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608513" cy="2303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93BBF-FC01-B84C-BFDB-8AE2BBFFD6B7}" v="3" dt="2019-08-12T16:34:34.535"/>
    <p1510:client id="{EFED77CC-D9D8-184A-B827-21C7A52B2E81}" v="1" dt="2019-08-12T16:25:4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2"/>
    <p:restoredTop sz="94673"/>
  </p:normalViewPr>
  <p:slideViewPr>
    <p:cSldViewPr snapToGrid="0" snapToObjects="1">
      <p:cViewPr varScale="1">
        <p:scale>
          <a:sx n="357" d="100"/>
          <a:sy n="35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Carmo" userId="7080aa0822697cea" providerId="LiveId" clId="{CF693BBF-FC01-B84C-BFDB-8AE2BBFFD6B7}"/>
    <pc:docChg chg="modSld modMainMaster">
      <pc:chgData name="Rui Carmo" userId="7080aa0822697cea" providerId="LiveId" clId="{CF693BBF-FC01-B84C-BFDB-8AE2BBFFD6B7}" dt="2019-08-12T16:34:44.703" v="39" actId="1582"/>
      <pc:docMkLst>
        <pc:docMk/>
      </pc:docMkLst>
      <pc:sldChg chg="addSp delSp modSp">
        <pc:chgData name="Rui Carmo" userId="7080aa0822697cea" providerId="LiveId" clId="{CF693BBF-FC01-B84C-BFDB-8AE2BBFFD6B7}" dt="2019-08-12T16:34:44.703" v="39" actId="1582"/>
        <pc:sldMkLst>
          <pc:docMk/>
          <pc:sldMk cId="3359513546" sldId="256"/>
        </pc:sldMkLst>
        <pc:spChg chg="mod topLvl">
          <ac:chgData name="Rui Carmo" userId="7080aa0822697cea" providerId="LiveId" clId="{CF693BBF-FC01-B84C-BFDB-8AE2BBFFD6B7}" dt="2019-08-12T16:34:34.535" v="38" actId="165"/>
          <ac:spMkLst>
            <pc:docMk/>
            <pc:sldMk cId="3359513546" sldId="256"/>
            <ac:spMk id="11" creationId="{BD2B1356-919B-B941-90C8-58F6C1543CC5}"/>
          </ac:spMkLst>
        </pc:spChg>
        <pc:spChg chg="mod topLvl">
          <ac:chgData name="Rui Carmo" userId="7080aa0822697cea" providerId="LiveId" clId="{CF693BBF-FC01-B84C-BFDB-8AE2BBFFD6B7}" dt="2019-08-12T16:34:34.535" v="38" actId="165"/>
          <ac:spMkLst>
            <pc:docMk/>
            <pc:sldMk cId="3359513546" sldId="256"/>
            <ac:spMk id="12" creationId="{5991BB6B-EAB2-F148-9290-EC247DB7CD10}"/>
          </ac:spMkLst>
        </pc:spChg>
        <pc:spChg chg="mod topLvl">
          <ac:chgData name="Rui Carmo" userId="7080aa0822697cea" providerId="LiveId" clId="{CF693BBF-FC01-B84C-BFDB-8AE2BBFFD6B7}" dt="2019-08-12T16:34:34.535" v="38" actId="165"/>
          <ac:spMkLst>
            <pc:docMk/>
            <pc:sldMk cId="3359513546" sldId="256"/>
            <ac:spMk id="13" creationId="{66B630DD-2078-A348-8418-2DB00B9C8CB7}"/>
          </ac:spMkLst>
        </pc:spChg>
        <pc:spChg chg="mod topLvl">
          <ac:chgData name="Rui Carmo" userId="7080aa0822697cea" providerId="LiveId" clId="{CF693BBF-FC01-B84C-BFDB-8AE2BBFFD6B7}" dt="2019-08-12T16:34:34.535" v="38" actId="165"/>
          <ac:spMkLst>
            <pc:docMk/>
            <pc:sldMk cId="3359513546" sldId="256"/>
            <ac:spMk id="27" creationId="{CC1C257C-B1B0-E84B-A862-EB5835E82C98}"/>
          </ac:spMkLst>
        </pc:spChg>
        <pc:grpChg chg="add del mod">
          <ac:chgData name="Rui Carmo" userId="7080aa0822697cea" providerId="LiveId" clId="{CF693BBF-FC01-B84C-BFDB-8AE2BBFFD6B7}" dt="2019-08-12T16:34:34.535" v="38" actId="165"/>
          <ac:grpSpMkLst>
            <pc:docMk/>
            <pc:sldMk cId="3359513546" sldId="256"/>
            <ac:grpSpMk id="2" creationId="{B6580F77-75E0-2643-9D40-4EF87D117C4D}"/>
          </ac:grpSpMkLst>
        </pc:grpChg>
        <pc:picChg chg="mod topLvl">
          <ac:chgData name="Rui Carmo" userId="7080aa0822697cea" providerId="LiveId" clId="{CF693BBF-FC01-B84C-BFDB-8AE2BBFFD6B7}" dt="2019-08-12T16:34:34.535" v="38" actId="165"/>
          <ac:picMkLst>
            <pc:docMk/>
            <pc:sldMk cId="3359513546" sldId="256"/>
            <ac:picMk id="5" creationId="{A52C33F0-A91D-4741-84C6-86AAC319EDFC}"/>
          </ac:picMkLst>
        </pc:picChg>
        <pc:picChg chg="mod topLvl">
          <ac:chgData name="Rui Carmo" userId="7080aa0822697cea" providerId="LiveId" clId="{CF693BBF-FC01-B84C-BFDB-8AE2BBFFD6B7}" dt="2019-08-12T16:34:34.535" v="38" actId="165"/>
          <ac:picMkLst>
            <pc:docMk/>
            <pc:sldMk cId="3359513546" sldId="256"/>
            <ac:picMk id="7" creationId="{65921A7B-2353-6441-B9CB-2B7846A21ACF}"/>
          </ac:picMkLst>
        </pc:picChg>
        <pc:picChg chg="mod topLvl">
          <ac:chgData name="Rui Carmo" userId="7080aa0822697cea" providerId="LiveId" clId="{CF693BBF-FC01-B84C-BFDB-8AE2BBFFD6B7}" dt="2019-08-12T16:34:34.535" v="38" actId="165"/>
          <ac:picMkLst>
            <pc:docMk/>
            <pc:sldMk cId="3359513546" sldId="256"/>
            <ac:picMk id="10" creationId="{0FC51846-F205-EC46-81C2-E2E85FC07880}"/>
          </ac:picMkLst>
        </pc:picChg>
        <pc:cxnChg chg="mod topLvl">
          <ac:chgData name="Rui Carmo" userId="7080aa0822697cea" providerId="LiveId" clId="{CF693BBF-FC01-B84C-BFDB-8AE2BBFFD6B7}" dt="2019-08-12T16:34:44.703" v="39" actId="1582"/>
          <ac:cxnSpMkLst>
            <pc:docMk/>
            <pc:sldMk cId="3359513546" sldId="256"/>
            <ac:cxnSpMk id="14" creationId="{F1663D1B-DAC0-D74A-8948-AC057A7913AF}"/>
          </ac:cxnSpMkLst>
        </pc:cxnChg>
        <pc:cxnChg chg="mod topLvl">
          <ac:chgData name="Rui Carmo" userId="7080aa0822697cea" providerId="LiveId" clId="{CF693BBF-FC01-B84C-BFDB-8AE2BBFFD6B7}" dt="2019-08-12T16:34:44.703" v="39" actId="1582"/>
          <ac:cxnSpMkLst>
            <pc:docMk/>
            <pc:sldMk cId="3359513546" sldId="256"/>
            <ac:cxnSpMk id="17" creationId="{FE3B7F45-9F5F-A54C-B729-D5C2D6BD6C76}"/>
          </ac:cxnSpMkLst>
        </pc:cxnChg>
      </pc:sldChg>
      <pc:sldMasterChg chg="modSp modSldLayout">
        <pc:chgData name="Rui Carmo" userId="7080aa0822697cea" providerId="LiveId" clId="{CF693BBF-FC01-B84C-BFDB-8AE2BBFFD6B7}" dt="2019-08-12T16:32:45.178" v="0"/>
        <pc:sldMasterMkLst>
          <pc:docMk/>
          <pc:sldMasterMk cId="2339908521" sldId="2147483648"/>
        </pc:sldMasterMkLst>
        <pc:spChg chg="mod">
          <ac:chgData name="Rui Carmo" userId="7080aa0822697cea" providerId="LiveId" clId="{CF693BBF-FC01-B84C-BFDB-8AE2BBFFD6B7}" dt="2019-08-12T16:32:45.178" v="0"/>
          <ac:spMkLst>
            <pc:docMk/>
            <pc:sldMasterMk cId="2339908521" sldId="2147483648"/>
            <ac:spMk id="2" creationId="{0A1A4B34-EEAD-0C47-A73F-DDEA426591FA}"/>
          </ac:spMkLst>
        </pc:spChg>
        <pc:spChg chg="mod">
          <ac:chgData name="Rui Carmo" userId="7080aa0822697cea" providerId="LiveId" clId="{CF693BBF-FC01-B84C-BFDB-8AE2BBFFD6B7}" dt="2019-08-12T16:32:45.178" v="0"/>
          <ac:spMkLst>
            <pc:docMk/>
            <pc:sldMasterMk cId="2339908521" sldId="2147483648"/>
            <ac:spMk id="3" creationId="{64CD1286-B7F8-774C-9AA4-2229EBFCB1F9}"/>
          </ac:spMkLst>
        </pc:spChg>
        <pc:spChg chg="mod">
          <ac:chgData name="Rui Carmo" userId="7080aa0822697cea" providerId="LiveId" clId="{CF693BBF-FC01-B84C-BFDB-8AE2BBFFD6B7}" dt="2019-08-12T16:32:45.178" v="0"/>
          <ac:spMkLst>
            <pc:docMk/>
            <pc:sldMasterMk cId="2339908521" sldId="2147483648"/>
            <ac:spMk id="4" creationId="{970B3ADD-E913-2F44-BC50-0F8C26E2EA6B}"/>
          </ac:spMkLst>
        </pc:spChg>
        <pc:spChg chg="mod">
          <ac:chgData name="Rui Carmo" userId="7080aa0822697cea" providerId="LiveId" clId="{CF693BBF-FC01-B84C-BFDB-8AE2BBFFD6B7}" dt="2019-08-12T16:32:45.178" v="0"/>
          <ac:spMkLst>
            <pc:docMk/>
            <pc:sldMasterMk cId="2339908521" sldId="2147483648"/>
            <ac:spMk id="5" creationId="{8D3C4D2F-F9E3-B841-93F5-6EB572FC3520}"/>
          </ac:spMkLst>
        </pc:spChg>
        <pc:spChg chg="mod">
          <ac:chgData name="Rui Carmo" userId="7080aa0822697cea" providerId="LiveId" clId="{CF693BBF-FC01-B84C-BFDB-8AE2BBFFD6B7}" dt="2019-08-12T16:32:45.178" v="0"/>
          <ac:spMkLst>
            <pc:docMk/>
            <pc:sldMasterMk cId="2339908521" sldId="2147483648"/>
            <ac:spMk id="6" creationId="{DC571DBF-1A4A-DB49-929E-935E45DFEF50}"/>
          </ac:spMkLst>
        </pc:sp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1882149826" sldId="2147483649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1882149826" sldId="2147483649"/>
              <ac:spMk id="2" creationId="{7C6975E3-FE89-7F42-A30F-1E31436D912A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1882149826" sldId="2147483649"/>
              <ac:spMk id="3" creationId="{D1DFB7CB-361C-D54A-BEE0-FFA1965E95BD}"/>
            </ac:spMkLst>
          </pc:spChg>
        </pc:sldLayout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1684279264" sldId="2147483651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1684279264" sldId="2147483651"/>
              <ac:spMk id="2" creationId="{D14C9F17-B9D3-1A49-A8EE-208E33A18AA4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1684279264" sldId="2147483651"/>
              <ac:spMk id="3" creationId="{618CB0F0-E2B1-B64D-AFE1-B1F05DFB99A6}"/>
            </ac:spMkLst>
          </pc:spChg>
        </pc:sldLayout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3601724867" sldId="2147483652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601724867" sldId="2147483652"/>
              <ac:spMk id="3" creationId="{AA6790B2-EB6B-8F43-9685-EAC08D3DA123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601724867" sldId="2147483652"/>
              <ac:spMk id="4" creationId="{76A80E18-9A88-664C-88DF-4E6FD542AA55}"/>
            </ac:spMkLst>
          </pc:spChg>
        </pc:sldLayout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353240047" sldId="2147483653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3240047" sldId="2147483653"/>
              <ac:spMk id="2" creationId="{9E2B9AAE-3D7B-8A40-9248-BD37286CF849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3240047" sldId="2147483653"/>
              <ac:spMk id="3" creationId="{B42660BA-3871-204F-AF95-A5D10CC2D453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3240047" sldId="2147483653"/>
              <ac:spMk id="4" creationId="{BF2C2E02-9F4B-574E-BBC3-5A3265471536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3240047" sldId="2147483653"/>
              <ac:spMk id="5" creationId="{AD9257A6-F695-244C-B5EF-ED5C869789FC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3240047" sldId="2147483653"/>
              <ac:spMk id="6" creationId="{5F6CBC1F-1981-CD4D-8E9D-5B7EDF682663}"/>
            </ac:spMkLst>
          </pc:spChg>
        </pc:sldLayout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3545337628" sldId="2147483656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45337628" sldId="2147483656"/>
              <ac:spMk id="2" creationId="{2842C2BE-53CA-6F40-A051-F6852F9195C3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45337628" sldId="2147483656"/>
              <ac:spMk id="3" creationId="{DE4874CC-60EE-DB4C-81CA-C729CEA790F1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45337628" sldId="2147483656"/>
              <ac:spMk id="4" creationId="{5DCA475F-9A13-E34E-ACEE-55C5E74E829F}"/>
            </ac:spMkLst>
          </pc:spChg>
        </pc:sldLayout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2465088302" sldId="2147483657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2465088302" sldId="2147483657"/>
              <ac:spMk id="2" creationId="{8EBA60A6-04F1-434E-B4C8-D6CBF5D1CB92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2465088302" sldId="2147483657"/>
              <ac:spMk id="3" creationId="{9DDE2DD6-9541-714F-BD0E-EB88FFCA6118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2465088302" sldId="2147483657"/>
              <ac:spMk id="4" creationId="{AA2A7458-D833-0D45-9323-1CD34C217755}"/>
            </ac:spMkLst>
          </pc:spChg>
        </pc:sldLayout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2576477916" sldId="2147483659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2576477916" sldId="2147483659"/>
              <ac:spMk id="2" creationId="{FE8840A2-F8BC-D14D-8255-81C23A910120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2576477916" sldId="2147483659"/>
              <ac:spMk id="3" creationId="{F4B93CE0-325D-7547-BDCE-6718D9A3687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64" y="376979"/>
            <a:ext cx="3456385" cy="801946"/>
          </a:xfrm>
        </p:spPr>
        <p:txBody>
          <a:bodyPr anchor="b"/>
          <a:lstStyle>
            <a:lvl1pPr algn="ctr">
              <a:defRPr sz="20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209851"/>
            <a:ext cx="3456385" cy="556137"/>
          </a:xfrm>
        </p:spPr>
        <p:txBody>
          <a:bodyPr/>
          <a:lstStyle>
            <a:lvl1pPr marL="0" indent="0" algn="ctr">
              <a:buNone/>
              <a:defRPr sz="806"/>
            </a:lvl1pPr>
            <a:lvl2pPr marL="153573" indent="0" algn="ctr">
              <a:buNone/>
              <a:defRPr sz="672"/>
            </a:lvl2pPr>
            <a:lvl3pPr marL="307147" indent="0" algn="ctr">
              <a:buNone/>
              <a:defRPr sz="605"/>
            </a:lvl3pPr>
            <a:lvl4pPr marL="460720" indent="0" algn="ctr">
              <a:buNone/>
              <a:defRPr sz="537"/>
            </a:lvl4pPr>
            <a:lvl5pPr marL="614294" indent="0" algn="ctr">
              <a:buNone/>
              <a:defRPr sz="537"/>
            </a:lvl5pPr>
            <a:lvl6pPr marL="767867" indent="0" algn="ctr">
              <a:buNone/>
              <a:defRPr sz="537"/>
            </a:lvl6pPr>
            <a:lvl7pPr marL="921441" indent="0" algn="ctr">
              <a:buNone/>
              <a:defRPr sz="537"/>
            </a:lvl7pPr>
            <a:lvl8pPr marL="1075014" indent="0" algn="ctr">
              <a:buNone/>
              <a:defRPr sz="537"/>
            </a:lvl8pPr>
            <a:lvl9pPr marL="1228588" indent="0" algn="ctr">
              <a:buNone/>
              <a:defRPr sz="53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22638"/>
            <a:ext cx="993711" cy="195207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5" y="122638"/>
            <a:ext cx="2923525" cy="195207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574267"/>
            <a:ext cx="3974842" cy="958176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1541508"/>
            <a:ext cx="3974842" cy="503882"/>
          </a:xfrm>
        </p:spPr>
        <p:txBody>
          <a:bodyPr/>
          <a:lstStyle>
            <a:lvl1pPr marL="0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1pPr>
            <a:lvl2pPr marL="15357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2pPr>
            <a:lvl3pPr marL="30714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460720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4pPr>
            <a:lvl5pPr marL="61429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5pPr>
            <a:lvl6pPr marL="767867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6pPr>
            <a:lvl7pPr marL="921441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7pPr>
            <a:lvl8pPr marL="107501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8pPr>
            <a:lvl9pPr marL="1228588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613190"/>
            <a:ext cx="1958618" cy="14615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613190"/>
            <a:ext cx="1958618" cy="14615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0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22638"/>
            <a:ext cx="3974842" cy="4452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564669"/>
            <a:ext cx="1949617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841404"/>
            <a:ext cx="1949617" cy="1237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564669"/>
            <a:ext cx="1959218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841404"/>
            <a:ext cx="1959218" cy="1237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9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0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564"/>
            <a:ext cx="1486365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331656"/>
            <a:ext cx="2333060" cy="1636952"/>
          </a:xfrm>
        </p:spPr>
        <p:txBody>
          <a:bodyPr/>
          <a:lstStyle>
            <a:lvl1pPr>
              <a:defRPr sz="1075"/>
            </a:lvl1pPr>
            <a:lvl2pPr>
              <a:defRPr sz="941"/>
            </a:lvl2pPr>
            <a:lvl3pPr>
              <a:defRPr sz="806"/>
            </a:lvl3pPr>
            <a:lvl4pPr>
              <a:defRPr sz="672"/>
            </a:lvl4pPr>
            <a:lvl5pPr>
              <a:defRPr sz="672"/>
            </a:lvl5pPr>
            <a:lvl6pPr>
              <a:defRPr sz="672"/>
            </a:lvl6pPr>
            <a:lvl7pPr>
              <a:defRPr sz="672"/>
            </a:lvl7pPr>
            <a:lvl8pPr>
              <a:defRPr sz="672"/>
            </a:lvl8pPr>
            <a:lvl9pPr>
              <a:defRPr sz="67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691039"/>
            <a:ext cx="1486365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564"/>
            <a:ext cx="1486365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331656"/>
            <a:ext cx="2333060" cy="1636952"/>
          </a:xfrm>
        </p:spPr>
        <p:txBody>
          <a:bodyPr anchor="t"/>
          <a:lstStyle>
            <a:lvl1pPr marL="0" indent="0">
              <a:buNone/>
              <a:defRPr sz="1075"/>
            </a:lvl1pPr>
            <a:lvl2pPr marL="153573" indent="0">
              <a:buNone/>
              <a:defRPr sz="941"/>
            </a:lvl2pPr>
            <a:lvl3pPr marL="307147" indent="0">
              <a:buNone/>
              <a:defRPr sz="806"/>
            </a:lvl3pPr>
            <a:lvl4pPr marL="460720" indent="0">
              <a:buNone/>
              <a:defRPr sz="672"/>
            </a:lvl4pPr>
            <a:lvl5pPr marL="614294" indent="0">
              <a:buNone/>
              <a:defRPr sz="672"/>
            </a:lvl5pPr>
            <a:lvl6pPr marL="767867" indent="0">
              <a:buNone/>
              <a:defRPr sz="672"/>
            </a:lvl6pPr>
            <a:lvl7pPr marL="921441" indent="0">
              <a:buNone/>
              <a:defRPr sz="672"/>
            </a:lvl7pPr>
            <a:lvl8pPr marL="1075014" indent="0">
              <a:buNone/>
              <a:defRPr sz="672"/>
            </a:lvl8pPr>
            <a:lvl9pPr marL="1228588" indent="0">
              <a:buNone/>
              <a:defRPr sz="67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691039"/>
            <a:ext cx="1486365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22638"/>
            <a:ext cx="3974842" cy="445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613190"/>
            <a:ext cx="3974842" cy="146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134969"/>
            <a:ext cx="1036915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134969"/>
            <a:ext cx="1555373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134969"/>
            <a:ext cx="1036915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7147" rtl="0" eaLnBrk="1" latinLnBrk="0" hangingPunct="1">
        <a:lnSpc>
          <a:spcPct val="90000"/>
        </a:lnSpc>
        <a:spcBef>
          <a:spcPct val="0"/>
        </a:spcBef>
        <a:buNone/>
        <a:defRPr sz="1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787" indent="-76787" algn="l" defTabSz="30714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1pPr>
      <a:lvl2pPr marL="230360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2pPr>
      <a:lvl3pPr marL="38393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37507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9108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84465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98228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15180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305375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1pPr>
      <a:lvl2pPr marL="153573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30714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3pPr>
      <a:lvl4pPr marL="46072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1429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76786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21441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07501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228588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52C33F0-A91D-4741-84C6-86AAC319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389" y="69722"/>
            <a:ext cx="540896" cy="54089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5921A7B-2353-6441-B9CB-2B7846A21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155" y="57602"/>
            <a:ext cx="540896" cy="54089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C51846-F205-EC46-81C2-E2E85FC07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2285" y="1426597"/>
            <a:ext cx="540896" cy="5408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2B1356-919B-B941-90C8-58F6C1543CC5}"/>
              </a:ext>
            </a:extLst>
          </p:cNvPr>
          <p:cNvSpPr txBox="1"/>
          <p:nvPr/>
        </p:nvSpPr>
        <p:spPr>
          <a:xfrm>
            <a:off x="1772442" y="1965048"/>
            <a:ext cx="849561" cy="381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>
                <a:latin typeface="Helvetica" pitchFamily="2" charset="0"/>
              </a:rPr>
              <a:t>storage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(SMB share)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663D1B-DAC0-D74A-8948-AC057A7913AF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16200000" flipH="1">
            <a:off x="1623375" y="847239"/>
            <a:ext cx="617818" cy="54089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E3B7F45-9F5F-A54C-B729-D5C2D6BD6C76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5400000">
            <a:off x="2164273" y="847240"/>
            <a:ext cx="617817" cy="54089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91BB6B-EAB2-F148-9290-EC247DB7CD10}"/>
              </a:ext>
            </a:extLst>
          </p:cNvPr>
          <p:cNvSpPr txBox="1"/>
          <p:nvPr/>
        </p:nvSpPr>
        <p:spPr>
          <a:xfrm>
            <a:off x="1100314" y="570440"/>
            <a:ext cx="1123043" cy="381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>
                <a:latin typeface="Helvetica" pitchFamily="2" charset="0"/>
              </a:rPr>
              <a:t>k3s master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(ingress and SSH)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630DD-2078-A348-8418-2DB00B9C8CB7}"/>
              </a:ext>
            </a:extLst>
          </p:cNvPr>
          <p:cNvSpPr txBox="1"/>
          <p:nvPr/>
        </p:nvSpPr>
        <p:spPr>
          <a:xfrm>
            <a:off x="2342006" y="554705"/>
            <a:ext cx="803245" cy="381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>
                <a:latin typeface="Helvetica" pitchFamily="2" charset="0"/>
              </a:rPr>
              <a:t>k3s agents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(node pool)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C257C-B1B0-E84B-A862-EB5835E82C98}"/>
              </a:ext>
            </a:extLst>
          </p:cNvPr>
          <p:cNvSpPr txBox="1"/>
          <p:nvPr/>
        </p:nvSpPr>
        <p:spPr>
          <a:xfrm>
            <a:off x="1975348" y="950967"/>
            <a:ext cx="443748" cy="254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>
                <a:latin typeface="Helvetica" pitchFamily="2" charset="0"/>
              </a:rPr>
              <a:t>/</a:t>
            </a:r>
            <a:r>
              <a:rPr lang="en-US" sz="600" b="1" dirty="0" err="1">
                <a:latin typeface="Helvetica" pitchFamily="2" charset="0"/>
              </a:rPr>
              <a:t>srv</a:t>
            </a:r>
            <a:endParaRPr lang="en-US" sz="6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1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20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Carmo</dc:creator>
  <cp:lastModifiedBy>Rui Carmo</cp:lastModifiedBy>
  <cp:revision>1</cp:revision>
  <dcterms:created xsi:type="dcterms:W3CDTF">2019-08-12T16:15:58Z</dcterms:created>
  <dcterms:modified xsi:type="dcterms:W3CDTF">2019-08-12T16:34:47Z</dcterms:modified>
</cp:coreProperties>
</file>