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ED77CC-D9D8-184A-B827-21C7A52B2E81}" v="1" dt="2019-08-12T16:25:46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6"/>
    <p:restoredTop sz="94671"/>
  </p:normalViewPr>
  <p:slideViewPr>
    <p:cSldViewPr snapToGrid="0" snapToObjects="1">
      <p:cViewPr>
        <p:scale>
          <a:sx n="223" d="100"/>
          <a:sy n="223" d="100"/>
        </p:scale>
        <p:origin x="-2768" y="-2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75E3-FE89-7F42-A30F-1E31436D9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FB7CB-361C-D54A-BEE0-FFA1965E9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50493-6256-6847-B062-37C004A2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A850-46F6-5D49-A6F1-10A515DC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DC712-9FB0-0443-A3D3-D2D68BB9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4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DA4D-A93C-6645-83EA-0062082B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538A6-308E-6149-8011-E622B4C37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8172B-ED13-284B-8DEA-8E5903C9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4E70-4770-574F-8E04-20653E5D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34477-0CAC-F84E-AB42-B7995BEE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0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840A2-F8BC-D14D-8255-81C23A910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93CE0-325D-7547-BDCE-6718D9A36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AD85A-10CA-0844-9022-F4EE388E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6F3E3-F326-4448-AEF3-BB1D1955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3E1B5-7459-2745-B4AE-8BEBFB3E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7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1742-7064-A240-A824-FBAAB6D2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5AE2-AE25-F044-89CB-1E2B289B6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107E9-1535-BC4E-A9A6-80C804BE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9E825-8099-B145-B4EE-14B817CE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2FD98-9587-394E-9E8C-F65A32E4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1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9F17-B9D3-1A49-A8EE-208E33A1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CB0F0-E2B1-B64D-AFE1-B1F05DFB9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7AA19-CA37-7E48-ADF6-6245B83B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DAD60-99CF-6547-88C0-7AF272F0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BF0CA-0EBE-0043-9A96-0129C0C6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458A-AFFE-254C-B4B2-ECEC5815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90B2-EB6B-8F43-9685-EAC08D3DA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80E18-9A88-664C-88DF-4E6FD542A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B54B8-00B3-ED42-8F2A-E3EC8867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8F893-1954-134B-AEA0-A9A25A00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3BB8C-F46F-144F-A899-9B0A0B75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2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9AAE-3D7B-8A40-9248-BD37286C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660BA-3871-204F-AF95-A5D10CC2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C2E02-9F4B-574E-BBC3-5A3265471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257A6-F695-244C-B5EF-ED5C86978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CBC1F-1981-CD4D-8E9D-5B7EDF682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9AF35-62A7-124E-A298-CFD9BECC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E8129-2526-534A-82BB-5D40E1BD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66FFF1-7888-8849-8B16-4735FF3C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522-E734-3D40-B1CB-7A397A37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0F8C4-E234-AC48-93AB-51407737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A446F-1C79-EA4C-8D2E-3BA7FCF9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BC583-3223-A649-9D69-5C1E13D8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FD15D1-DCDD-7140-8D3A-08918367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270DC-635E-8142-B2FF-31DA49CF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7398F-E028-BA49-8E60-E09844D3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C2BE-53CA-6F40-A051-F6852F91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74CC-60EE-DB4C-81CA-C729CEA79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A475F-9A13-E34E-ACEE-55C5E74E8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5FA71-8338-CF4C-A7A5-E8C69066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1B19F-86F8-754A-AB58-24CAD3C2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D36D5-FA66-D643-92C8-21C6C496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3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60A6-04F1-434E-B4C8-D6CBF5D1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E2DD6-9541-714F-BD0E-EB88FFCA6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A7458-D833-0D45-9323-1CD34C217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336D2-2868-6642-B846-22159118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E2069-2E99-2E48-8A1C-35269B1B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C7B51-ED66-F449-9B4E-E4EBFE25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8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1A4B34-EEAD-0C47-A73F-DDEA4265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D1286-B7F8-774C-9AA4-2229EBFC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B3ADD-E913-2F44-BC50-0F8C26E2E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4D55A-310E-9442-94B3-FF78883F6D0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C4D2F-F9E3-B841-93F5-6EB572FC3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71DBF-1A4A-DB49-929E-935E45DFE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47178-7E37-A049-8143-FA1F570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0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52C33F0-A91D-4741-84C6-86AAC319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2495" y="2712480"/>
            <a:ext cx="774016" cy="77401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5921A7B-2353-6441-B9CB-2B7846A21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8992" y="2695136"/>
            <a:ext cx="774016" cy="77401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C51846-F205-EC46-81C2-E2E85FC078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6511" y="4654155"/>
            <a:ext cx="774016" cy="7740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2B1356-919B-B941-90C8-58F6C1543CC5}"/>
              </a:ext>
            </a:extLst>
          </p:cNvPr>
          <p:cNvSpPr txBox="1"/>
          <p:nvPr/>
        </p:nvSpPr>
        <p:spPr>
          <a:xfrm>
            <a:off x="4832093" y="5424672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Helvetica" pitchFamily="2" charset="0"/>
              </a:rPr>
              <a:t>storage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(SMB share)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1663D1B-DAC0-D74A-8948-AC057A7913AF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rot="16200000" flipH="1">
            <a:off x="4594766" y="3885402"/>
            <a:ext cx="763490" cy="774015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E3B7F45-9F5F-A54C-B729-D5C2D6BD6C76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rot="5400000">
            <a:off x="5357526" y="3874143"/>
            <a:ext cx="786005" cy="774018"/>
          </a:xfrm>
          <a:prstGeom prst="bentConnector3">
            <a:avLst>
              <a:gd name="adj1" fmla="val 51454"/>
            </a:avLst>
          </a:prstGeom>
          <a:ln w="38100">
            <a:solidFill>
              <a:schemeClr val="bg1">
                <a:lumMod val="7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91BB6B-EAB2-F148-9290-EC247DB7CD10}"/>
              </a:ext>
            </a:extLst>
          </p:cNvPr>
          <p:cNvSpPr txBox="1"/>
          <p:nvPr/>
        </p:nvSpPr>
        <p:spPr>
          <a:xfrm>
            <a:off x="3870397" y="3429000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Helvetica" pitchFamily="2" charset="0"/>
              </a:rPr>
              <a:t>k3s master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(ingress and SSH)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630DD-2078-A348-8418-2DB00B9C8CB7}"/>
              </a:ext>
            </a:extLst>
          </p:cNvPr>
          <p:cNvSpPr txBox="1"/>
          <p:nvPr/>
        </p:nvSpPr>
        <p:spPr>
          <a:xfrm>
            <a:off x="5648460" y="3406485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Helvetica" pitchFamily="2" charset="0"/>
              </a:rPr>
              <a:t>k3s agents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(node pool)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1C257C-B1B0-E84B-A862-EB5835E82C98}"/>
              </a:ext>
            </a:extLst>
          </p:cNvPr>
          <p:cNvSpPr txBox="1"/>
          <p:nvPr/>
        </p:nvSpPr>
        <p:spPr>
          <a:xfrm>
            <a:off x="5127046" y="4019153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Helvetica" pitchFamily="2" charset="0"/>
              </a:rPr>
              <a:t>/</a:t>
            </a:r>
            <a:r>
              <a:rPr lang="en-US" sz="1200" b="1" dirty="0" err="1">
                <a:latin typeface="Helvetica" pitchFamily="2" charset="0"/>
              </a:rPr>
              <a:t>srv</a:t>
            </a:r>
            <a:endParaRPr lang="en-US" sz="12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1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 Carmo</dc:creator>
  <cp:lastModifiedBy>Rui Carmo</cp:lastModifiedBy>
  <cp:revision>1</cp:revision>
  <dcterms:created xsi:type="dcterms:W3CDTF">2019-08-12T16:15:58Z</dcterms:created>
  <dcterms:modified xsi:type="dcterms:W3CDTF">2019-08-12T16:26:28Z</dcterms:modified>
</cp:coreProperties>
</file>