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1DCA5-D37E-5362-3B6C-0E9FBA004D04}" v="472" dt="2019-11-30T11:48:07.198"/>
    <p1510:client id="{CDF0EB29-5F93-400B-BED7-410ABA2B5B77}" v="144" dt="2019-11-30T11:17:11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4926B-A5E5-4011-8ECE-2260DAE817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7A9515-95FB-481E-AE61-855EDA763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Rublin</a:t>
          </a:r>
          <a:r>
            <a:rPr lang="en-US" b="1" dirty="0"/>
            <a:t> Ale                           (Irish Red Ale)</a:t>
          </a:r>
          <a:endParaRPr lang="en-US" dirty="0"/>
        </a:p>
      </dgm:t>
    </dgm:pt>
    <dgm:pt modelId="{7B9EE275-DC85-49FD-B84D-959F7B4B49F0}" type="parTrans" cxnId="{F1CB691A-5F97-488C-BF4C-99EFBC3F291F}">
      <dgm:prSet/>
      <dgm:spPr/>
      <dgm:t>
        <a:bodyPr/>
        <a:lstStyle/>
        <a:p>
          <a:endParaRPr lang="en-US"/>
        </a:p>
      </dgm:t>
    </dgm:pt>
    <dgm:pt modelId="{6C6B2AAA-730A-4FEC-9191-0B268EBBCAF0}" type="sibTrans" cxnId="{F1CB691A-5F97-488C-BF4C-99EFBC3F291F}">
      <dgm:prSet/>
      <dgm:spPr/>
      <dgm:t>
        <a:bodyPr/>
        <a:lstStyle/>
        <a:p>
          <a:endParaRPr lang="en-US"/>
        </a:p>
      </dgm:t>
    </dgm:pt>
    <dgm:pt modelId="{B193D8FB-C982-4C82-B0EA-84A217DDFA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Friends of Pale                     (Irish Pale Ale)</a:t>
          </a:r>
          <a:endParaRPr lang="en-US"/>
        </a:p>
      </dgm:t>
    </dgm:pt>
    <dgm:pt modelId="{C0441B78-F049-4C60-8006-59A6DAEEEE81}" type="parTrans" cxnId="{244DC9A5-9523-4380-B06F-4B7F51B0EB63}">
      <dgm:prSet/>
      <dgm:spPr/>
      <dgm:t>
        <a:bodyPr/>
        <a:lstStyle/>
        <a:p>
          <a:endParaRPr lang="en-US"/>
        </a:p>
      </dgm:t>
    </dgm:pt>
    <dgm:pt modelId="{69A574AF-80DF-4B65-B970-B80BD941A7EC}" type="sibTrans" cxnId="{244DC9A5-9523-4380-B06F-4B7F51B0EB63}">
      <dgm:prSet/>
      <dgm:spPr/>
      <dgm:t>
        <a:bodyPr/>
        <a:lstStyle/>
        <a:p>
          <a:endParaRPr lang="en-US"/>
        </a:p>
      </dgm:t>
    </dgm:pt>
    <dgm:pt modelId="{79F412A5-E86D-4520-B3C4-F45010FCEE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Smithwick’s Cream Ale       (Irish Cream Ale)</a:t>
          </a:r>
          <a:endParaRPr lang="en-US"/>
        </a:p>
      </dgm:t>
    </dgm:pt>
    <dgm:pt modelId="{902C6131-6664-4C0E-A3C2-9FFDCBAC9707}" type="parTrans" cxnId="{51D92921-C0AB-411C-9EC4-AA2CB6A63782}">
      <dgm:prSet/>
      <dgm:spPr/>
      <dgm:t>
        <a:bodyPr/>
        <a:lstStyle/>
        <a:p>
          <a:endParaRPr lang="en-US"/>
        </a:p>
      </dgm:t>
    </dgm:pt>
    <dgm:pt modelId="{D777119F-F3D2-44B7-81CD-BBE47DE137AA}" type="sibTrans" cxnId="{51D92921-C0AB-411C-9EC4-AA2CB6A63782}">
      <dgm:prSet/>
      <dgm:spPr/>
      <dgm:t>
        <a:bodyPr/>
        <a:lstStyle/>
        <a:p>
          <a:endParaRPr lang="en-US"/>
        </a:p>
      </dgm:t>
    </dgm:pt>
    <dgm:pt modelId="{1B2AB0A0-4237-49DF-AE38-2712265639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Sore Hands Milk Stout        (Irish Dry Stout)</a:t>
          </a:r>
          <a:endParaRPr lang="en-US"/>
        </a:p>
      </dgm:t>
    </dgm:pt>
    <dgm:pt modelId="{74EA1011-7C14-416A-AFD8-7BCB03F617D4}" type="parTrans" cxnId="{5F212512-2D5C-4A9C-AFDC-080CFC704B67}">
      <dgm:prSet/>
      <dgm:spPr/>
      <dgm:t>
        <a:bodyPr/>
        <a:lstStyle/>
        <a:p>
          <a:endParaRPr lang="en-US"/>
        </a:p>
      </dgm:t>
    </dgm:pt>
    <dgm:pt modelId="{C16DDE37-6D27-4A13-8357-81F94E5B6EA8}" type="sibTrans" cxnId="{5F212512-2D5C-4A9C-AFDC-080CFC704B67}">
      <dgm:prSet/>
      <dgm:spPr/>
      <dgm:t>
        <a:bodyPr/>
        <a:lstStyle/>
        <a:p>
          <a:endParaRPr lang="en-US"/>
        </a:p>
      </dgm:t>
    </dgm:pt>
    <dgm:pt modelId="{CA89932D-E762-4C39-BC57-9B6C51E2D5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Jabeerini’s Irish Stout          (Irish Dry Stout)</a:t>
          </a:r>
          <a:endParaRPr lang="en-US"/>
        </a:p>
      </dgm:t>
    </dgm:pt>
    <dgm:pt modelId="{966D8255-234F-4A2E-80E9-150B213DC359}" type="parTrans" cxnId="{95FC3F05-C75C-45C0-A4EB-B61377464FB3}">
      <dgm:prSet/>
      <dgm:spPr/>
      <dgm:t>
        <a:bodyPr/>
        <a:lstStyle/>
        <a:p>
          <a:endParaRPr lang="en-US"/>
        </a:p>
      </dgm:t>
    </dgm:pt>
    <dgm:pt modelId="{4BB35F43-5211-410D-99BA-7C52E2B9362B}" type="sibTrans" cxnId="{95FC3F05-C75C-45C0-A4EB-B61377464FB3}">
      <dgm:prSet/>
      <dgm:spPr/>
      <dgm:t>
        <a:bodyPr/>
        <a:lstStyle/>
        <a:p>
          <a:endParaRPr lang="en-US"/>
        </a:p>
      </dgm:t>
    </dgm:pt>
    <dgm:pt modelId="{B16F8F19-AB11-4B91-AE71-5C7327D2D8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Irish Black Hag                    (Irish Extra Stout)</a:t>
          </a:r>
          <a:endParaRPr lang="en-US"/>
        </a:p>
      </dgm:t>
    </dgm:pt>
    <dgm:pt modelId="{8E4AB831-34C9-4ED3-92AB-17B5F26C7737}" type="parTrans" cxnId="{75EA7B6B-C742-4029-82B5-41A721440C81}">
      <dgm:prSet/>
      <dgm:spPr/>
      <dgm:t>
        <a:bodyPr/>
        <a:lstStyle/>
        <a:p>
          <a:endParaRPr lang="en-US"/>
        </a:p>
      </dgm:t>
    </dgm:pt>
    <dgm:pt modelId="{4F192723-C739-4C30-A710-019230E2D77F}" type="sibTrans" cxnId="{75EA7B6B-C742-4029-82B5-41A721440C81}">
      <dgm:prSet/>
      <dgm:spPr/>
      <dgm:t>
        <a:bodyPr/>
        <a:lstStyle/>
        <a:p>
          <a:endParaRPr lang="en-US"/>
        </a:p>
      </dgm:t>
    </dgm:pt>
    <dgm:pt modelId="{E892D46E-2B0C-43B5-BD69-865159B6C0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Yardsman’s Lager                 (Irish Lager)</a:t>
          </a:r>
          <a:endParaRPr lang="en-US"/>
        </a:p>
      </dgm:t>
    </dgm:pt>
    <dgm:pt modelId="{22E9D193-8019-4B68-8F3B-E4AA538E9E82}" type="parTrans" cxnId="{155F9952-512A-4E87-9197-0D7BC4E5408D}">
      <dgm:prSet/>
      <dgm:spPr/>
      <dgm:t>
        <a:bodyPr/>
        <a:lstStyle/>
        <a:p>
          <a:endParaRPr lang="en-US"/>
        </a:p>
      </dgm:t>
    </dgm:pt>
    <dgm:pt modelId="{A29D753D-B986-4971-9CD0-A0EC101857CC}" type="sibTrans" cxnId="{155F9952-512A-4E87-9197-0D7BC4E5408D}">
      <dgm:prSet/>
      <dgm:spPr/>
      <dgm:t>
        <a:bodyPr/>
        <a:lstStyle/>
        <a:p>
          <a:endParaRPr lang="en-US"/>
        </a:p>
      </dgm:t>
    </dgm:pt>
    <dgm:pt modelId="{E91A2231-FE08-4D8A-85B2-D051612BD0E6}" type="pres">
      <dgm:prSet presAssocID="{CCF4926B-A5E5-4011-8ECE-2260DAE81716}" presName="root" presStyleCnt="0">
        <dgm:presLayoutVars>
          <dgm:dir/>
          <dgm:resizeHandles val="exact"/>
        </dgm:presLayoutVars>
      </dgm:prSet>
      <dgm:spPr/>
    </dgm:pt>
    <dgm:pt modelId="{1F394679-4A4B-4BEF-8A3C-407C1AC61569}" type="pres">
      <dgm:prSet presAssocID="{987A9515-95FB-481E-AE61-855EDA763896}" presName="compNode" presStyleCnt="0"/>
      <dgm:spPr/>
    </dgm:pt>
    <dgm:pt modelId="{A6141FE5-31DA-490A-B877-1A51DFDFA46F}" type="pres">
      <dgm:prSet presAssocID="{987A9515-95FB-481E-AE61-855EDA763896}" presName="bgRect" presStyleLbl="bgShp" presStyleIdx="0" presStyleCnt="7"/>
      <dgm:spPr/>
    </dgm:pt>
    <dgm:pt modelId="{BC6D0BCA-031B-4103-817C-E6FFA1635C9C}" type="pres">
      <dgm:prSet presAssocID="{987A9515-95FB-481E-AE61-855EDA76389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0EA28371-403C-4BA6-9CD9-F26414B7ADAE}" type="pres">
      <dgm:prSet presAssocID="{987A9515-95FB-481E-AE61-855EDA763896}" presName="spaceRect" presStyleCnt="0"/>
      <dgm:spPr/>
    </dgm:pt>
    <dgm:pt modelId="{2714982C-5B8B-4FA8-831C-5AA1E05F5BD6}" type="pres">
      <dgm:prSet presAssocID="{987A9515-95FB-481E-AE61-855EDA763896}" presName="parTx" presStyleLbl="revTx" presStyleIdx="0" presStyleCnt="7">
        <dgm:presLayoutVars>
          <dgm:chMax val="0"/>
          <dgm:chPref val="0"/>
        </dgm:presLayoutVars>
      </dgm:prSet>
      <dgm:spPr/>
    </dgm:pt>
    <dgm:pt modelId="{B586ACE7-9223-468E-BE39-92477FEC44E4}" type="pres">
      <dgm:prSet presAssocID="{6C6B2AAA-730A-4FEC-9191-0B268EBBCAF0}" presName="sibTrans" presStyleCnt="0"/>
      <dgm:spPr/>
    </dgm:pt>
    <dgm:pt modelId="{18B7030F-A4BD-4696-BD67-5B71A3A340C4}" type="pres">
      <dgm:prSet presAssocID="{B193D8FB-C982-4C82-B0EA-84A217DDFA86}" presName="compNode" presStyleCnt="0"/>
      <dgm:spPr/>
    </dgm:pt>
    <dgm:pt modelId="{948305B8-57E7-405C-8BB9-B600C8A74771}" type="pres">
      <dgm:prSet presAssocID="{B193D8FB-C982-4C82-B0EA-84A217DDFA86}" presName="bgRect" presStyleLbl="bgShp" presStyleIdx="1" presStyleCnt="7"/>
      <dgm:spPr/>
    </dgm:pt>
    <dgm:pt modelId="{05086688-ACBC-4811-9539-9D06AC631ECC}" type="pres">
      <dgm:prSet presAssocID="{B193D8FB-C982-4C82-B0EA-84A217DDFA8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C22FE600-F774-408D-94FC-4611F5B80C06}" type="pres">
      <dgm:prSet presAssocID="{B193D8FB-C982-4C82-B0EA-84A217DDFA86}" presName="spaceRect" presStyleCnt="0"/>
      <dgm:spPr/>
    </dgm:pt>
    <dgm:pt modelId="{91A6AE8A-CF75-40F4-B2E7-144C65116CB3}" type="pres">
      <dgm:prSet presAssocID="{B193D8FB-C982-4C82-B0EA-84A217DDFA86}" presName="parTx" presStyleLbl="revTx" presStyleIdx="1" presStyleCnt="7">
        <dgm:presLayoutVars>
          <dgm:chMax val="0"/>
          <dgm:chPref val="0"/>
        </dgm:presLayoutVars>
      </dgm:prSet>
      <dgm:spPr/>
    </dgm:pt>
    <dgm:pt modelId="{BE1A9197-505D-4C29-B784-572CFAE4E016}" type="pres">
      <dgm:prSet presAssocID="{69A574AF-80DF-4B65-B970-B80BD941A7EC}" presName="sibTrans" presStyleCnt="0"/>
      <dgm:spPr/>
    </dgm:pt>
    <dgm:pt modelId="{AF0802CD-A19C-445A-B229-514BDE078460}" type="pres">
      <dgm:prSet presAssocID="{79F412A5-E86D-4520-B3C4-F45010FCEE98}" presName="compNode" presStyleCnt="0"/>
      <dgm:spPr/>
    </dgm:pt>
    <dgm:pt modelId="{FB88CE70-4315-47DC-8A5F-2A4031692054}" type="pres">
      <dgm:prSet presAssocID="{79F412A5-E86D-4520-B3C4-F45010FCEE98}" presName="bgRect" presStyleLbl="bgShp" presStyleIdx="2" presStyleCnt="7"/>
      <dgm:spPr/>
    </dgm:pt>
    <dgm:pt modelId="{A9364B83-5D1F-4920-89A6-A8A585D9A8AB}" type="pres">
      <dgm:prSet presAssocID="{79F412A5-E86D-4520-B3C4-F45010FCEE9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77C43FD8-1D32-45A0-93A1-30F3CCECF57A}" type="pres">
      <dgm:prSet presAssocID="{79F412A5-E86D-4520-B3C4-F45010FCEE98}" presName="spaceRect" presStyleCnt="0"/>
      <dgm:spPr/>
    </dgm:pt>
    <dgm:pt modelId="{1FD5A2DD-DE0D-41DD-AF7C-93F26E6AC7D5}" type="pres">
      <dgm:prSet presAssocID="{79F412A5-E86D-4520-B3C4-F45010FCEE98}" presName="parTx" presStyleLbl="revTx" presStyleIdx="2" presStyleCnt="7">
        <dgm:presLayoutVars>
          <dgm:chMax val="0"/>
          <dgm:chPref val="0"/>
        </dgm:presLayoutVars>
      </dgm:prSet>
      <dgm:spPr/>
    </dgm:pt>
    <dgm:pt modelId="{051C24E3-1A82-427E-9D62-3D819A321F39}" type="pres">
      <dgm:prSet presAssocID="{D777119F-F3D2-44B7-81CD-BBE47DE137AA}" presName="sibTrans" presStyleCnt="0"/>
      <dgm:spPr/>
    </dgm:pt>
    <dgm:pt modelId="{BB97B04E-3102-4D0E-AA4D-47EC41DF33FF}" type="pres">
      <dgm:prSet presAssocID="{1B2AB0A0-4237-49DF-AE38-27122656390E}" presName="compNode" presStyleCnt="0"/>
      <dgm:spPr/>
    </dgm:pt>
    <dgm:pt modelId="{808105DA-4048-4EFC-AE3E-582257F3981A}" type="pres">
      <dgm:prSet presAssocID="{1B2AB0A0-4237-49DF-AE38-27122656390E}" presName="bgRect" presStyleLbl="bgShp" presStyleIdx="3" presStyleCnt="7"/>
      <dgm:spPr/>
    </dgm:pt>
    <dgm:pt modelId="{80FDA791-6DDB-46E8-8B65-BDD42FA4A6E5}" type="pres">
      <dgm:prSet presAssocID="{1B2AB0A0-4237-49DF-AE38-27122656390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D61E7FCF-ECB4-4677-B733-9FE7553FD54C}" type="pres">
      <dgm:prSet presAssocID="{1B2AB0A0-4237-49DF-AE38-27122656390E}" presName="spaceRect" presStyleCnt="0"/>
      <dgm:spPr/>
    </dgm:pt>
    <dgm:pt modelId="{BB7B2746-0694-46C7-ABFD-171AC4A20112}" type="pres">
      <dgm:prSet presAssocID="{1B2AB0A0-4237-49DF-AE38-27122656390E}" presName="parTx" presStyleLbl="revTx" presStyleIdx="3" presStyleCnt="7">
        <dgm:presLayoutVars>
          <dgm:chMax val="0"/>
          <dgm:chPref val="0"/>
        </dgm:presLayoutVars>
      </dgm:prSet>
      <dgm:spPr/>
    </dgm:pt>
    <dgm:pt modelId="{D1AAC33B-4F97-4B84-97EB-98D72A80770F}" type="pres">
      <dgm:prSet presAssocID="{C16DDE37-6D27-4A13-8357-81F94E5B6EA8}" presName="sibTrans" presStyleCnt="0"/>
      <dgm:spPr/>
    </dgm:pt>
    <dgm:pt modelId="{128CB71F-2C74-4B94-8386-DDFA15AF8F27}" type="pres">
      <dgm:prSet presAssocID="{CA89932D-E762-4C39-BC57-9B6C51E2D531}" presName="compNode" presStyleCnt="0"/>
      <dgm:spPr/>
    </dgm:pt>
    <dgm:pt modelId="{A974F4CB-BE9D-498E-AD12-A761D33AFD79}" type="pres">
      <dgm:prSet presAssocID="{CA89932D-E762-4C39-BC57-9B6C51E2D531}" presName="bgRect" presStyleLbl="bgShp" presStyleIdx="4" presStyleCnt="7"/>
      <dgm:spPr/>
    </dgm:pt>
    <dgm:pt modelId="{F37F56CF-2520-4F02-AD82-4FA0511253B6}" type="pres">
      <dgm:prSet presAssocID="{CA89932D-E762-4C39-BC57-9B6C51E2D53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EF93F2B0-A0A5-4A8B-A354-0E4B7D4C2C15}" type="pres">
      <dgm:prSet presAssocID="{CA89932D-E762-4C39-BC57-9B6C51E2D531}" presName="spaceRect" presStyleCnt="0"/>
      <dgm:spPr/>
    </dgm:pt>
    <dgm:pt modelId="{1483B239-9464-467C-8141-366671480071}" type="pres">
      <dgm:prSet presAssocID="{CA89932D-E762-4C39-BC57-9B6C51E2D531}" presName="parTx" presStyleLbl="revTx" presStyleIdx="4" presStyleCnt="7">
        <dgm:presLayoutVars>
          <dgm:chMax val="0"/>
          <dgm:chPref val="0"/>
        </dgm:presLayoutVars>
      </dgm:prSet>
      <dgm:spPr/>
    </dgm:pt>
    <dgm:pt modelId="{3969F066-5BFF-4F2E-8636-D2176968C1CD}" type="pres">
      <dgm:prSet presAssocID="{4BB35F43-5211-410D-99BA-7C52E2B9362B}" presName="sibTrans" presStyleCnt="0"/>
      <dgm:spPr/>
    </dgm:pt>
    <dgm:pt modelId="{C26CF4C4-6370-4FCF-AC90-1C0679FF00DA}" type="pres">
      <dgm:prSet presAssocID="{B16F8F19-AB11-4B91-AE71-5C7327D2D84C}" presName="compNode" presStyleCnt="0"/>
      <dgm:spPr/>
    </dgm:pt>
    <dgm:pt modelId="{41497939-04E8-4D49-90CB-C173107D475E}" type="pres">
      <dgm:prSet presAssocID="{B16F8F19-AB11-4B91-AE71-5C7327D2D84C}" presName="bgRect" presStyleLbl="bgShp" presStyleIdx="5" presStyleCnt="7"/>
      <dgm:spPr/>
    </dgm:pt>
    <dgm:pt modelId="{ACBAEBDD-D33E-4A53-877B-1730727C9894}" type="pres">
      <dgm:prSet presAssocID="{B16F8F19-AB11-4B91-AE71-5C7327D2D84C}" presName="iconRect" presStyleLbl="node1" presStyleIdx="5" presStyleCnt="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12865DD6-834F-4B04-9789-63F4877B3BF9}" type="pres">
      <dgm:prSet presAssocID="{B16F8F19-AB11-4B91-AE71-5C7327D2D84C}" presName="spaceRect" presStyleCnt="0"/>
      <dgm:spPr/>
    </dgm:pt>
    <dgm:pt modelId="{EBDD5427-2C81-4429-9F70-FBCD17E6A08E}" type="pres">
      <dgm:prSet presAssocID="{B16F8F19-AB11-4B91-AE71-5C7327D2D84C}" presName="parTx" presStyleLbl="revTx" presStyleIdx="5" presStyleCnt="7">
        <dgm:presLayoutVars>
          <dgm:chMax val="0"/>
          <dgm:chPref val="0"/>
        </dgm:presLayoutVars>
      </dgm:prSet>
      <dgm:spPr/>
    </dgm:pt>
    <dgm:pt modelId="{37D9BF1B-4C26-407C-B3E7-8951082F24DC}" type="pres">
      <dgm:prSet presAssocID="{4F192723-C739-4C30-A710-019230E2D77F}" presName="sibTrans" presStyleCnt="0"/>
      <dgm:spPr/>
    </dgm:pt>
    <dgm:pt modelId="{057BE639-B704-41CF-AB2A-04891CA79523}" type="pres">
      <dgm:prSet presAssocID="{E892D46E-2B0C-43B5-BD69-865159B6C08F}" presName="compNode" presStyleCnt="0"/>
      <dgm:spPr/>
    </dgm:pt>
    <dgm:pt modelId="{3CD953B5-C775-40B6-9B07-A1ED43A43637}" type="pres">
      <dgm:prSet presAssocID="{E892D46E-2B0C-43B5-BD69-865159B6C08F}" presName="bgRect" presStyleLbl="bgShp" presStyleIdx="6" presStyleCnt="7"/>
      <dgm:spPr/>
    </dgm:pt>
    <dgm:pt modelId="{AE55762C-D34F-4B47-BC63-6BFC6F87F29F}" type="pres">
      <dgm:prSet presAssocID="{E892D46E-2B0C-43B5-BD69-865159B6C08F}" presName="iconRect" presStyleLbl="node1" presStyleIdx="6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3B3C9372-D0C1-42F8-ABE7-424023D28ABE}" type="pres">
      <dgm:prSet presAssocID="{E892D46E-2B0C-43B5-BD69-865159B6C08F}" presName="spaceRect" presStyleCnt="0"/>
      <dgm:spPr/>
    </dgm:pt>
    <dgm:pt modelId="{093A4BC6-8C86-4729-8000-EB5F3136218E}" type="pres">
      <dgm:prSet presAssocID="{E892D46E-2B0C-43B5-BD69-865159B6C08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5FC3F05-C75C-45C0-A4EB-B61377464FB3}" srcId="{CCF4926B-A5E5-4011-8ECE-2260DAE81716}" destId="{CA89932D-E762-4C39-BC57-9B6C51E2D531}" srcOrd="4" destOrd="0" parTransId="{966D8255-234F-4A2E-80E9-150B213DC359}" sibTransId="{4BB35F43-5211-410D-99BA-7C52E2B9362B}"/>
    <dgm:cxn modelId="{5F212512-2D5C-4A9C-AFDC-080CFC704B67}" srcId="{CCF4926B-A5E5-4011-8ECE-2260DAE81716}" destId="{1B2AB0A0-4237-49DF-AE38-27122656390E}" srcOrd="3" destOrd="0" parTransId="{74EA1011-7C14-416A-AFD8-7BCB03F617D4}" sibTransId="{C16DDE37-6D27-4A13-8357-81F94E5B6EA8}"/>
    <dgm:cxn modelId="{F1CB691A-5F97-488C-BF4C-99EFBC3F291F}" srcId="{CCF4926B-A5E5-4011-8ECE-2260DAE81716}" destId="{987A9515-95FB-481E-AE61-855EDA763896}" srcOrd="0" destOrd="0" parTransId="{7B9EE275-DC85-49FD-B84D-959F7B4B49F0}" sibTransId="{6C6B2AAA-730A-4FEC-9191-0B268EBBCAF0}"/>
    <dgm:cxn modelId="{51D92921-C0AB-411C-9EC4-AA2CB6A63782}" srcId="{CCF4926B-A5E5-4011-8ECE-2260DAE81716}" destId="{79F412A5-E86D-4520-B3C4-F45010FCEE98}" srcOrd="2" destOrd="0" parTransId="{902C6131-6664-4C0E-A3C2-9FFDCBAC9707}" sibTransId="{D777119F-F3D2-44B7-81CD-BBE47DE137AA}"/>
    <dgm:cxn modelId="{1BA68925-6E0C-4ECE-A8C4-332AD38FD582}" type="presOf" srcId="{CA89932D-E762-4C39-BC57-9B6C51E2D531}" destId="{1483B239-9464-467C-8141-366671480071}" srcOrd="0" destOrd="0" presId="urn:microsoft.com/office/officeart/2018/2/layout/IconVerticalSolidList"/>
    <dgm:cxn modelId="{75EA7B6B-C742-4029-82B5-41A721440C81}" srcId="{CCF4926B-A5E5-4011-8ECE-2260DAE81716}" destId="{B16F8F19-AB11-4B91-AE71-5C7327D2D84C}" srcOrd="5" destOrd="0" parTransId="{8E4AB831-34C9-4ED3-92AB-17B5F26C7737}" sibTransId="{4F192723-C739-4C30-A710-019230E2D77F}"/>
    <dgm:cxn modelId="{155F9952-512A-4E87-9197-0D7BC4E5408D}" srcId="{CCF4926B-A5E5-4011-8ECE-2260DAE81716}" destId="{E892D46E-2B0C-43B5-BD69-865159B6C08F}" srcOrd="6" destOrd="0" parTransId="{22E9D193-8019-4B68-8F3B-E4AA538E9E82}" sibTransId="{A29D753D-B986-4971-9CD0-A0EC101857CC}"/>
    <dgm:cxn modelId="{16A63C7B-AD3A-4A59-984F-9BB876A6E08D}" type="presOf" srcId="{987A9515-95FB-481E-AE61-855EDA763896}" destId="{2714982C-5B8B-4FA8-831C-5AA1E05F5BD6}" srcOrd="0" destOrd="0" presId="urn:microsoft.com/office/officeart/2018/2/layout/IconVerticalSolidList"/>
    <dgm:cxn modelId="{D19DEE7D-74A3-440D-88E4-8580127A85AF}" type="presOf" srcId="{E892D46E-2B0C-43B5-BD69-865159B6C08F}" destId="{093A4BC6-8C86-4729-8000-EB5F3136218E}" srcOrd="0" destOrd="0" presId="urn:microsoft.com/office/officeart/2018/2/layout/IconVerticalSolidList"/>
    <dgm:cxn modelId="{06607891-F61C-4CDF-80FF-7596143C13BE}" type="presOf" srcId="{1B2AB0A0-4237-49DF-AE38-27122656390E}" destId="{BB7B2746-0694-46C7-ABFD-171AC4A20112}" srcOrd="0" destOrd="0" presId="urn:microsoft.com/office/officeart/2018/2/layout/IconVerticalSolidList"/>
    <dgm:cxn modelId="{244DC9A5-9523-4380-B06F-4B7F51B0EB63}" srcId="{CCF4926B-A5E5-4011-8ECE-2260DAE81716}" destId="{B193D8FB-C982-4C82-B0EA-84A217DDFA86}" srcOrd="1" destOrd="0" parTransId="{C0441B78-F049-4C60-8006-59A6DAEEEE81}" sibTransId="{69A574AF-80DF-4B65-B970-B80BD941A7EC}"/>
    <dgm:cxn modelId="{DB48CBB2-35D2-4A44-B178-0F72ED34DCC5}" type="presOf" srcId="{CCF4926B-A5E5-4011-8ECE-2260DAE81716}" destId="{E91A2231-FE08-4D8A-85B2-D051612BD0E6}" srcOrd="0" destOrd="0" presId="urn:microsoft.com/office/officeart/2018/2/layout/IconVerticalSolidList"/>
    <dgm:cxn modelId="{3BE06AC6-DEB9-402E-83A5-78919D9A391C}" type="presOf" srcId="{B193D8FB-C982-4C82-B0EA-84A217DDFA86}" destId="{91A6AE8A-CF75-40F4-B2E7-144C65116CB3}" srcOrd="0" destOrd="0" presId="urn:microsoft.com/office/officeart/2018/2/layout/IconVerticalSolidList"/>
    <dgm:cxn modelId="{8DE1FACA-ED67-4F69-95CD-75BFA762F0D7}" type="presOf" srcId="{79F412A5-E86D-4520-B3C4-F45010FCEE98}" destId="{1FD5A2DD-DE0D-41DD-AF7C-93F26E6AC7D5}" srcOrd="0" destOrd="0" presId="urn:microsoft.com/office/officeart/2018/2/layout/IconVerticalSolidList"/>
    <dgm:cxn modelId="{A446E7EE-6B52-4A77-A7F5-228F8DF3FC24}" type="presOf" srcId="{B16F8F19-AB11-4B91-AE71-5C7327D2D84C}" destId="{EBDD5427-2C81-4429-9F70-FBCD17E6A08E}" srcOrd="0" destOrd="0" presId="urn:microsoft.com/office/officeart/2018/2/layout/IconVerticalSolidList"/>
    <dgm:cxn modelId="{9B1673F2-E53E-4305-B168-41A74E2EBAD6}" type="presParOf" srcId="{E91A2231-FE08-4D8A-85B2-D051612BD0E6}" destId="{1F394679-4A4B-4BEF-8A3C-407C1AC61569}" srcOrd="0" destOrd="0" presId="urn:microsoft.com/office/officeart/2018/2/layout/IconVerticalSolidList"/>
    <dgm:cxn modelId="{6FD62B93-00BA-48E5-BF48-BCA1EA7D484D}" type="presParOf" srcId="{1F394679-4A4B-4BEF-8A3C-407C1AC61569}" destId="{A6141FE5-31DA-490A-B877-1A51DFDFA46F}" srcOrd="0" destOrd="0" presId="urn:microsoft.com/office/officeart/2018/2/layout/IconVerticalSolidList"/>
    <dgm:cxn modelId="{9BB50110-6F19-4A77-A990-55E13D8DD4B9}" type="presParOf" srcId="{1F394679-4A4B-4BEF-8A3C-407C1AC61569}" destId="{BC6D0BCA-031B-4103-817C-E6FFA1635C9C}" srcOrd="1" destOrd="0" presId="urn:microsoft.com/office/officeart/2018/2/layout/IconVerticalSolidList"/>
    <dgm:cxn modelId="{CD2F4546-92CC-49D2-A3CF-3F8B28EDD5B7}" type="presParOf" srcId="{1F394679-4A4B-4BEF-8A3C-407C1AC61569}" destId="{0EA28371-403C-4BA6-9CD9-F26414B7ADAE}" srcOrd="2" destOrd="0" presId="urn:microsoft.com/office/officeart/2018/2/layout/IconVerticalSolidList"/>
    <dgm:cxn modelId="{27CA6ACF-B75F-4141-BDEE-5CCB8C87EC81}" type="presParOf" srcId="{1F394679-4A4B-4BEF-8A3C-407C1AC61569}" destId="{2714982C-5B8B-4FA8-831C-5AA1E05F5BD6}" srcOrd="3" destOrd="0" presId="urn:microsoft.com/office/officeart/2018/2/layout/IconVerticalSolidList"/>
    <dgm:cxn modelId="{1DF854D6-36E5-48CE-9E01-B748BA62BC44}" type="presParOf" srcId="{E91A2231-FE08-4D8A-85B2-D051612BD0E6}" destId="{B586ACE7-9223-468E-BE39-92477FEC44E4}" srcOrd="1" destOrd="0" presId="urn:microsoft.com/office/officeart/2018/2/layout/IconVerticalSolidList"/>
    <dgm:cxn modelId="{BD8FD5F4-4345-499F-B8C0-2CAAF84EA84D}" type="presParOf" srcId="{E91A2231-FE08-4D8A-85B2-D051612BD0E6}" destId="{18B7030F-A4BD-4696-BD67-5B71A3A340C4}" srcOrd="2" destOrd="0" presId="urn:microsoft.com/office/officeart/2018/2/layout/IconVerticalSolidList"/>
    <dgm:cxn modelId="{4A14683A-BE55-4884-A432-BD4AA617D720}" type="presParOf" srcId="{18B7030F-A4BD-4696-BD67-5B71A3A340C4}" destId="{948305B8-57E7-405C-8BB9-B600C8A74771}" srcOrd="0" destOrd="0" presId="urn:microsoft.com/office/officeart/2018/2/layout/IconVerticalSolidList"/>
    <dgm:cxn modelId="{D144A21B-188F-4929-998E-0DCD2D6D6691}" type="presParOf" srcId="{18B7030F-A4BD-4696-BD67-5B71A3A340C4}" destId="{05086688-ACBC-4811-9539-9D06AC631ECC}" srcOrd="1" destOrd="0" presId="urn:microsoft.com/office/officeart/2018/2/layout/IconVerticalSolidList"/>
    <dgm:cxn modelId="{600F5563-BD68-49BD-AF9C-6CCBDEBA45FA}" type="presParOf" srcId="{18B7030F-A4BD-4696-BD67-5B71A3A340C4}" destId="{C22FE600-F774-408D-94FC-4611F5B80C06}" srcOrd="2" destOrd="0" presId="urn:microsoft.com/office/officeart/2018/2/layout/IconVerticalSolidList"/>
    <dgm:cxn modelId="{D29311CE-F69D-4A9A-8DF7-0DA1750786E2}" type="presParOf" srcId="{18B7030F-A4BD-4696-BD67-5B71A3A340C4}" destId="{91A6AE8A-CF75-40F4-B2E7-144C65116CB3}" srcOrd="3" destOrd="0" presId="urn:microsoft.com/office/officeart/2018/2/layout/IconVerticalSolidList"/>
    <dgm:cxn modelId="{0A63760A-9FDA-41CD-A52F-874FCAAC818E}" type="presParOf" srcId="{E91A2231-FE08-4D8A-85B2-D051612BD0E6}" destId="{BE1A9197-505D-4C29-B784-572CFAE4E016}" srcOrd="3" destOrd="0" presId="urn:microsoft.com/office/officeart/2018/2/layout/IconVerticalSolidList"/>
    <dgm:cxn modelId="{938B579F-A7B3-40F6-B14C-37169795536E}" type="presParOf" srcId="{E91A2231-FE08-4D8A-85B2-D051612BD0E6}" destId="{AF0802CD-A19C-445A-B229-514BDE078460}" srcOrd="4" destOrd="0" presId="urn:microsoft.com/office/officeart/2018/2/layout/IconVerticalSolidList"/>
    <dgm:cxn modelId="{82F41867-05B4-4218-8BEC-664A29F58502}" type="presParOf" srcId="{AF0802CD-A19C-445A-B229-514BDE078460}" destId="{FB88CE70-4315-47DC-8A5F-2A4031692054}" srcOrd="0" destOrd="0" presId="urn:microsoft.com/office/officeart/2018/2/layout/IconVerticalSolidList"/>
    <dgm:cxn modelId="{BF46A29A-916A-4CE7-AB60-20C26E6CB996}" type="presParOf" srcId="{AF0802CD-A19C-445A-B229-514BDE078460}" destId="{A9364B83-5D1F-4920-89A6-A8A585D9A8AB}" srcOrd="1" destOrd="0" presId="urn:microsoft.com/office/officeart/2018/2/layout/IconVerticalSolidList"/>
    <dgm:cxn modelId="{6CFA5B2D-B1E0-44EF-AAEA-C8673C52F5C3}" type="presParOf" srcId="{AF0802CD-A19C-445A-B229-514BDE078460}" destId="{77C43FD8-1D32-45A0-93A1-30F3CCECF57A}" srcOrd="2" destOrd="0" presId="urn:microsoft.com/office/officeart/2018/2/layout/IconVerticalSolidList"/>
    <dgm:cxn modelId="{FF51D31A-27B3-43D7-9438-D249ADF8576A}" type="presParOf" srcId="{AF0802CD-A19C-445A-B229-514BDE078460}" destId="{1FD5A2DD-DE0D-41DD-AF7C-93F26E6AC7D5}" srcOrd="3" destOrd="0" presId="urn:microsoft.com/office/officeart/2018/2/layout/IconVerticalSolidList"/>
    <dgm:cxn modelId="{4B468998-3AE4-451B-91C4-116FFF2F777D}" type="presParOf" srcId="{E91A2231-FE08-4D8A-85B2-D051612BD0E6}" destId="{051C24E3-1A82-427E-9D62-3D819A321F39}" srcOrd="5" destOrd="0" presId="urn:microsoft.com/office/officeart/2018/2/layout/IconVerticalSolidList"/>
    <dgm:cxn modelId="{7558C622-0C7D-4A63-B209-95DF6E8FCB8F}" type="presParOf" srcId="{E91A2231-FE08-4D8A-85B2-D051612BD0E6}" destId="{BB97B04E-3102-4D0E-AA4D-47EC41DF33FF}" srcOrd="6" destOrd="0" presId="urn:microsoft.com/office/officeart/2018/2/layout/IconVerticalSolidList"/>
    <dgm:cxn modelId="{ED6177D1-708C-464D-996C-796AD1FCF082}" type="presParOf" srcId="{BB97B04E-3102-4D0E-AA4D-47EC41DF33FF}" destId="{808105DA-4048-4EFC-AE3E-582257F3981A}" srcOrd="0" destOrd="0" presId="urn:microsoft.com/office/officeart/2018/2/layout/IconVerticalSolidList"/>
    <dgm:cxn modelId="{7A8E68F2-566A-4C71-8E26-DBDFB394EE1D}" type="presParOf" srcId="{BB97B04E-3102-4D0E-AA4D-47EC41DF33FF}" destId="{80FDA791-6DDB-46E8-8B65-BDD42FA4A6E5}" srcOrd="1" destOrd="0" presId="urn:microsoft.com/office/officeart/2018/2/layout/IconVerticalSolidList"/>
    <dgm:cxn modelId="{043E736E-558A-4AAD-97C9-CA95007A040A}" type="presParOf" srcId="{BB97B04E-3102-4D0E-AA4D-47EC41DF33FF}" destId="{D61E7FCF-ECB4-4677-B733-9FE7553FD54C}" srcOrd="2" destOrd="0" presId="urn:microsoft.com/office/officeart/2018/2/layout/IconVerticalSolidList"/>
    <dgm:cxn modelId="{0F5A5815-F4AA-4F49-A9A1-8D2AEF963F22}" type="presParOf" srcId="{BB97B04E-3102-4D0E-AA4D-47EC41DF33FF}" destId="{BB7B2746-0694-46C7-ABFD-171AC4A20112}" srcOrd="3" destOrd="0" presId="urn:microsoft.com/office/officeart/2018/2/layout/IconVerticalSolidList"/>
    <dgm:cxn modelId="{AC8103FA-8205-4B6F-AC3B-433551718824}" type="presParOf" srcId="{E91A2231-FE08-4D8A-85B2-D051612BD0E6}" destId="{D1AAC33B-4F97-4B84-97EB-98D72A80770F}" srcOrd="7" destOrd="0" presId="urn:microsoft.com/office/officeart/2018/2/layout/IconVerticalSolidList"/>
    <dgm:cxn modelId="{3B869CFB-4ABC-4EED-8D1A-A284AB77E490}" type="presParOf" srcId="{E91A2231-FE08-4D8A-85B2-D051612BD0E6}" destId="{128CB71F-2C74-4B94-8386-DDFA15AF8F27}" srcOrd="8" destOrd="0" presId="urn:microsoft.com/office/officeart/2018/2/layout/IconVerticalSolidList"/>
    <dgm:cxn modelId="{88C14AF3-CF5D-49DF-829B-C27503258428}" type="presParOf" srcId="{128CB71F-2C74-4B94-8386-DDFA15AF8F27}" destId="{A974F4CB-BE9D-498E-AD12-A761D33AFD79}" srcOrd="0" destOrd="0" presId="urn:microsoft.com/office/officeart/2018/2/layout/IconVerticalSolidList"/>
    <dgm:cxn modelId="{EFE9ECC2-1A1E-4696-97C1-A972B1370BA5}" type="presParOf" srcId="{128CB71F-2C74-4B94-8386-DDFA15AF8F27}" destId="{F37F56CF-2520-4F02-AD82-4FA0511253B6}" srcOrd="1" destOrd="0" presId="urn:microsoft.com/office/officeart/2018/2/layout/IconVerticalSolidList"/>
    <dgm:cxn modelId="{77F7821C-4A31-4A03-A02B-D07B01B1ECF2}" type="presParOf" srcId="{128CB71F-2C74-4B94-8386-DDFA15AF8F27}" destId="{EF93F2B0-A0A5-4A8B-A354-0E4B7D4C2C15}" srcOrd="2" destOrd="0" presId="urn:microsoft.com/office/officeart/2018/2/layout/IconVerticalSolidList"/>
    <dgm:cxn modelId="{FAA8ED5C-E99A-42A9-BB81-C9178B5049AB}" type="presParOf" srcId="{128CB71F-2C74-4B94-8386-DDFA15AF8F27}" destId="{1483B239-9464-467C-8141-366671480071}" srcOrd="3" destOrd="0" presId="urn:microsoft.com/office/officeart/2018/2/layout/IconVerticalSolidList"/>
    <dgm:cxn modelId="{4BC5FC04-ADCD-4593-9C0F-EECF8653463A}" type="presParOf" srcId="{E91A2231-FE08-4D8A-85B2-D051612BD0E6}" destId="{3969F066-5BFF-4F2E-8636-D2176968C1CD}" srcOrd="9" destOrd="0" presId="urn:microsoft.com/office/officeart/2018/2/layout/IconVerticalSolidList"/>
    <dgm:cxn modelId="{6A8798C5-7542-4A6F-BF85-6C7C127378A6}" type="presParOf" srcId="{E91A2231-FE08-4D8A-85B2-D051612BD0E6}" destId="{C26CF4C4-6370-4FCF-AC90-1C0679FF00DA}" srcOrd="10" destOrd="0" presId="urn:microsoft.com/office/officeart/2018/2/layout/IconVerticalSolidList"/>
    <dgm:cxn modelId="{FEC8D096-8607-497F-95DC-EA822383A79E}" type="presParOf" srcId="{C26CF4C4-6370-4FCF-AC90-1C0679FF00DA}" destId="{41497939-04E8-4D49-90CB-C173107D475E}" srcOrd="0" destOrd="0" presId="urn:microsoft.com/office/officeart/2018/2/layout/IconVerticalSolidList"/>
    <dgm:cxn modelId="{C1F3FF5F-022A-4A74-8EFC-B4F509CC0B6B}" type="presParOf" srcId="{C26CF4C4-6370-4FCF-AC90-1C0679FF00DA}" destId="{ACBAEBDD-D33E-4A53-877B-1730727C9894}" srcOrd="1" destOrd="0" presId="urn:microsoft.com/office/officeart/2018/2/layout/IconVerticalSolidList"/>
    <dgm:cxn modelId="{BDDCE032-0B89-4E04-826E-B787FB634E6E}" type="presParOf" srcId="{C26CF4C4-6370-4FCF-AC90-1C0679FF00DA}" destId="{12865DD6-834F-4B04-9789-63F4877B3BF9}" srcOrd="2" destOrd="0" presId="urn:microsoft.com/office/officeart/2018/2/layout/IconVerticalSolidList"/>
    <dgm:cxn modelId="{63B6BE93-6DBB-42A4-8DC3-2C78A020194C}" type="presParOf" srcId="{C26CF4C4-6370-4FCF-AC90-1C0679FF00DA}" destId="{EBDD5427-2C81-4429-9F70-FBCD17E6A08E}" srcOrd="3" destOrd="0" presId="urn:microsoft.com/office/officeart/2018/2/layout/IconVerticalSolidList"/>
    <dgm:cxn modelId="{1A21F255-C78F-472E-ABD6-7BF822A1EE0E}" type="presParOf" srcId="{E91A2231-FE08-4D8A-85B2-D051612BD0E6}" destId="{37D9BF1B-4C26-407C-B3E7-8951082F24DC}" srcOrd="11" destOrd="0" presId="urn:microsoft.com/office/officeart/2018/2/layout/IconVerticalSolidList"/>
    <dgm:cxn modelId="{F6EF184A-3B1C-4FB3-ADF5-5843E168AF98}" type="presParOf" srcId="{E91A2231-FE08-4D8A-85B2-D051612BD0E6}" destId="{057BE639-B704-41CF-AB2A-04891CA79523}" srcOrd="12" destOrd="0" presId="urn:microsoft.com/office/officeart/2018/2/layout/IconVerticalSolidList"/>
    <dgm:cxn modelId="{1D0D817D-C209-4F06-BDAA-69B9F755D8C0}" type="presParOf" srcId="{057BE639-B704-41CF-AB2A-04891CA79523}" destId="{3CD953B5-C775-40B6-9B07-A1ED43A43637}" srcOrd="0" destOrd="0" presId="urn:microsoft.com/office/officeart/2018/2/layout/IconVerticalSolidList"/>
    <dgm:cxn modelId="{8D9E7C8A-F3FC-4902-AF34-88A7EE87362B}" type="presParOf" srcId="{057BE639-B704-41CF-AB2A-04891CA79523}" destId="{AE55762C-D34F-4B47-BC63-6BFC6F87F29F}" srcOrd="1" destOrd="0" presId="urn:microsoft.com/office/officeart/2018/2/layout/IconVerticalSolidList"/>
    <dgm:cxn modelId="{2CFEEDB4-EFDC-4DAE-89BA-1FDE807CD419}" type="presParOf" srcId="{057BE639-B704-41CF-AB2A-04891CA79523}" destId="{3B3C9372-D0C1-42F8-ABE7-424023D28ABE}" srcOrd="2" destOrd="0" presId="urn:microsoft.com/office/officeart/2018/2/layout/IconVerticalSolidList"/>
    <dgm:cxn modelId="{23A58BA4-94D7-4820-A052-DDE14C40B2A9}" type="presParOf" srcId="{057BE639-B704-41CF-AB2A-04891CA79523}" destId="{093A4BC6-8C86-4729-8000-EB5F313621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41FE5-31DA-490A-B877-1A51DFDFA46F}">
      <dsp:nvSpPr>
        <dsp:cNvPr id="0" name=""/>
        <dsp:cNvSpPr/>
      </dsp:nvSpPr>
      <dsp:spPr>
        <a:xfrm>
          <a:off x="0" y="418"/>
          <a:ext cx="6266011" cy="576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D0BCA-031B-4103-817C-E6FFA1635C9C}">
      <dsp:nvSpPr>
        <dsp:cNvPr id="0" name=""/>
        <dsp:cNvSpPr/>
      </dsp:nvSpPr>
      <dsp:spPr>
        <a:xfrm>
          <a:off x="174336" y="130090"/>
          <a:ext cx="316975" cy="316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4982C-5B8B-4FA8-831C-5AA1E05F5BD6}">
      <dsp:nvSpPr>
        <dsp:cNvPr id="0" name=""/>
        <dsp:cNvSpPr/>
      </dsp:nvSpPr>
      <dsp:spPr>
        <a:xfrm>
          <a:off x="665648" y="418"/>
          <a:ext cx="5600362" cy="576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94" tIns="60994" rIns="60994" bIns="6099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Rublin</a:t>
          </a:r>
          <a:r>
            <a:rPr lang="en-US" sz="1600" b="1" kern="1200" dirty="0"/>
            <a:t> Ale                           (Irish Red Ale)</a:t>
          </a:r>
          <a:endParaRPr lang="en-US" sz="1600" kern="1200" dirty="0"/>
        </a:p>
      </dsp:txBody>
      <dsp:txXfrm>
        <a:off x="665648" y="418"/>
        <a:ext cx="5600362" cy="576318"/>
      </dsp:txXfrm>
    </dsp:sp>
    <dsp:sp modelId="{948305B8-57E7-405C-8BB9-B600C8A74771}">
      <dsp:nvSpPr>
        <dsp:cNvPr id="0" name=""/>
        <dsp:cNvSpPr/>
      </dsp:nvSpPr>
      <dsp:spPr>
        <a:xfrm>
          <a:off x="0" y="720817"/>
          <a:ext cx="6266011" cy="576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6688-ACBC-4811-9539-9D06AC631ECC}">
      <dsp:nvSpPr>
        <dsp:cNvPr id="0" name=""/>
        <dsp:cNvSpPr/>
      </dsp:nvSpPr>
      <dsp:spPr>
        <a:xfrm>
          <a:off x="174336" y="850488"/>
          <a:ext cx="316975" cy="316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6AE8A-CF75-40F4-B2E7-144C65116CB3}">
      <dsp:nvSpPr>
        <dsp:cNvPr id="0" name=""/>
        <dsp:cNvSpPr/>
      </dsp:nvSpPr>
      <dsp:spPr>
        <a:xfrm>
          <a:off x="665648" y="720817"/>
          <a:ext cx="5600362" cy="576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94" tIns="60994" rIns="60994" bIns="6099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Friends of Pale                     (Irish Pale Ale)</a:t>
          </a:r>
          <a:endParaRPr lang="en-US" sz="1600" kern="1200"/>
        </a:p>
      </dsp:txBody>
      <dsp:txXfrm>
        <a:off x="665648" y="720817"/>
        <a:ext cx="5600362" cy="576318"/>
      </dsp:txXfrm>
    </dsp:sp>
    <dsp:sp modelId="{FB88CE70-4315-47DC-8A5F-2A4031692054}">
      <dsp:nvSpPr>
        <dsp:cNvPr id="0" name=""/>
        <dsp:cNvSpPr/>
      </dsp:nvSpPr>
      <dsp:spPr>
        <a:xfrm>
          <a:off x="0" y="1441215"/>
          <a:ext cx="6266011" cy="576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64B83-5D1F-4920-89A6-A8A585D9A8AB}">
      <dsp:nvSpPr>
        <dsp:cNvPr id="0" name=""/>
        <dsp:cNvSpPr/>
      </dsp:nvSpPr>
      <dsp:spPr>
        <a:xfrm>
          <a:off x="174336" y="1570887"/>
          <a:ext cx="316975" cy="316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5A2DD-DE0D-41DD-AF7C-93F26E6AC7D5}">
      <dsp:nvSpPr>
        <dsp:cNvPr id="0" name=""/>
        <dsp:cNvSpPr/>
      </dsp:nvSpPr>
      <dsp:spPr>
        <a:xfrm>
          <a:off x="665648" y="1441215"/>
          <a:ext cx="5600362" cy="576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94" tIns="60994" rIns="60994" bIns="6099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Smithwick’s Cream Ale       (Irish Cream Ale)</a:t>
          </a:r>
          <a:endParaRPr lang="en-US" sz="1600" kern="1200"/>
        </a:p>
      </dsp:txBody>
      <dsp:txXfrm>
        <a:off x="665648" y="1441215"/>
        <a:ext cx="5600362" cy="576318"/>
      </dsp:txXfrm>
    </dsp:sp>
    <dsp:sp modelId="{808105DA-4048-4EFC-AE3E-582257F3981A}">
      <dsp:nvSpPr>
        <dsp:cNvPr id="0" name=""/>
        <dsp:cNvSpPr/>
      </dsp:nvSpPr>
      <dsp:spPr>
        <a:xfrm>
          <a:off x="0" y="2161614"/>
          <a:ext cx="6266011" cy="576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DA791-6DDB-46E8-8B65-BDD42FA4A6E5}">
      <dsp:nvSpPr>
        <dsp:cNvPr id="0" name=""/>
        <dsp:cNvSpPr/>
      </dsp:nvSpPr>
      <dsp:spPr>
        <a:xfrm>
          <a:off x="174336" y="2291285"/>
          <a:ext cx="316975" cy="316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B2746-0694-46C7-ABFD-171AC4A20112}">
      <dsp:nvSpPr>
        <dsp:cNvPr id="0" name=""/>
        <dsp:cNvSpPr/>
      </dsp:nvSpPr>
      <dsp:spPr>
        <a:xfrm>
          <a:off x="665648" y="2161614"/>
          <a:ext cx="5600362" cy="576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94" tIns="60994" rIns="60994" bIns="6099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Sore Hands Milk Stout        (Irish Dry Stout)</a:t>
          </a:r>
          <a:endParaRPr lang="en-US" sz="1600" kern="1200"/>
        </a:p>
      </dsp:txBody>
      <dsp:txXfrm>
        <a:off x="665648" y="2161614"/>
        <a:ext cx="5600362" cy="576318"/>
      </dsp:txXfrm>
    </dsp:sp>
    <dsp:sp modelId="{A974F4CB-BE9D-498E-AD12-A761D33AFD79}">
      <dsp:nvSpPr>
        <dsp:cNvPr id="0" name=""/>
        <dsp:cNvSpPr/>
      </dsp:nvSpPr>
      <dsp:spPr>
        <a:xfrm>
          <a:off x="0" y="2882012"/>
          <a:ext cx="6266011" cy="576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F56CF-2520-4F02-AD82-4FA0511253B6}">
      <dsp:nvSpPr>
        <dsp:cNvPr id="0" name=""/>
        <dsp:cNvSpPr/>
      </dsp:nvSpPr>
      <dsp:spPr>
        <a:xfrm>
          <a:off x="174336" y="3011684"/>
          <a:ext cx="316975" cy="3169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3B239-9464-467C-8141-366671480071}">
      <dsp:nvSpPr>
        <dsp:cNvPr id="0" name=""/>
        <dsp:cNvSpPr/>
      </dsp:nvSpPr>
      <dsp:spPr>
        <a:xfrm>
          <a:off x="665648" y="2882012"/>
          <a:ext cx="5600362" cy="576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94" tIns="60994" rIns="60994" bIns="6099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Jabeerini’s Irish Stout          (Irish Dry Stout)</a:t>
          </a:r>
          <a:endParaRPr lang="en-US" sz="1600" kern="1200"/>
        </a:p>
      </dsp:txBody>
      <dsp:txXfrm>
        <a:off x="665648" y="2882012"/>
        <a:ext cx="5600362" cy="576318"/>
      </dsp:txXfrm>
    </dsp:sp>
    <dsp:sp modelId="{41497939-04E8-4D49-90CB-C173107D475E}">
      <dsp:nvSpPr>
        <dsp:cNvPr id="0" name=""/>
        <dsp:cNvSpPr/>
      </dsp:nvSpPr>
      <dsp:spPr>
        <a:xfrm>
          <a:off x="0" y="3602411"/>
          <a:ext cx="6266011" cy="576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AEBDD-D33E-4A53-877B-1730727C9894}">
      <dsp:nvSpPr>
        <dsp:cNvPr id="0" name=""/>
        <dsp:cNvSpPr/>
      </dsp:nvSpPr>
      <dsp:spPr>
        <a:xfrm>
          <a:off x="174336" y="3732082"/>
          <a:ext cx="316975" cy="316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D5427-2C81-4429-9F70-FBCD17E6A08E}">
      <dsp:nvSpPr>
        <dsp:cNvPr id="0" name=""/>
        <dsp:cNvSpPr/>
      </dsp:nvSpPr>
      <dsp:spPr>
        <a:xfrm>
          <a:off x="665648" y="3602411"/>
          <a:ext cx="5600362" cy="576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94" tIns="60994" rIns="60994" bIns="6099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Irish Black Hag                    (Irish Extra Stout)</a:t>
          </a:r>
          <a:endParaRPr lang="en-US" sz="1600" kern="1200"/>
        </a:p>
      </dsp:txBody>
      <dsp:txXfrm>
        <a:off x="665648" y="3602411"/>
        <a:ext cx="5600362" cy="576318"/>
      </dsp:txXfrm>
    </dsp:sp>
    <dsp:sp modelId="{3CD953B5-C775-40B6-9B07-A1ED43A43637}">
      <dsp:nvSpPr>
        <dsp:cNvPr id="0" name=""/>
        <dsp:cNvSpPr/>
      </dsp:nvSpPr>
      <dsp:spPr>
        <a:xfrm>
          <a:off x="0" y="4322809"/>
          <a:ext cx="6266011" cy="576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5762C-D34F-4B47-BC63-6BFC6F87F29F}">
      <dsp:nvSpPr>
        <dsp:cNvPr id="0" name=""/>
        <dsp:cNvSpPr/>
      </dsp:nvSpPr>
      <dsp:spPr>
        <a:xfrm>
          <a:off x="174336" y="4452481"/>
          <a:ext cx="316975" cy="316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A4BC6-8C86-4729-8000-EB5F3136218E}">
      <dsp:nvSpPr>
        <dsp:cNvPr id="0" name=""/>
        <dsp:cNvSpPr/>
      </dsp:nvSpPr>
      <dsp:spPr>
        <a:xfrm>
          <a:off x="665648" y="4322809"/>
          <a:ext cx="5600362" cy="576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94" tIns="60994" rIns="60994" bIns="6099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Yardsman’s Lager                 (Irish Lager)</a:t>
          </a:r>
          <a:endParaRPr lang="en-US" sz="1600" kern="1200"/>
        </a:p>
      </dsp:txBody>
      <dsp:txXfrm>
        <a:off x="665648" y="4322809"/>
        <a:ext cx="5600362" cy="576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86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5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5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5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7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1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3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6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3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94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669" y="4648147"/>
            <a:ext cx="9440034" cy="1088336"/>
          </a:xfrm>
        </p:spPr>
        <p:txBody>
          <a:bodyPr>
            <a:noAutofit/>
          </a:bodyPr>
          <a:lstStyle/>
          <a:p>
            <a:r>
              <a:rPr lang="en-US" sz="3600" i="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Starting Homebrewed Beer Bars that stands out in current market of Exported Beers</a:t>
            </a:r>
            <a:endParaRPr lang="en-US" sz="3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986" y="5931628"/>
            <a:ext cx="9440034" cy="621614"/>
          </a:xfrm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Data Analytics Project, Part 3, Final Report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895421-D89A-4759-A676-4540FB02E3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32" r="8" b="2079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0ACA45C-8510-46B8-974B-58152ED0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33" y="1986887"/>
            <a:ext cx="4839633" cy="2884225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F374F8B-3B49-4BDD-90E3-695DD0CDB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2" y="1989210"/>
            <a:ext cx="4839633" cy="2879580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7C1FC6-0D21-458C-9A72-56DDBF6E9EB4}"/>
              </a:ext>
            </a:extLst>
          </p:cNvPr>
          <p:cNvSpPr txBox="1"/>
          <p:nvPr/>
        </p:nvSpPr>
        <p:spPr>
          <a:xfrm>
            <a:off x="4603173" y="472786"/>
            <a:ext cx="3167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Normality Tests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883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0227EC41-3856-4540-A198-073E05930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62E73E5-127F-4651-9BAF-600646EC7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443D20-4FB4-4B0F-8722-FB4FB08A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18" y="1290671"/>
            <a:ext cx="2466207" cy="4289057"/>
          </a:xfrm>
          <a:prstGeom prst="rect">
            <a:avLst/>
          </a:prstGeom>
        </p:spPr>
      </p:pic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4887B3E-B3A7-4A9D-B841-6B6923CD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727" y="1877062"/>
            <a:ext cx="4668576" cy="31162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08AF4-C316-4799-9404-5F7794925725}"/>
              </a:ext>
            </a:extLst>
          </p:cNvPr>
          <p:cNvSpPr txBox="1"/>
          <p:nvPr/>
        </p:nvSpPr>
        <p:spPr>
          <a:xfrm>
            <a:off x="4057651" y="187036"/>
            <a:ext cx="45009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One - Way ANOVA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97EEB557-E045-4967-91EE-5412EB4F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6"/>
            <a:ext cx="10141799" cy="5670113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E1B06D72-EEA4-4E56-9D5E-96440C15A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806" y="1064806"/>
            <a:ext cx="9149952" cy="46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32D401-B2E1-45D4-8128-AB05C64F4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011" y="1386538"/>
            <a:ext cx="4453539" cy="39898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E96BD-C6CA-4E3E-833D-4C8A46B12B41}"/>
              </a:ext>
            </a:extLst>
          </p:cNvPr>
          <p:cNvSpPr txBox="1"/>
          <p:nvPr/>
        </p:nvSpPr>
        <p:spPr>
          <a:xfrm>
            <a:off x="4507923" y="187036"/>
            <a:ext cx="3167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Paired - t Test</a:t>
            </a:r>
          </a:p>
        </p:txBody>
      </p:sp>
    </p:spTree>
    <p:extLst>
      <p:ext uri="{BB962C8B-B14F-4D97-AF65-F5344CB8AC3E}">
        <p14:creationId xmlns:p14="http://schemas.microsoft.com/office/powerpoint/2010/main" val="41948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CD3778-66D9-4331-A134-0448E8A4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89" y="1287919"/>
            <a:ext cx="2679572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6D9DAA-0036-42A9-BF29-4000D785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635" y="1287918"/>
            <a:ext cx="2982508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A37F9-11C5-4AF7-A969-C22547E78301}"/>
              </a:ext>
            </a:extLst>
          </p:cNvPr>
          <p:cNvSpPr txBox="1"/>
          <p:nvPr/>
        </p:nvSpPr>
        <p:spPr>
          <a:xfrm>
            <a:off x="4516582" y="247650"/>
            <a:ext cx="3167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2 – Sample Tests</a:t>
            </a:r>
          </a:p>
        </p:txBody>
      </p:sp>
    </p:spTree>
    <p:extLst>
      <p:ext uri="{BB962C8B-B14F-4D97-AF65-F5344CB8AC3E}">
        <p14:creationId xmlns:p14="http://schemas.microsoft.com/office/powerpoint/2010/main" val="42483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5190C402-7946-4A9F-8D95-6B92D36B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5" y="965196"/>
            <a:ext cx="5977393" cy="4781641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76F089D-1F75-40A9-BDBD-C648FE8E1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5" y="965196"/>
            <a:ext cx="5977393" cy="47816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E1F57D5-A6EF-49C5-888E-4D649017E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521" y="1438360"/>
            <a:ext cx="4101940" cy="3835314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4BE445C2-04F8-460F-8381-01C45E66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965196"/>
            <a:ext cx="3732901" cy="4781641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5DEBFFF1-E747-4580-BF30-AA81B948B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965195"/>
            <a:ext cx="3732901" cy="47816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018C5D-1389-4BA9-911A-B8AEE8A0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924" y="1438360"/>
            <a:ext cx="2445012" cy="3835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1FFA19-7A41-4266-952F-DB7BDFBDCE3A}"/>
              </a:ext>
            </a:extLst>
          </p:cNvPr>
          <p:cNvSpPr txBox="1"/>
          <p:nvPr/>
        </p:nvSpPr>
        <p:spPr>
          <a:xfrm>
            <a:off x="853787" y="204354"/>
            <a:ext cx="10493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Chi – square Tests for Association</a:t>
            </a:r>
          </a:p>
        </p:txBody>
      </p:sp>
    </p:spTree>
    <p:extLst>
      <p:ext uri="{BB962C8B-B14F-4D97-AF65-F5344CB8AC3E}">
        <p14:creationId xmlns:p14="http://schemas.microsoft.com/office/powerpoint/2010/main" val="14632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995BDD9E-4CF9-472F-B0E9-6E7FF652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18" y="321734"/>
            <a:ext cx="4348732" cy="290517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5B0FDF-A5FA-4621-BB6B-601B1AE6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65" y="321734"/>
            <a:ext cx="4339132" cy="2905170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332F72-A007-4EF6-81A1-84D8851E0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96" y="3631096"/>
            <a:ext cx="4353054" cy="290517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01E85F2-0F87-4C3B-B8A4-A9DA7C31D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764" y="3631096"/>
            <a:ext cx="4339597" cy="29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2C99B39-EBE0-45B7-91D2-28F868D7C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895159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58" name="TextBox 457">
            <a:extLst>
              <a:ext uri="{FF2B5EF4-FFF2-40B4-BE49-F238E27FC236}">
                <a16:creationId xmlns:a16="http://schemas.microsoft.com/office/drawing/2014/main" id="{8DAF3F5A-5A34-426A-AA30-5748458A16F2}"/>
              </a:ext>
            </a:extLst>
          </p:cNvPr>
          <p:cNvSpPr txBox="1"/>
          <p:nvPr/>
        </p:nvSpPr>
        <p:spPr>
          <a:xfrm>
            <a:off x="238991" y="1641764"/>
            <a:ext cx="424122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review_average_weighted </a:t>
            </a:r>
          </a:p>
          <a:p>
            <a:pPr algn="ctr"/>
            <a:r>
              <a:rPr lang="en-US" b="1" dirty="0">
                <a:cs typeface="Calibri"/>
              </a:rPr>
              <a:t>= </a:t>
            </a:r>
          </a:p>
          <a:p>
            <a:pPr algn="ctr"/>
            <a:r>
              <a:rPr lang="en-US" b="1" dirty="0">
                <a:cs typeface="Calibri"/>
              </a:rPr>
              <a:t>(</a:t>
            </a:r>
            <a:endParaRPr lang="en-US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(</a:t>
            </a:r>
            <a:r>
              <a:rPr lang="en-US" b="1" dirty="0" err="1">
                <a:cs typeface="Calibri"/>
              </a:rPr>
              <a:t>C_t</a:t>
            </a:r>
            <a:r>
              <a:rPr lang="en-US" b="1" dirty="0">
                <a:cs typeface="Calibri"/>
              </a:rPr>
              <a:t> * '</a:t>
            </a:r>
            <a:r>
              <a:rPr lang="en-US" b="1" dirty="0" err="1">
                <a:cs typeface="Calibri"/>
              </a:rPr>
              <a:t>review_taste</a:t>
            </a:r>
            <a:r>
              <a:rPr lang="en-US" b="1" dirty="0">
                <a:cs typeface="Calibri"/>
              </a:rPr>
              <a:t>') </a:t>
            </a:r>
            <a:endParaRPr lang="en-US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+ </a:t>
            </a:r>
            <a:endParaRPr lang="en-US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(</a:t>
            </a:r>
            <a:r>
              <a:rPr lang="en-US" b="1" dirty="0" err="1">
                <a:cs typeface="Calibri"/>
              </a:rPr>
              <a:t>C_ap</a:t>
            </a:r>
            <a:r>
              <a:rPr lang="en-US" b="1" dirty="0">
                <a:cs typeface="Calibri"/>
              </a:rPr>
              <a:t> * '</a:t>
            </a:r>
            <a:r>
              <a:rPr lang="en-US" b="1" dirty="0" err="1">
                <a:cs typeface="Calibri"/>
              </a:rPr>
              <a:t>review_appearance</a:t>
            </a:r>
            <a:r>
              <a:rPr lang="en-US" b="1" dirty="0">
                <a:cs typeface="Calibri"/>
              </a:rPr>
              <a:t>') </a:t>
            </a:r>
            <a:endParaRPr lang="en-US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+ </a:t>
            </a:r>
            <a:endParaRPr lang="en-US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      (</a:t>
            </a:r>
            <a:r>
              <a:rPr lang="en-US" b="1" dirty="0" err="1">
                <a:cs typeface="Calibri"/>
              </a:rPr>
              <a:t>C_ar</a:t>
            </a:r>
            <a:r>
              <a:rPr lang="en-US" b="1" dirty="0">
                <a:cs typeface="Calibri"/>
              </a:rPr>
              <a:t> * '</a:t>
            </a:r>
            <a:r>
              <a:rPr lang="en-US" b="1" dirty="0" err="1">
                <a:cs typeface="Calibri"/>
              </a:rPr>
              <a:t>review_aroma</a:t>
            </a:r>
            <a:r>
              <a:rPr lang="en-US" b="1" dirty="0">
                <a:cs typeface="Calibri"/>
              </a:rPr>
              <a:t>') 	</a:t>
            </a:r>
            <a:endParaRPr lang="en-US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       +	 </a:t>
            </a:r>
            <a:endParaRPr lang="en-US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(</a:t>
            </a:r>
            <a:r>
              <a:rPr lang="en-US" b="1" dirty="0" err="1">
                <a:cs typeface="Calibri"/>
              </a:rPr>
              <a:t>C_p</a:t>
            </a:r>
            <a:r>
              <a:rPr lang="en-US" b="1" dirty="0">
                <a:cs typeface="Calibri"/>
              </a:rPr>
              <a:t> * '</a:t>
            </a:r>
            <a:r>
              <a:rPr lang="en-US" b="1" dirty="0" err="1">
                <a:cs typeface="Calibri"/>
              </a:rPr>
              <a:t>review_palate</a:t>
            </a:r>
            <a:r>
              <a:rPr lang="en-US" b="1" dirty="0">
                <a:cs typeface="Calibri"/>
              </a:rPr>
              <a:t>')</a:t>
            </a:r>
            <a:endParaRPr lang="en-US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) </a:t>
            </a:r>
            <a:endParaRPr lang="en-US" dirty="0"/>
          </a:p>
          <a:p>
            <a:pPr algn="ctr"/>
            <a:r>
              <a:rPr lang="en-US" b="1" dirty="0">
                <a:cs typeface="Calibri"/>
              </a:rPr>
              <a:t>/ </a:t>
            </a:r>
            <a:endParaRPr lang="en-US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C+</a:t>
            </a:r>
            <a:endParaRPr lang="en-US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034D4D56-5840-40A0-86EC-9E3C8E22D56F}"/>
              </a:ext>
            </a:extLst>
          </p:cNvPr>
          <p:cNvSpPr txBox="1"/>
          <p:nvPr/>
        </p:nvSpPr>
        <p:spPr>
          <a:xfrm>
            <a:off x="775855" y="264967"/>
            <a:ext cx="316749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Shortlisted Beer Recipes</a:t>
            </a:r>
          </a:p>
        </p:txBody>
      </p:sp>
    </p:spTree>
    <p:extLst>
      <p:ext uri="{BB962C8B-B14F-4D97-AF65-F5344CB8AC3E}">
        <p14:creationId xmlns:p14="http://schemas.microsoft.com/office/powerpoint/2010/main" val="41134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4"/>
      </a:lt2>
      <a:accent1>
        <a:srgbClr val="C34DA2"/>
      </a:accent1>
      <a:accent2>
        <a:srgbClr val="A13BB1"/>
      </a:accent2>
      <a:accent3>
        <a:srgbClr val="814DC3"/>
      </a:accent3>
      <a:accent4>
        <a:srgbClr val="5351BA"/>
      </a:accent4>
      <a:accent5>
        <a:srgbClr val="4D7BC3"/>
      </a:accent5>
      <a:accent6>
        <a:srgbClr val="3B9AB1"/>
      </a:accent6>
      <a:hlink>
        <a:srgbClr val="5C74C8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71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Bodoni MT</vt:lpstr>
      <vt:lpstr>Calibri</vt:lpstr>
      <vt:lpstr>Goudy Old Style</vt:lpstr>
      <vt:lpstr>Trebuchet MS</vt:lpstr>
      <vt:lpstr>Wingdings 2</vt:lpstr>
      <vt:lpstr>SlateVTI</vt:lpstr>
      <vt:lpstr>Starting Homebrewed Beer Bars that stands out in current market of Exported Beers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Yash Sinojia</cp:lastModifiedBy>
  <cp:revision>264</cp:revision>
  <dcterms:created xsi:type="dcterms:W3CDTF">2019-11-30T11:03:28Z</dcterms:created>
  <dcterms:modified xsi:type="dcterms:W3CDTF">2019-11-30T22:02:31Z</dcterms:modified>
</cp:coreProperties>
</file>