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47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3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66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80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9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49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52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3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7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3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0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196A-FE5F-451C-A4E1-CF8DC8910096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6635-CFF9-4122-AF32-826B8E7DF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3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0BBC-B762-4525-906C-E082A86B8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endParaRPr lang="ru-RU" sz="4800" dirty="0">
              <a:solidFill>
                <a:srgbClr val="FFFFFF"/>
              </a:solidFill>
            </a:endParaRPr>
          </a:p>
          <a:p>
            <a:r>
              <a:rPr lang="en-US" sz="9600" dirty="0" err="1"/>
              <a:t>WinAPI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11419D-D7C0-44FD-9BB4-F04DD2603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 fontScale="92500" lnSpcReduction="20000"/>
          </a:bodyPr>
          <a:lstStyle/>
          <a:p>
            <a:pPr algn="r"/>
            <a:endParaRPr lang="ru-RU" dirty="0">
              <a:solidFill>
                <a:srgbClr val="FFFFFF"/>
              </a:solidFill>
            </a:endParaRPr>
          </a:p>
          <a:p>
            <a:r>
              <a:rPr lang="ru-RU" dirty="0"/>
              <a:t>выполнил: Гилязов Артур</a:t>
            </a:r>
          </a:p>
          <a:p>
            <a:r>
              <a:rPr lang="ru-RU" dirty="0"/>
              <a:t>Группа: МК-201</a:t>
            </a:r>
          </a:p>
        </p:txBody>
      </p:sp>
    </p:spTree>
    <p:extLst>
      <p:ext uri="{BB962C8B-B14F-4D97-AF65-F5344CB8AC3E}">
        <p14:creationId xmlns:p14="http://schemas.microsoft.com/office/powerpoint/2010/main" val="30488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2CA76-844E-4CA3-8A2F-CC3D425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окна и обработки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E16BB-3056-40EA-945C-EE794616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7112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3) Отображение окна:</a:t>
            </a:r>
          </a:p>
          <a:p>
            <a:pPr marL="0" indent="0">
              <a:buNone/>
            </a:pPr>
            <a:r>
              <a:rPr lang="ru-RU" dirty="0"/>
              <a:t>После создания окна его необходимо отобразить, используя функцию </a:t>
            </a:r>
            <a:r>
              <a:rPr lang="ru-RU" dirty="0" err="1"/>
              <a:t>ShowWindow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4) Цикл обработки сообщений: </a:t>
            </a:r>
          </a:p>
          <a:p>
            <a:pPr marL="0" indent="0">
              <a:buNone/>
            </a:pPr>
            <a:r>
              <a:rPr lang="ru-RU" dirty="0"/>
              <a:t>После того, как окно создано и отображается, необходимо запустить цикл цикла обработки сообщений для того, чтобы приложение реагировало на действия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BC955-F375-4431-9FD6-8C5E114C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96" y="2249487"/>
            <a:ext cx="5468113" cy="5620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441E52-5F04-4D70-B439-20536A0F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96" y="3150986"/>
            <a:ext cx="546811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09CA6-71F3-4A21-AE2D-68C54849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окна и обработки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BF556-1C53-4CAE-BCA6-D171E1EB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5) Обработка сообщений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WindowProc</a:t>
            </a:r>
            <a:r>
              <a:rPr lang="ru-RU" dirty="0"/>
              <a:t> отвечает за обработку сообщений и событий, таких как нажатия клавиш, перемещение мыши и другие пользовательские действия. Она принимает параметры, которые содержат информацию о типе сообщения и связанных с ним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1DFB60-6C5E-4FBA-9082-16F6F054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79" y="1993729"/>
            <a:ext cx="4500105" cy="40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C0DD0-95D8-4F00-92CB-470A493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Графика на </a:t>
            </a:r>
            <a:r>
              <a:rPr lang="en-US" dirty="0" err="1"/>
              <a:t>winapi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A4AFC-2F63-4A77-8D3D-163DE88D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было показано ранее можно сказать, что графика в </a:t>
            </a:r>
            <a:r>
              <a:rPr lang="en-US" dirty="0" err="1"/>
              <a:t>WinAPI</a:t>
            </a:r>
            <a:r>
              <a:rPr lang="ru-RU" dirty="0"/>
              <a:t> это есть обработка сообщения, а именно </a:t>
            </a:r>
            <a:r>
              <a:rPr lang="en-US" dirty="0"/>
              <a:t>define WM_PAINT </a:t>
            </a:r>
            <a:r>
              <a:rPr lang="ru-RU" dirty="0"/>
              <a:t>позволяет нам рисовать на окнах. С помощью встроенных функций(</a:t>
            </a:r>
            <a:r>
              <a:rPr lang="en-US" dirty="0"/>
              <a:t>Ellipse, Rectangle </a:t>
            </a:r>
            <a:r>
              <a:rPr lang="ru-RU" dirty="0"/>
              <a:t>и </a:t>
            </a:r>
            <a:r>
              <a:rPr lang="ru-RU" dirty="0" err="1"/>
              <a:t>т.д</a:t>
            </a:r>
            <a:r>
              <a:rPr lang="ru-RU" dirty="0"/>
              <a:t>) можно </a:t>
            </a:r>
            <a:r>
              <a:rPr lang="ru-RU" dirty="0" err="1"/>
              <a:t>отрисовывать</a:t>
            </a:r>
            <a:r>
              <a:rPr lang="ru-RU" dirty="0"/>
              <a:t> фигуры.</a:t>
            </a:r>
          </a:p>
        </p:txBody>
      </p:sp>
    </p:spTree>
    <p:extLst>
      <p:ext uri="{BB962C8B-B14F-4D97-AF65-F5344CB8AC3E}">
        <p14:creationId xmlns:p14="http://schemas.microsoft.com/office/powerpoint/2010/main" val="32363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1773A-B2A6-4177-8D36-B550D7DA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плюсы?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98A84-4B3E-4698-9593-A18179B6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7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u="sng" dirty="0"/>
              <a:t>Низкоуровневый контроль: </a:t>
            </a:r>
            <a:r>
              <a:rPr lang="ru-RU" dirty="0"/>
              <a:t>Разработчики могут полностью управлять своим приложением, что позволяет оптимизировать производительность.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u="sng" dirty="0"/>
              <a:t>Широкая совместимость: </a:t>
            </a:r>
            <a:r>
              <a:rPr lang="ru-RU" dirty="0"/>
              <a:t>Win32 поддерживается на всех версиях </a:t>
            </a:r>
            <a:r>
              <a:rPr lang="ru-RU" dirty="0" err="1"/>
              <a:t>Windows</a:t>
            </a:r>
            <a:r>
              <a:rPr lang="ru-RU" dirty="0"/>
              <a:t>, что гарантирует доступность для пользователей.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u="sng" dirty="0"/>
              <a:t>Большая библиотека функций: </a:t>
            </a:r>
            <a:r>
              <a:rPr lang="ru-RU" dirty="0"/>
              <a:t>Наличие обширного набора API-функций упрощает разработку.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56F38D45-9DE7-42F1-B67A-08D8C4B74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9" y="2249487"/>
            <a:ext cx="5358653" cy="35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42B2A-34B6-4132-A8CF-446A6421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минусы?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24166-E3D7-461D-BECE-A001A5F4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u="sng" dirty="0"/>
              <a:t>Сложность разработки: </a:t>
            </a:r>
            <a:r>
              <a:rPr lang="ru-RU" dirty="0"/>
              <a:t>Низкоуровневый уровень управления делает процесс создания приложений более сложным и трудоемким.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u="sng" dirty="0"/>
              <a:t>Неудобство для начинающих: </a:t>
            </a:r>
            <a:r>
              <a:rPr lang="ru-RU" dirty="0"/>
              <a:t>Начинающим разработчикам может быть сложно освоить все аспекты Win32 API.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u="sng" dirty="0"/>
              <a:t>Отсутствие современных фреймворков: </a:t>
            </a:r>
            <a:r>
              <a:rPr lang="ru-RU" dirty="0"/>
              <a:t>Современные графические библиотеки, такие как WPF или UWP, предлагают более высокоуровневые способы создания интерфейсов, что может делать Win32 менее предпочтительным для новых проектов.</a:t>
            </a:r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43FD27CB-6B3E-4DFA-BF0C-708B7155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18" y="2465294"/>
            <a:ext cx="5284966" cy="297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6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F972-4367-42C9-A2AB-B0A52738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0FEA33-C02D-4140-AD58-ABCF63842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795" y="1880453"/>
            <a:ext cx="6116900" cy="28804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5E8D6E-81D8-4F16-AC1D-BC34404A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68" y="1883962"/>
            <a:ext cx="355332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6E72D-BBA5-4048-91C5-D606BB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97A5F8-0AD4-4E17-9038-24551862E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95" y="2097088"/>
            <a:ext cx="6591294" cy="35417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A3765-4990-4535-B3FB-274EA0EA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72" y="2128129"/>
            <a:ext cx="314368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EEDAC-9ADC-4DE0-BC92-690BB88B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программ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5175C-7D8C-49C7-BD69-B35D9874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NotePad</a:t>
            </a:r>
            <a:r>
              <a:rPr lang="ru-RU" dirty="0"/>
              <a:t>. Пример программы — блокнот для создания, редактирования, сохранения и открытия текстовых файлов.</a:t>
            </a:r>
          </a:p>
          <a:p>
            <a:pPr marL="0" indent="0">
              <a:buNone/>
            </a:pPr>
            <a:r>
              <a:rPr lang="ru-RU" dirty="0"/>
              <a:t>DirectX-12-Sandbox. Фреймворк, который помогает начать работу с </a:t>
            </a:r>
            <a:r>
              <a:rPr lang="ru-RU" dirty="0" err="1"/>
              <a:t>DirectX</a:t>
            </a:r>
            <a:r>
              <a:rPr lang="ru-RU" dirty="0"/>
              <a:t> 12.</a:t>
            </a:r>
          </a:p>
          <a:p>
            <a:pPr marL="0" indent="0">
              <a:buNone/>
            </a:pPr>
            <a:r>
              <a:rPr lang="ru-RU" dirty="0" err="1"/>
              <a:t>Minesweeper</a:t>
            </a:r>
            <a:r>
              <a:rPr lang="ru-RU" dirty="0"/>
              <a:t>. Настраиваемая игра в сапер для </a:t>
            </a:r>
            <a:r>
              <a:rPr lang="ru-RU" dirty="0" err="1"/>
              <a:t>Windows</a:t>
            </a:r>
            <a:r>
              <a:rPr lang="ru-RU" dirty="0"/>
              <a:t>, построенная с использованием C++ и </a:t>
            </a:r>
            <a:r>
              <a:rPr lang="ru-RU" dirty="0" err="1"/>
              <a:t>WinAPI</a:t>
            </a:r>
            <a:r>
              <a:rPr lang="ru-RU" dirty="0"/>
              <a:t>. 1</a:t>
            </a:r>
          </a:p>
          <a:p>
            <a:pPr marL="0" indent="0">
              <a:buNone/>
            </a:pPr>
            <a:r>
              <a:rPr lang="ru-RU" dirty="0" err="1"/>
              <a:t>Calculator-WinAPI</a:t>
            </a:r>
            <a:r>
              <a:rPr lang="ru-RU" dirty="0"/>
              <a:t>. Учебный пример калькулятора, в котором реализованы четыре арифметические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52590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8FAF-31F9-4D2D-B437-AA0F4B0A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winapi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87326-1458-45BB-A159-EBEDC88A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74541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Windows</a:t>
            </a:r>
            <a:r>
              <a:rPr lang="ru-RU" dirty="0"/>
              <a:t> API - это название, данное </a:t>
            </a:r>
            <a:r>
              <a:rPr lang="ru-RU" dirty="0" err="1"/>
              <a:t>Microsoft</a:t>
            </a:r>
            <a:r>
              <a:rPr lang="ru-RU" dirty="0"/>
              <a:t> основному набору интерфейсов прикладного программирования, доступных в операционных системах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. Он предназначен для использования программами на C / C ++ и является наиболее прямым способом взаимодействия с системой </a:t>
            </a:r>
            <a:r>
              <a:rPr lang="ru-RU" dirty="0" err="1"/>
              <a:t>Windows</a:t>
            </a:r>
            <a:r>
              <a:rPr lang="ru-RU" dirty="0"/>
              <a:t> для программных приложений. 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D505EB5-245B-45CB-82E3-E64643A9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88" y="2249487"/>
            <a:ext cx="5115860" cy="28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59EBD-64C5-418F-9C8B-3A9BB789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031FA-C8ED-4D3D-B513-F517783E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Wi</a:t>
            </a:r>
            <a:r>
              <a:rPr lang="en-US" dirty="0"/>
              <a:t>n</a:t>
            </a:r>
            <a:r>
              <a:rPr lang="ru-RU" dirty="0"/>
              <a:t>API включает в себя функции для работы с окнами, графикой, событиями и многими другими аспектами GUI. Это низкоуровневый интерфейс, который позволяет разработчикам управлять элементами интерфейса, такими как кнопки, текстовые поля и меню.</a:t>
            </a:r>
          </a:p>
        </p:txBody>
      </p:sp>
    </p:spTree>
    <p:extLst>
      <p:ext uri="{BB962C8B-B14F-4D97-AF65-F5344CB8AC3E}">
        <p14:creationId xmlns:p14="http://schemas.microsoft.com/office/powerpoint/2010/main" val="14708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1AD4A-B36F-4C5F-8314-5E30C129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0D86B-AAD1-4141-ABB8-0B5D916D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035270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- Создание окон и диалоговых окон.</a:t>
            </a:r>
          </a:p>
          <a:p>
            <a:pPr marL="0" indent="0">
              <a:buNone/>
            </a:pPr>
            <a:r>
              <a:rPr lang="ru-RU" dirty="0"/>
              <a:t>- Обработка событий (например, нажатия клавиш и клики мыши).</a:t>
            </a:r>
          </a:p>
          <a:p>
            <a:pPr marL="0" indent="0">
              <a:buNone/>
            </a:pPr>
            <a:r>
              <a:rPr lang="ru-RU" dirty="0"/>
              <a:t>- Рисование графики и текстов.</a:t>
            </a:r>
          </a:p>
          <a:p>
            <a:pPr marL="0" indent="0">
              <a:buNone/>
            </a:pPr>
            <a:r>
              <a:rPr lang="ru-RU" dirty="0"/>
              <a:t>- Поддержка многопоточности.</a:t>
            </a:r>
          </a:p>
        </p:txBody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7B4EA725-B76A-4133-8343-F5CBA256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94" y="1783323"/>
            <a:ext cx="5348100" cy="391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E046-2275-4237-8259-51655268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826E8-D6C9-4A2E-971E-396EB697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67600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Очевидно, что окна являются центральными для </a:t>
            </a:r>
            <a:r>
              <a:rPr lang="ru-RU" dirty="0" err="1"/>
              <a:t>Windows</a:t>
            </a:r>
            <a:r>
              <a:rPr lang="ru-RU" dirty="0"/>
              <a:t>. Они настолько важны, что они назвали операционную систему в их честь. Но что такое окно? Когда вы думаете об окне, вы, вероятно, думаете о чем-то вроде следующего: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Снимок экрана: окно приложения">
            <a:extLst>
              <a:ext uri="{FF2B5EF4-FFF2-40B4-BE49-F238E27FC236}">
                <a16:creationId xmlns:a16="http://schemas.microsoft.com/office/drawing/2014/main" id="{4105B463-B62D-4C4A-A886-35D13574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13" y="1758108"/>
            <a:ext cx="4183716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7BA3F-F4B3-40AF-82D3-429B4495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F62C0-0283-47F9-A37D-88E28048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Этот тип окна называется </a:t>
            </a:r>
            <a:r>
              <a:rPr lang="ru-RU" i="1" dirty="0"/>
              <a:t>окном приложения</a:t>
            </a:r>
            <a:r>
              <a:rPr lang="ru-RU" dirty="0"/>
              <a:t> или </a:t>
            </a:r>
            <a:r>
              <a:rPr lang="ru-RU" i="1" dirty="0"/>
              <a:t>окном </a:t>
            </a:r>
            <a:r>
              <a:rPr lang="ru-RU" i="1" dirty="0" err="1"/>
              <a:t>main</a:t>
            </a:r>
            <a:r>
              <a:rPr lang="ru-RU" dirty="0"/>
              <a:t>. Обычно он имеет рамку с заголовком строки, кнопками </a:t>
            </a:r>
            <a:r>
              <a:rPr lang="ru-RU" b="1" dirty="0"/>
              <a:t>Свернуть</a:t>
            </a:r>
            <a:r>
              <a:rPr lang="ru-RU" dirty="0"/>
              <a:t> и </a:t>
            </a:r>
            <a:r>
              <a:rPr lang="ru-RU" b="1" dirty="0"/>
              <a:t>Развернуть</a:t>
            </a:r>
            <a:r>
              <a:rPr lang="ru-RU" dirty="0"/>
              <a:t> , а также другими стандартными элементами пользовательского интерфейса. Кадр называется </a:t>
            </a:r>
            <a:r>
              <a:rPr lang="ru-RU" i="1" dirty="0" err="1"/>
              <a:t>неклиентской</a:t>
            </a:r>
            <a:r>
              <a:rPr lang="ru-RU" i="1" dirty="0"/>
              <a:t> областью</a:t>
            </a:r>
            <a:r>
              <a:rPr lang="ru-RU" dirty="0"/>
              <a:t> окна, так называемой, потому что операционная система управляет этой частью окна. Область в кадре является </a:t>
            </a:r>
            <a:r>
              <a:rPr lang="ru-RU" i="1" dirty="0"/>
              <a:t>клиентской областью</a:t>
            </a:r>
            <a:r>
              <a:rPr lang="ru-RU" dirty="0"/>
              <a:t>. Это часть окна, которым управляет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4819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D419C-A53C-49FD-8D66-5E88691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A3F57-2E5D-479A-B53A-704EAE36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Грубо говоря, вся суть в </a:t>
            </a:r>
            <a:r>
              <a:rPr lang="en-US" dirty="0" err="1"/>
              <a:t>WinAPI</a:t>
            </a:r>
            <a:r>
              <a:rPr lang="ru-RU" dirty="0"/>
              <a:t> заключается создании или получении дескриптора нужного окна. За счет полученного дескриптора можно производить какие либо действия с окном(отрисовка графики, отрисовка текста, ввод текста и </a:t>
            </a:r>
            <a:r>
              <a:rPr lang="ru-RU" dirty="0" err="1"/>
              <a:t>т.д</a:t>
            </a:r>
            <a:r>
              <a:rPr lang="ru-RU" dirty="0"/>
              <a:t>). Но остается вопрос. Как создать окно?</a:t>
            </a:r>
          </a:p>
        </p:txBody>
      </p:sp>
    </p:spTree>
    <p:extLst>
      <p:ext uri="{BB962C8B-B14F-4D97-AF65-F5344CB8AC3E}">
        <p14:creationId xmlns:p14="http://schemas.microsoft.com/office/powerpoint/2010/main" val="418817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5F29C-5766-4BD8-B997-57DCF615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окна и обработки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C6245-C873-4650-BD2B-8FC5A540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42212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1) Регистрация класса окна: Перед созданием самого окна необходимо зарегистрировать класс, который будет описывать его характеристики (например, как будет обрабатываться ввод от пользователя и как будет рисоваться содержимое окна).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AE56AA-0765-45BC-AF4C-E6DC2B87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77" y="2785638"/>
            <a:ext cx="555385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E1DFC-BBDF-45CB-AB01-260E11E7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окна и обработки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DF6C2-D8E4-408E-9BD1-6CECD8D9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14682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2) Создание окна:</a:t>
            </a:r>
            <a:br>
              <a:rPr lang="ru-RU" dirty="0"/>
            </a:br>
            <a:r>
              <a:rPr lang="ru-RU" dirty="0"/>
              <a:t>После регистрации класса окна можно создать само окно с помощью функции </a:t>
            </a:r>
            <a:r>
              <a:rPr lang="ru-RU" dirty="0" err="1"/>
              <a:t>CreateWindowEx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766FF-C571-4371-BEBF-E06512B1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90" y="2029341"/>
            <a:ext cx="54681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59</TotalTime>
  <Words>686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Tw Cen MT</vt:lpstr>
      <vt:lpstr>Контур</vt:lpstr>
      <vt:lpstr> WinAPI</vt:lpstr>
      <vt:lpstr>Что такое winapi</vt:lpstr>
      <vt:lpstr>ТЕХНОЛОГИИ</vt:lpstr>
      <vt:lpstr>возможности</vt:lpstr>
      <vt:lpstr>Что такое окно</vt:lpstr>
      <vt:lpstr>Что такое окно</vt:lpstr>
      <vt:lpstr>создание окон</vt:lpstr>
      <vt:lpstr>Этапы создания окна и обработки сообщений</vt:lpstr>
      <vt:lpstr>Этапы создания окна и обработки сообщений</vt:lpstr>
      <vt:lpstr>Этапы создания окна и обработки сообщений</vt:lpstr>
      <vt:lpstr>Этапы создания окна и обработки сообщений</vt:lpstr>
      <vt:lpstr>Графика на winapi</vt:lpstr>
      <vt:lpstr>В чем плюсы?</vt:lpstr>
      <vt:lpstr>В чем минусы?</vt:lpstr>
      <vt:lpstr>Примеры</vt:lpstr>
      <vt:lpstr>примеры</vt:lpstr>
      <vt:lpstr>Пример программ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WinAPI</dc:title>
  <dc:creator>Артур Гилязов</dc:creator>
  <cp:lastModifiedBy>Артур Гилязов</cp:lastModifiedBy>
  <cp:revision>4</cp:revision>
  <dcterms:created xsi:type="dcterms:W3CDTF">2024-12-11T18:20:51Z</dcterms:created>
  <dcterms:modified xsi:type="dcterms:W3CDTF">2024-12-16T15:46:22Z</dcterms:modified>
</cp:coreProperties>
</file>