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8" r:id="rId14"/>
    <p:sldId id="277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Patra" initials="RP" lastIdx="1" clrIdx="0">
    <p:extLst>
      <p:ext uri="{19B8F6BF-5375-455C-9EA6-DF929625EA0E}">
        <p15:presenceInfo xmlns:p15="http://schemas.microsoft.com/office/powerpoint/2012/main" userId="39cd76bf664fae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DF4EB-7934-4834-9F43-757D232892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59C6F3-DC20-43CB-964F-864EB072EC28}">
      <dgm:prSet phldrT="[Text]"/>
      <dgm:spPr/>
      <dgm:t>
        <a:bodyPr/>
        <a:lstStyle/>
        <a:p>
          <a:r>
            <a:rPr lang="en-GB" dirty="0" smtClean="0"/>
            <a:t>SimpleThreadPool</a:t>
          </a:r>
          <a:endParaRPr lang="en-IN" dirty="0"/>
        </a:p>
      </dgm:t>
    </dgm:pt>
    <dgm:pt modelId="{E4956E63-3C78-4221-8296-95FBC8334779}" type="parTrans" cxnId="{6FF265D6-A94F-40C0-BF83-EDB4C6A199D6}">
      <dgm:prSet/>
      <dgm:spPr/>
      <dgm:t>
        <a:bodyPr/>
        <a:lstStyle/>
        <a:p>
          <a:endParaRPr lang="en-IN"/>
        </a:p>
      </dgm:t>
    </dgm:pt>
    <dgm:pt modelId="{0EA515B2-F839-4286-A349-68BB680BE559}" type="sibTrans" cxnId="{6FF265D6-A94F-40C0-BF83-EDB4C6A199D6}">
      <dgm:prSet/>
      <dgm:spPr/>
      <dgm:t>
        <a:bodyPr/>
        <a:lstStyle/>
        <a:p>
          <a:endParaRPr lang="en-IN"/>
        </a:p>
      </dgm:t>
    </dgm:pt>
    <dgm:pt modelId="{111A41D7-79D0-46F5-B030-A85BF9EFD0F2}">
      <dgm:prSet phldrT="[Text]"/>
      <dgm:spPr/>
      <dgm:t>
        <a:bodyPr/>
        <a:lstStyle/>
        <a:p>
          <a:r>
            <a:rPr lang="en-GB" dirty="0" smtClean="0"/>
            <a:t>main()</a:t>
          </a:r>
          <a:endParaRPr lang="en-IN" dirty="0"/>
        </a:p>
      </dgm:t>
    </dgm:pt>
    <dgm:pt modelId="{026DE416-B92B-4F96-ADB6-72A254E22F32}" type="parTrans" cxnId="{3F5A6EF2-5085-4DFD-B0BA-55A9CCA9E51B}">
      <dgm:prSet/>
      <dgm:spPr/>
      <dgm:t>
        <a:bodyPr/>
        <a:lstStyle/>
        <a:p>
          <a:endParaRPr lang="en-IN"/>
        </a:p>
      </dgm:t>
    </dgm:pt>
    <dgm:pt modelId="{ECB351DC-4581-48CC-9C02-31D884D9013A}" type="sibTrans" cxnId="{3F5A6EF2-5085-4DFD-B0BA-55A9CCA9E51B}">
      <dgm:prSet/>
      <dgm:spPr/>
      <dgm:t>
        <a:bodyPr/>
        <a:lstStyle/>
        <a:p>
          <a:endParaRPr lang="en-IN"/>
        </a:p>
      </dgm:t>
    </dgm:pt>
    <dgm:pt modelId="{F67DD413-FA7C-4884-A003-A5D4DE29B3D6}">
      <dgm:prSet phldrT="[Text]"/>
      <dgm:spPr/>
      <dgm:t>
        <a:bodyPr/>
        <a:lstStyle/>
        <a:p>
          <a:r>
            <a:rPr lang="en-GB" dirty="0" smtClean="0"/>
            <a:t>WorkerThread</a:t>
          </a:r>
          <a:endParaRPr lang="en-IN" dirty="0"/>
        </a:p>
      </dgm:t>
    </dgm:pt>
    <dgm:pt modelId="{B66E7FD1-470C-40F7-8CF9-B4D4BBA05939}" type="parTrans" cxnId="{0EAD52D6-63F9-4F66-AC72-23B8AC601242}">
      <dgm:prSet/>
      <dgm:spPr/>
      <dgm:t>
        <a:bodyPr/>
        <a:lstStyle/>
        <a:p>
          <a:endParaRPr lang="en-IN"/>
        </a:p>
      </dgm:t>
    </dgm:pt>
    <dgm:pt modelId="{16A939B1-8158-4EF8-9E69-D794110C0A30}" type="sibTrans" cxnId="{0EAD52D6-63F9-4F66-AC72-23B8AC601242}">
      <dgm:prSet/>
      <dgm:spPr/>
      <dgm:t>
        <a:bodyPr/>
        <a:lstStyle/>
        <a:p>
          <a:endParaRPr lang="en-IN"/>
        </a:p>
      </dgm:t>
    </dgm:pt>
    <dgm:pt modelId="{93DA349F-B6E6-44EA-80ED-153FE422CEE4}">
      <dgm:prSet phldrT="[Text]"/>
      <dgm:spPr/>
      <dgm:t>
        <a:bodyPr/>
        <a:lstStyle/>
        <a:p>
          <a:r>
            <a:rPr lang="en-GB" dirty="0" smtClean="0"/>
            <a:t>temporaryFileName</a:t>
          </a:r>
          <a:endParaRPr lang="en-IN" dirty="0"/>
        </a:p>
      </dgm:t>
    </dgm:pt>
    <dgm:pt modelId="{9BBF5CD5-4B1E-4B68-B233-28383E99AF03}" type="parTrans" cxnId="{66C4AE0A-13CB-4D37-B987-686CB593D5BF}">
      <dgm:prSet/>
      <dgm:spPr/>
      <dgm:t>
        <a:bodyPr/>
        <a:lstStyle/>
        <a:p>
          <a:endParaRPr lang="en-IN"/>
        </a:p>
      </dgm:t>
    </dgm:pt>
    <dgm:pt modelId="{8718D64E-7B56-4F08-A2F1-C3B9B88275EB}" type="sibTrans" cxnId="{66C4AE0A-13CB-4D37-B987-686CB593D5BF}">
      <dgm:prSet/>
      <dgm:spPr/>
      <dgm:t>
        <a:bodyPr/>
        <a:lstStyle/>
        <a:p>
          <a:endParaRPr lang="en-IN"/>
        </a:p>
      </dgm:t>
    </dgm:pt>
    <dgm:pt modelId="{DB8D2691-B8C1-43D0-A806-7C13382D0AC6}">
      <dgm:prSet phldrT="[Text]"/>
      <dgm:spPr/>
      <dgm:t>
        <a:bodyPr/>
        <a:lstStyle/>
        <a:p>
          <a:r>
            <a:rPr lang="en-GB" dirty="0" smtClean="0"/>
            <a:t>FileQ</a:t>
          </a:r>
          <a:endParaRPr lang="en-IN" dirty="0"/>
        </a:p>
      </dgm:t>
    </dgm:pt>
    <dgm:pt modelId="{8F3D1339-7658-4ED1-85B1-5EDFE7CD606D}" type="parTrans" cxnId="{2D54BEB6-190A-4A3B-8DED-4E9A013B5E27}">
      <dgm:prSet/>
      <dgm:spPr/>
      <dgm:t>
        <a:bodyPr/>
        <a:lstStyle/>
        <a:p>
          <a:endParaRPr lang="en-IN"/>
        </a:p>
      </dgm:t>
    </dgm:pt>
    <dgm:pt modelId="{85FFA04F-7A7A-4771-B3D4-177F264FBACD}" type="sibTrans" cxnId="{2D54BEB6-190A-4A3B-8DED-4E9A013B5E27}">
      <dgm:prSet/>
      <dgm:spPr/>
      <dgm:t>
        <a:bodyPr/>
        <a:lstStyle/>
        <a:p>
          <a:endParaRPr lang="en-IN"/>
        </a:p>
      </dgm:t>
    </dgm:pt>
    <dgm:pt modelId="{C0D01F2B-B046-462D-BD12-9C5E2958E900}">
      <dgm:prSet phldrT="[Text]"/>
      <dgm:spPr/>
      <dgm:t>
        <a:bodyPr/>
        <a:lstStyle/>
        <a:p>
          <a:r>
            <a:rPr lang="en-GB" dirty="0" smtClean="0"/>
            <a:t>folderName</a:t>
          </a:r>
          <a:endParaRPr lang="en-IN" dirty="0"/>
        </a:p>
      </dgm:t>
    </dgm:pt>
    <dgm:pt modelId="{FBE890FF-7421-4FE5-8EF4-72D46B6FA954}" type="parTrans" cxnId="{98EC4FF9-ACCA-4678-8462-BEFF57EA7195}">
      <dgm:prSet/>
      <dgm:spPr/>
      <dgm:t>
        <a:bodyPr/>
        <a:lstStyle/>
        <a:p>
          <a:endParaRPr lang="en-IN"/>
        </a:p>
      </dgm:t>
    </dgm:pt>
    <dgm:pt modelId="{4FB67680-547D-4EF5-A812-64E0A7FDE4D4}" type="sibTrans" cxnId="{98EC4FF9-ACCA-4678-8462-BEFF57EA7195}">
      <dgm:prSet/>
      <dgm:spPr/>
      <dgm:t>
        <a:bodyPr/>
        <a:lstStyle/>
        <a:p>
          <a:endParaRPr lang="en-IN"/>
        </a:p>
      </dgm:t>
    </dgm:pt>
    <dgm:pt modelId="{01757AF7-FBCE-4D94-9AF0-E1B97E7DBFE2}">
      <dgm:prSet phldrT="[Text]"/>
      <dgm:spPr/>
      <dgm:t>
        <a:bodyPr/>
        <a:lstStyle/>
        <a:p>
          <a:r>
            <a:rPr lang="en-GB" dirty="0" smtClean="0"/>
            <a:t>Queue</a:t>
          </a:r>
          <a:endParaRPr lang="en-IN" dirty="0"/>
        </a:p>
      </dgm:t>
    </dgm:pt>
    <dgm:pt modelId="{DD86CE75-0792-47A8-B529-F2AC6885D47D}" type="parTrans" cxnId="{FA4B70A8-F6B6-4398-8729-8309AA3C5055}">
      <dgm:prSet/>
      <dgm:spPr/>
      <dgm:t>
        <a:bodyPr/>
        <a:lstStyle/>
        <a:p>
          <a:endParaRPr lang="en-IN"/>
        </a:p>
      </dgm:t>
    </dgm:pt>
    <dgm:pt modelId="{1FC2700D-8494-46C2-9A4B-6DD5BFB1761B}" type="sibTrans" cxnId="{FA4B70A8-F6B6-4398-8729-8309AA3C5055}">
      <dgm:prSet/>
      <dgm:spPr/>
      <dgm:t>
        <a:bodyPr/>
        <a:lstStyle/>
        <a:p>
          <a:endParaRPr lang="en-IN"/>
        </a:p>
      </dgm:t>
    </dgm:pt>
    <dgm:pt modelId="{1EEB5C12-9314-405E-AC86-66E7A9AC39C6}">
      <dgm:prSet phldrT="[Text]"/>
      <dgm:spPr/>
      <dgm:t>
        <a:bodyPr/>
        <a:lstStyle/>
        <a:p>
          <a:r>
            <a:rPr lang="en-GB" dirty="0" smtClean="0"/>
            <a:t>run()</a:t>
          </a:r>
          <a:endParaRPr lang="en-IN" dirty="0"/>
        </a:p>
      </dgm:t>
    </dgm:pt>
    <dgm:pt modelId="{74C9509C-7C8E-498D-BF28-984EC0E4C438}" type="parTrans" cxnId="{BAA14297-D628-408A-B227-CE4C60EF853E}">
      <dgm:prSet/>
      <dgm:spPr/>
      <dgm:t>
        <a:bodyPr/>
        <a:lstStyle/>
        <a:p>
          <a:endParaRPr lang="en-IN"/>
        </a:p>
      </dgm:t>
    </dgm:pt>
    <dgm:pt modelId="{44FCF3D4-516E-4B25-B0A3-CDC5343169A0}" type="sibTrans" cxnId="{BAA14297-D628-408A-B227-CE4C60EF853E}">
      <dgm:prSet/>
      <dgm:spPr/>
      <dgm:t>
        <a:bodyPr/>
        <a:lstStyle/>
        <a:p>
          <a:endParaRPr lang="en-IN"/>
        </a:p>
      </dgm:t>
    </dgm:pt>
    <dgm:pt modelId="{BB6D164D-3B23-44AA-942C-A6E6F35D6775}">
      <dgm:prSet phldrT="[Text]"/>
      <dgm:spPr/>
      <dgm:t>
        <a:bodyPr/>
        <a:lstStyle/>
        <a:p>
          <a:r>
            <a:rPr lang="en-GB" dirty="0" smtClean="0"/>
            <a:t>temporaryFileName</a:t>
          </a:r>
          <a:endParaRPr lang="en-IN" dirty="0"/>
        </a:p>
      </dgm:t>
    </dgm:pt>
    <dgm:pt modelId="{FAEA9C9A-D275-4F41-92CF-2D320E504BA4}" type="parTrans" cxnId="{84D7A409-CD99-412C-B178-21F2F470E5E8}">
      <dgm:prSet/>
      <dgm:spPr/>
      <dgm:t>
        <a:bodyPr/>
        <a:lstStyle/>
        <a:p>
          <a:endParaRPr lang="en-IN"/>
        </a:p>
      </dgm:t>
    </dgm:pt>
    <dgm:pt modelId="{47906938-0483-41E5-8CC2-87DD91713E3B}" type="sibTrans" cxnId="{84D7A409-CD99-412C-B178-21F2F470E5E8}">
      <dgm:prSet/>
      <dgm:spPr/>
      <dgm:t>
        <a:bodyPr/>
        <a:lstStyle/>
        <a:p>
          <a:endParaRPr lang="en-IN"/>
        </a:p>
      </dgm:t>
    </dgm:pt>
    <dgm:pt modelId="{6F1A318B-EA3E-4B59-89AC-4BCD32C8DB84}">
      <dgm:prSet phldrT="[Text]"/>
      <dgm:spPr/>
      <dgm:t>
        <a:bodyPr/>
        <a:lstStyle/>
        <a:p>
          <a:r>
            <a:rPr lang="en-IN" dirty="0" smtClean="0"/>
            <a:t>putFilesInQueue()</a:t>
          </a:r>
          <a:endParaRPr lang="en-IN" dirty="0"/>
        </a:p>
      </dgm:t>
    </dgm:pt>
    <dgm:pt modelId="{463DC581-F167-4BE3-B040-B18DBC5100A3}" type="parTrans" cxnId="{6DFFD2A3-C683-4077-83AE-4A93EBB58C39}">
      <dgm:prSet/>
      <dgm:spPr/>
      <dgm:t>
        <a:bodyPr/>
        <a:lstStyle/>
        <a:p>
          <a:endParaRPr lang="en-IN"/>
        </a:p>
      </dgm:t>
    </dgm:pt>
    <dgm:pt modelId="{F42A8C91-3301-4AD0-9D14-F968A2B0C20D}" type="sibTrans" cxnId="{6DFFD2A3-C683-4077-83AE-4A93EBB58C39}">
      <dgm:prSet/>
      <dgm:spPr/>
      <dgm:t>
        <a:bodyPr/>
        <a:lstStyle/>
        <a:p>
          <a:endParaRPr lang="en-IN"/>
        </a:p>
      </dgm:t>
    </dgm:pt>
    <dgm:pt modelId="{E9E97A1A-7D7A-411E-8B71-554C162A8A93}">
      <dgm:prSet phldrT="[Text]"/>
      <dgm:spPr/>
      <dgm:t>
        <a:bodyPr/>
        <a:lstStyle/>
        <a:p>
          <a:r>
            <a:rPr lang="en-IN" dirty="0" smtClean="0"/>
            <a:t>listFilesForFolder()</a:t>
          </a:r>
          <a:endParaRPr lang="en-IN" dirty="0"/>
        </a:p>
      </dgm:t>
    </dgm:pt>
    <dgm:pt modelId="{99ACA8CF-4F33-4737-A315-D9F54B30C72E}" type="parTrans" cxnId="{5B775A6B-DC8E-4B40-8CFE-B2727A226B9A}">
      <dgm:prSet/>
      <dgm:spPr/>
      <dgm:t>
        <a:bodyPr/>
        <a:lstStyle/>
        <a:p>
          <a:endParaRPr lang="en-IN"/>
        </a:p>
      </dgm:t>
    </dgm:pt>
    <dgm:pt modelId="{BCB01EEF-D494-4387-904F-22E81D5FE18A}" type="sibTrans" cxnId="{5B775A6B-DC8E-4B40-8CFE-B2727A226B9A}">
      <dgm:prSet/>
      <dgm:spPr/>
      <dgm:t>
        <a:bodyPr/>
        <a:lstStyle/>
        <a:p>
          <a:endParaRPr lang="en-IN"/>
        </a:p>
      </dgm:t>
    </dgm:pt>
    <dgm:pt modelId="{B6403349-6492-4266-8622-C179AF709B19}">
      <dgm:prSet phldrT="[Text]"/>
      <dgm:spPr/>
      <dgm:t>
        <a:bodyPr/>
        <a:lstStyle/>
        <a:p>
          <a:endParaRPr lang="en-IN" dirty="0"/>
        </a:p>
      </dgm:t>
    </dgm:pt>
    <dgm:pt modelId="{B0360D72-418A-4B2A-8FAB-583C62434739}" type="parTrans" cxnId="{DDA85FFB-55CB-4FC3-BF7E-0A88A4A2F59D}">
      <dgm:prSet/>
      <dgm:spPr/>
      <dgm:t>
        <a:bodyPr/>
        <a:lstStyle/>
        <a:p>
          <a:endParaRPr lang="en-IN"/>
        </a:p>
      </dgm:t>
    </dgm:pt>
    <dgm:pt modelId="{EC286A51-9AFE-466E-80CF-9CE0C252DE8E}" type="sibTrans" cxnId="{DDA85FFB-55CB-4FC3-BF7E-0A88A4A2F59D}">
      <dgm:prSet/>
      <dgm:spPr/>
      <dgm:t>
        <a:bodyPr/>
        <a:lstStyle/>
        <a:p>
          <a:endParaRPr lang="en-IN"/>
        </a:p>
      </dgm:t>
    </dgm:pt>
    <dgm:pt modelId="{B922301D-80E1-41F1-8EAB-620333C03178}">
      <dgm:prSet phldrT="[Text]"/>
      <dgm:spPr/>
      <dgm:t>
        <a:bodyPr/>
        <a:lstStyle/>
        <a:p>
          <a:endParaRPr lang="en-IN" dirty="0"/>
        </a:p>
      </dgm:t>
    </dgm:pt>
    <dgm:pt modelId="{25DE18D2-232F-4E74-911A-440D4372C1E4}" type="parTrans" cxnId="{6AF286A3-876B-4FE2-9CA1-E4D2623AE667}">
      <dgm:prSet/>
      <dgm:spPr/>
      <dgm:t>
        <a:bodyPr/>
        <a:lstStyle/>
        <a:p>
          <a:endParaRPr lang="en-IN"/>
        </a:p>
      </dgm:t>
    </dgm:pt>
    <dgm:pt modelId="{EE9F9F4C-39B4-4870-9DEE-C622E9B2D386}" type="sibTrans" cxnId="{6AF286A3-876B-4FE2-9CA1-E4D2623AE667}">
      <dgm:prSet/>
      <dgm:spPr/>
      <dgm:t>
        <a:bodyPr/>
        <a:lstStyle/>
        <a:p>
          <a:endParaRPr lang="en-IN"/>
        </a:p>
      </dgm:t>
    </dgm:pt>
    <dgm:pt modelId="{568CC93A-2BA1-4E08-A159-D74EEAEFB8A3}">
      <dgm:prSet phldrT="[Text]"/>
      <dgm:spPr/>
      <dgm:t>
        <a:bodyPr/>
        <a:lstStyle/>
        <a:p>
          <a:endParaRPr lang="en-IN" dirty="0"/>
        </a:p>
      </dgm:t>
    </dgm:pt>
    <dgm:pt modelId="{BADF6BEC-54D4-43F8-ACBA-0DC9EB1F7660}" type="parTrans" cxnId="{DE1B5F4C-1E6F-4A4F-900F-0460B5E4726C}">
      <dgm:prSet/>
      <dgm:spPr/>
      <dgm:t>
        <a:bodyPr/>
        <a:lstStyle/>
        <a:p>
          <a:endParaRPr lang="en-IN"/>
        </a:p>
      </dgm:t>
    </dgm:pt>
    <dgm:pt modelId="{A7C37EA4-CD80-4C0A-85A3-94A82D5973C1}" type="sibTrans" cxnId="{DE1B5F4C-1E6F-4A4F-900F-0460B5E4726C}">
      <dgm:prSet/>
      <dgm:spPr/>
      <dgm:t>
        <a:bodyPr/>
        <a:lstStyle/>
        <a:p>
          <a:endParaRPr lang="en-IN"/>
        </a:p>
      </dgm:t>
    </dgm:pt>
    <dgm:pt modelId="{8838FA37-FC21-4F46-9C38-630D7FCFE3B6}">
      <dgm:prSet phldrT="[Text]"/>
      <dgm:spPr/>
      <dgm:t>
        <a:bodyPr/>
        <a:lstStyle/>
        <a:p>
          <a:endParaRPr lang="en-IN" dirty="0"/>
        </a:p>
      </dgm:t>
    </dgm:pt>
    <dgm:pt modelId="{8EF92CA7-9552-423C-88CA-79EE893123B6}" type="parTrans" cxnId="{C51A476B-FDB9-4072-B439-9BA2B0B03677}">
      <dgm:prSet/>
      <dgm:spPr/>
      <dgm:t>
        <a:bodyPr/>
        <a:lstStyle/>
        <a:p>
          <a:endParaRPr lang="en-IN"/>
        </a:p>
      </dgm:t>
    </dgm:pt>
    <dgm:pt modelId="{2048D438-4777-4469-9A49-7F387C4F0DE9}" type="sibTrans" cxnId="{C51A476B-FDB9-4072-B439-9BA2B0B03677}">
      <dgm:prSet/>
      <dgm:spPr/>
      <dgm:t>
        <a:bodyPr/>
        <a:lstStyle/>
        <a:p>
          <a:endParaRPr lang="en-IN"/>
        </a:p>
      </dgm:t>
    </dgm:pt>
    <dgm:pt modelId="{FEDC45E4-20BC-494C-9B9D-7A3D185A977A}">
      <dgm:prSet phldrT="[Text]"/>
      <dgm:spPr/>
      <dgm:t>
        <a:bodyPr/>
        <a:lstStyle/>
        <a:p>
          <a:endParaRPr lang="en-IN" dirty="0"/>
        </a:p>
      </dgm:t>
    </dgm:pt>
    <dgm:pt modelId="{7C5E0BD3-B925-46D1-8D02-B032A1A8F63B}" type="parTrans" cxnId="{2D719B98-E217-4192-BF6B-6C114BAA65F0}">
      <dgm:prSet/>
      <dgm:spPr/>
      <dgm:t>
        <a:bodyPr/>
        <a:lstStyle/>
        <a:p>
          <a:endParaRPr lang="en-IN"/>
        </a:p>
      </dgm:t>
    </dgm:pt>
    <dgm:pt modelId="{98650C8D-B06A-40E9-B8B1-4BA570DA1304}" type="sibTrans" cxnId="{2D719B98-E217-4192-BF6B-6C114BAA65F0}">
      <dgm:prSet/>
      <dgm:spPr/>
      <dgm:t>
        <a:bodyPr/>
        <a:lstStyle/>
        <a:p>
          <a:endParaRPr lang="en-IN"/>
        </a:p>
      </dgm:t>
    </dgm:pt>
    <dgm:pt modelId="{544548CF-E289-4ED1-89EC-4D58E3EEBB55}" type="pres">
      <dgm:prSet presAssocID="{53CDF4EB-7934-4834-9F43-757D232892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3B70B9-2D90-4308-A579-4B44D0E64D6D}" type="pres">
      <dgm:prSet presAssocID="{AF59C6F3-DC20-43CB-964F-864EB072EC28}" presName="composite" presStyleCnt="0"/>
      <dgm:spPr/>
    </dgm:pt>
    <dgm:pt modelId="{CAE2CD17-6499-44A2-A827-138D86F8CDF8}" type="pres">
      <dgm:prSet presAssocID="{AF59C6F3-DC20-43CB-964F-864EB072EC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FD1E6-5564-4798-B145-684EBBA3BFF2}" type="pres">
      <dgm:prSet presAssocID="{AF59C6F3-DC20-43CB-964F-864EB072EC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F9F229-2ABB-4315-A386-D5350791865B}" type="pres">
      <dgm:prSet presAssocID="{0EA515B2-F839-4286-A349-68BB680BE559}" presName="space" presStyleCnt="0"/>
      <dgm:spPr/>
    </dgm:pt>
    <dgm:pt modelId="{917B68E5-13F7-4839-864F-51CBA0AD6022}" type="pres">
      <dgm:prSet presAssocID="{F67DD413-FA7C-4884-A003-A5D4DE29B3D6}" presName="composite" presStyleCnt="0"/>
      <dgm:spPr/>
    </dgm:pt>
    <dgm:pt modelId="{2F2F68A1-817E-4A7A-9AFD-AE4D24E8AF3E}" type="pres">
      <dgm:prSet presAssocID="{F67DD413-FA7C-4884-A003-A5D4DE29B3D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231B61-31E5-45E9-80ED-AA8349BBE13B}" type="pres">
      <dgm:prSet presAssocID="{F67DD413-FA7C-4884-A003-A5D4DE29B3D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AA5887-FEA2-4707-B44D-5FB18E3F7D78}" type="pres">
      <dgm:prSet presAssocID="{16A939B1-8158-4EF8-9E69-D794110C0A30}" presName="space" presStyleCnt="0"/>
      <dgm:spPr/>
    </dgm:pt>
    <dgm:pt modelId="{1E1AD6C2-8F4F-4719-A5A4-F01C4A046AA9}" type="pres">
      <dgm:prSet presAssocID="{DB8D2691-B8C1-43D0-A806-7C13382D0AC6}" presName="composite" presStyleCnt="0"/>
      <dgm:spPr/>
    </dgm:pt>
    <dgm:pt modelId="{C2B60ED3-7F0E-40A5-9E7E-974F25F392DE}" type="pres">
      <dgm:prSet presAssocID="{DB8D2691-B8C1-43D0-A806-7C13382D0AC6}" presName="parTx" presStyleLbl="alignNode1" presStyleIdx="2" presStyleCnt="3" custLinFactNeighborX="25045" custLinFactNeighborY="-19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04079-0B65-45BC-8764-190F8962CCB3}" type="pres">
      <dgm:prSet presAssocID="{DB8D2691-B8C1-43D0-A806-7C13382D0AC6}" presName="desTx" presStyleLbl="alignAccFollowNode1" presStyleIdx="2" presStyleCnt="3" custLinFactNeighborX="421" custLinFactNeighborY="44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DB0DA07-3FBD-4D95-B3C0-C318C559229A}" type="presOf" srcId="{1EEB5C12-9314-405E-AC86-66E7A9AC39C6}" destId="{93231B61-31E5-45E9-80ED-AA8349BBE13B}" srcOrd="0" destOrd="3" presId="urn:microsoft.com/office/officeart/2005/8/layout/hList1"/>
    <dgm:cxn modelId="{84D7A409-CD99-412C-B178-21F2F470E5E8}" srcId="{DB8D2691-B8C1-43D0-A806-7C13382D0AC6}" destId="{BB6D164D-3B23-44AA-942C-A6E6F35D6775}" srcOrd="1" destOrd="0" parTransId="{FAEA9C9A-D275-4F41-92CF-2D320E504BA4}" sibTransId="{47906938-0483-41E5-8CC2-87DD91713E3B}"/>
    <dgm:cxn modelId="{EA48C8E0-C7DD-4CE0-A44C-1A74E0D6DB07}" type="presOf" srcId="{568CC93A-2BA1-4E08-A159-D74EEAEFB8A3}" destId="{AB6FD1E6-5564-4798-B145-684EBBA3BFF2}" srcOrd="0" destOrd="0" presId="urn:microsoft.com/office/officeart/2005/8/layout/hList1"/>
    <dgm:cxn modelId="{36D35A74-0AE2-410B-B429-1E4F706172EA}" type="presOf" srcId="{53CDF4EB-7934-4834-9F43-757D232892E1}" destId="{544548CF-E289-4ED1-89EC-4D58E3EEBB55}" srcOrd="0" destOrd="0" presId="urn:microsoft.com/office/officeart/2005/8/layout/hList1"/>
    <dgm:cxn modelId="{209A4FBE-1597-4C7D-AA85-9F719CA5181E}" type="presOf" srcId="{01757AF7-FBCE-4D94-9AF0-E1B97E7DBFE2}" destId="{44B04079-0B65-45BC-8764-190F8962CCB3}" srcOrd="0" destOrd="2" presId="urn:microsoft.com/office/officeart/2005/8/layout/hList1"/>
    <dgm:cxn modelId="{6FF265D6-A94F-40C0-BF83-EDB4C6A199D6}" srcId="{53CDF4EB-7934-4834-9F43-757D232892E1}" destId="{AF59C6F3-DC20-43CB-964F-864EB072EC28}" srcOrd="0" destOrd="0" parTransId="{E4956E63-3C78-4221-8296-95FBC8334779}" sibTransId="{0EA515B2-F839-4286-A349-68BB680BE559}"/>
    <dgm:cxn modelId="{3F5A6EF2-5085-4DFD-B0BA-55A9CCA9E51B}" srcId="{AF59C6F3-DC20-43CB-964F-864EB072EC28}" destId="{111A41D7-79D0-46F5-B030-A85BF9EFD0F2}" srcOrd="3" destOrd="0" parTransId="{026DE416-B92B-4F96-ADB6-72A254E22F32}" sibTransId="{ECB351DC-4581-48CC-9C02-31D884D9013A}"/>
    <dgm:cxn modelId="{FA4B70A8-F6B6-4398-8729-8309AA3C5055}" srcId="{DB8D2691-B8C1-43D0-A806-7C13382D0AC6}" destId="{01757AF7-FBCE-4D94-9AF0-E1B97E7DBFE2}" srcOrd="2" destOrd="0" parTransId="{DD86CE75-0792-47A8-B529-F2AC6885D47D}" sibTransId="{1FC2700D-8494-46C2-9A4B-6DD5BFB1761B}"/>
    <dgm:cxn modelId="{6AF286A3-876B-4FE2-9CA1-E4D2623AE667}" srcId="{F67DD413-FA7C-4884-A003-A5D4DE29B3D6}" destId="{B922301D-80E1-41F1-8EAB-620333C03178}" srcOrd="1" destOrd="0" parTransId="{25DE18D2-232F-4E74-911A-440D4372C1E4}" sibTransId="{EE9F9F4C-39B4-4870-9DEE-C622E9B2D386}"/>
    <dgm:cxn modelId="{F0FD9261-442F-4488-995D-071498F8591B}" type="presOf" srcId="{6F1A318B-EA3E-4B59-89AC-4BCD32C8DB84}" destId="{44B04079-0B65-45BC-8764-190F8962CCB3}" srcOrd="0" destOrd="3" presId="urn:microsoft.com/office/officeart/2005/8/layout/hList1"/>
    <dgm:cxn modelId="{188EE002-9A85-4D25-9350-400B1A78FAF1}" type="presOf" srcId="{BB6D164D-3B23-44AA-942C-A6E6F35D6775}" destId="{44B04079-0B65-45BC-8764-190F8962CCB3}" srcOrd="0" destOrd="1" presId="urn:microsoft.com/office/officeart/2005/8/layout/hList1"/>
    <dgm:cxn modelId="{5E92AC8D-3E2C-48BB-9A8C-04B7302F8A2B}" type="presOf" srcId="{8838FA37-FC21-4F46-9C38-630D7FCFE3B6}" destId="{AB6FD1E6-5564-4798-B145-684EBBA3BFF2}" srcOrd="0" destOrd="1" presId="urn:microsoft.com/office/officeart/2005/8/layout/hList1"/>
    <dgm:cxn modelId="{66C4AE0A-13CB-4D37-B987-686CB593D5BF}" srcId="{F67DD413-FA7C-4884-A003-A5D4DE29B3D6}" destId="{93DA349F-B6E6-44EA-80ED-153FE422CEE4}" srcOrd="0" destOrd="0" parTransId="{9BBF5CD5-4B1E-4B68-B233-28383E99AF03}" sibTransId="{8718D64E-7B56-4F08-A2F1-C3B9B88275EB}"/>
    <dgm:cxn modelId="{114B3AB9-16D5-4DD3-AA9B-55067AFB7ACF}" type="presOf" srcId="{DB8D2691-B8C1-43D0-A806-7C13382D0AC6}" destId="{C2B60ED3-7F0E-40A5-9E7E-974F25F392DE}" srcOrd="0" destOrd="0" presId="urn:microsoft.com/office/officeart/2005/8/layout/hList1"/>
    <dgm:cxn modelId="{5B775A6B-DC8E-4B40-8CFE-B2727A226B9A}" srcId="{DB8D2691-B8C1-43D0-A806-7C13382D0AC6}" destId="{E9E97A1A-7D7A-411E-8B71-554C162A8A93}" srcOrd="4" destOrd="0" parTransId="{99ACA8CF-4F33-4737-A315-D9F54B30C72E}" sibTransId="{BCB01EEF-D494-4387-904F-22E81D5FE18A}"/>
    <dgm:cxn modelId="{6DFFD2A3-C683-4077-83AE-4A93EBB58C39}" srcId="{DB8D2691-B8C1-43D0-A806-7C13382D0AC6}" destId="{6F1A318B-EA3E-4B59-89AC-4BCD32C8DB84}" srcOrd="3" destOrd="0" parTransId="{463DC581-F167-4BE3-B040-B18DBC5100A3}" sibTransId="{F42A8C91-3301-4AD0-9D14-F968A2B0C20D}"/>
    <dgm:cxn modelId="{2D719B98-E217-4192-BF6B-6C114BAA65F0}" srcId="{AF59C6F3-DC20-43CB-964F-864EB072EC28}" destId="{FEDC45E4-20BC-494C-9B9D-7A3D185A977A}" srcOrd="2" destOrd="0" parTransId="{7C5E0BD3-B925-46D1-8D02-B032A1A8F63B}" sibTransId="{98650C8D-B06A-40E9-B8B1-4BA570DA1304}"/>
    <dgm:cxn modelId="{A3B8FF9A-AD74-47A4-BDA1-34CF2710F26D}" type="presOf" srcId="{F67DD413-FA7C-4884-A003-A5D4DE29B3D6}" destId="{2F2F68A1-817E-4A7A-9AFD-AE4D24E8AF3E}" srcOrd="0" destOrd="0" presId="urn:microsoft.com/office/officeart/2005/8/layout/hList1"/>
    <dgm:cxn modelId="{DE1B5F4C-1E6F-4A4F-900F-0460B5E4726C}" srcId="{AF59C6F3-DC20-43CB-964F-864EB072EC28}" destId="{568CC93A-2BA1-4E08-A159-D74EEAEFB8A3}" srcOrd="0" destOrd="0" parTransId="{BADF6BEC-54D4-43F8-ACBA-0DC9EB1F7660}" sibTransId="{A7C37EA4-CD80-4C0A-85A3-94A82D5973C1}"/>
    <dgm:cxn modelId="{FCD88748-72D1-4A3E-BDE2-CE285D4A0A7D}" type="presOf" srcId="{AF59C6F3-DC20-43CB-964F-864EB072EC28}" destId="{CAE2CD17-6499-44A2-A827-138D86F8CDF8}" srcOrd="0" destOrd="0" presId="urn:microsoft.com/office/officeart/2005/8/layout/hList1"/>
    <dgm:cxn modelId="{A957F667-2EE5-4AB7-BCEC-714B0C9A21B3}" type="presOf" srcId="{C0D01F2B-B046-462D-BD12-9C5E2958E900}" destId="{44B04079-0B65-45BC-8764-190F8962CCB3}" srcOrd="0" destOrd="0" presId="urn:microsoft.com/office/officeart/2005/8/layout/hList1"/>
    <dgm:cxn modelId="{0EAD52D6-63F9-4F66-AC72-23B8AC601242}" srcId="{53CDF4EB-7934-4834-9F43-757D232892E1}" destId="{F67DD413-FA7C-4884-A003-A5D4DE29B3D6}" srcOrd="1" destOrd="0" parTransId="{B66E7FD1-470C-40F7-8CF9-B4D4BBA05939}" sibTransId="{16A939B1-8158-4EF8-9E69-D794110C0A30}"/>
    <dgm:cxn modelId="{5E2E85DB-8771-4256-8C22-759BDFEF53EF}" type="presOf" srcId="{B922301D-80E1-41F1-8EAB-620333C03178}" destId="{93231B61-31E5-45E9-80ED-AA8349BBE13B}" srcOrd="0" destOrd="1" presId="urn:microsoft.com/office/officeart/2005/8/layout/hList1"/>
    <dgm:cxn modelId="{98EC4FF9-ACCA-4678-8462-BEFF57EA7195}" srcId="{DB8D2691-B8C1-43D0-A806-7C13382D0AC6}" destId="{C0D01F2B-B046-462D-BD12-9C5E2958E900}" srcOrd="0" destOrd="0" parTransId="{FBE890FF-7421-4FE5-8EF4-72D46B6FA954}" sibTransId="{4FB67680-547D-4EF5-A812-64E0A7FDE4D4}"/>
    <dgm:cxn modelId="{2E0D6249-5CED-482E-9377-86E3010C2B18}" type="presOf" srcId="{111A41D7-79D0-46F5-B030-A85BF9EFD0F2}" destId="{AB6FD1E6-5564-4798-B145-684EBBA3BFF2}" srcOrd="0" destOrd="3" presId="urn:microsoft.com/office/officeart/2005/8/layout/hList1"/>
    <dgm:cxn modelId="{CF64E8A3-8E3E-4417-BF86-018D6154A10B}" type="presOf" srcId="{93DA349F-B6E6-44EA-80ED-153FE422CEE4}" destId="{93231B61-31E5-45E9-80ED-AA8349BBE13B}" srcOrd="0" destOrd="0" presId="urn:microsoft.com/office/officeart/2005/8/layout/hList1"/>
    <dgm:cxn modelId="{BAA14297-D628-408A-B227-CE4C60EF853E}" srcId="{F67DD413-FA7C-4884-A003-A5D4DE29B3D6}" destId="{1EEB5C12-9314-405E-AC86-66E7A9AC39C6}" srcOrd="3" destOrd="0" parTransId="{74C9509C-7C8E-498D-BF28-984EC0E4C438}" sibTransId="{44FCF3D4-516E-4B25-B0A3-CDC5343169A0}"/>
    <dgm:cxn modelId="{2D54BEB6-190A-4A3B-8DED-4E9A013B5E27}" srcId="{53CDF4EB-7934-4834-9F43-757D232892E1}" destId="{DB8D2691-B8C1-43D0-A806-7C13382D0AC6}" srcOrd="2" destOrd="0" parTransId="{8F3D1339-7658-4ED1-85B1-5EDFE7CD606D}" sibTransId="{85FFA04F-7A7A-4771-B3D4-177F264FBACD}"/>
    <dgm:cxn modelId="{DDA85FFB-55CB-4FC3-BF7E-0A88A4A2F59D}" srcId="{F67DD413-FA7C-4884-A003-A5D4DE29B3D6}" destId="{B6403349-6492-4266-8622-C179AF709B19}" srcOrd="2" destOrd="0" parTransId="{B0360D72-418A-4B2A-8FAB-583C62434739}" sibTransId="{EC286A51-9AFE-466E-80CF-9CE0C252DE8E}"/>
    <dgm:cxn modelId="{E14FCAD0-FA13-4F2B-8389-6143E5860D7B}" type="presOf" srcId="{B6403349-6492-4266-8622-C179AF709B19}" destId="{93231B61-31E5-45E9-80ED-AA8349BBE13B}" srcOrd="0" destOrd="2" presId="urn:microsoft.com/office/officeart/2005/8/layout/hList1"/>
    <dgm:cxn modelId="{C51A476B-FDB9-4072-B439-9BA2B0B03677}" srcId="{AF59C6F3-DC20-43CB-964F-864EB072EC28}" destId="{8838FA37-FC21-4F46-9C38-630D7FCFE3B6}" srcOrd="1" destOrd="0" parTransId="{8EF92CA7-9552-423C-88CA-79EE893123B6}" sibTransId="{2048D438-4777-4469-9A49-7F387C4F0DE9}"/>
    <dgm:cxn modelId="{0D61275D-F1DC-45A0-ABF8-39A861D9AEC7}" type="presOf" srcId="{FEDC45E4-20BC-494C-9B9D-7A3D185A977A}" destId="{AB6FD1E6-5564-4798-B145-684EBBA3BFF2}" srcOrd="0" destOrd="2" presId="urn:microsoft.com/office/officeart/2005/8/layout/hList1"/>
    <dgm:cxn modelId="{C772003C-61D1-4556-8D58-3164E27E8D9E}" type="presOf" srcId="{E9E97A1A-7D7A-411E-8B71-554C162A8A93}" destId="{44B04079-0B65-45BC-8764-190F8962CCB3}" srcOrd="0" destOrd="4" presId="urn:microsoft.com/office/officeart/2005/8/layout/hList1"/>
    <dgm:cxn modelId="{CD20D464-030B-447B-A670-28BB81546129}" type="presParOf" srcId="{544548CF-E289-4ED1-89EC-4D58E3EEBB55}" destId="{B73B70B9-2D90-4308-A579-4B44D0E64D6D}" srcOrd="0" destOrd="0" presId="urn:microsoft.com/office/officeart/2005/8/layout/hList1"/>
    <dgm:cxn modelId="{44D7E233-270D-47A7-8D67-6210AB7A07D7}" type="presParOf" srcId="{B73B70B9-2D90-4308-A579-4B44D0E64D6D}" destId="{CAE2CD17-6499-44A2-A827-138D86F8CDF8}" srcOrd="0" destOrd="0" presId="urn:microsoft.com/office/officeart/2005/8/layout/hList1"/>
    <dgm:cxn modelId="{7CAEAE87-9005-4B88-9C39-8008C19159C9}" type="presParOf" srcId="{B73B70B9-2D90-4308-A579-4B44D0E64D6D}" destId="{AB6FD1E6-5564-4798-B145-684EBBA3BFF2}" srcOrd="1" destOrd="0" presId="urn:microsoft.com/office/officeart/2005/8/layout/hList1"/>
    <dgm:cxn modelId="{C4843D1D-5A82-43E6-A54D-59ABA3CA3429}" type="presParOf" srcId="{544548CF-E289-4ED1-89EC-4D58E3EEBB55}" destId="{7FF9F229-2ABB-4315-A386-D5350791865B}" srcOrd="1" destOrd="0" presId="urn:microsoft.com/office/officeart/2005/8/layout/hList1"/>
    <dgm:cxn modelId="{2C672BEC-E7B2-4A0F-A685-93AA1A708A84}" type="presParOf" srcId="{544548CF-E289-4ED1-89EC-4D58E3EEBB55}" destId="{917B68E5-13F7-4839-864F-51CBA0AD6022}" srcOrd="2" destOrd="0" presId="urn:microsoft.com/office/officeart/2005/8/layout/hList1"/>
    <dgm:cxn modelId="{BE1B4AA5-3D1B-4E9B-9D20-628BE7ED174B}" type="presParOf" srcId="{917B68E5-13F7-4839-864F-51CBA0AD6022}" destId="{2F2F68A1-817E-4A7A-9AFD-AE4D24E8AF3E}" srcOrd="0" destOrd="0" presId="urn:microsoft.com/office/officeart/2005/8/layout/hList1"/>
    <dgm:cxn modelId="{DD7CFCAC-B65B-4544-9C1E-88F35D4A5C84}" type="presParOf" srcId="{917B68E5-13F7-4839-864F-51CBA0AD6022}" destId="{93231B61-31E5-45E9-80ED-AA8349BBE13B}" srcOrd="1" destOrd="0" presId="urn:microsoft.com/office/officeart/2005/8/layout/hList1"/>
    <dgm:cxn modelId="{D5B9B4F5-C8AC-45D9-A936-BE7CE25EC323}" type="presParOf" srcId="{544548CF-E289-4ED1-89EC-4D58E3EEBB55}" destId="{C1AA5887-FEA2-4707-B44D-5FB18E3F7D78}" srcOrd="3" destOrd="0" presId="urn:microsoft.com/office/officeart/2005/8/layout/hList1"/>
    <dgm:cxn modelId="{8D9B6DA1-2CDE-4084-A316-7DA66F668F9B}" type="presParOf" srcId="{544548CF-E289-4ED1-89EC-4D58E3EEBB55}" destId="{1E1AD6C2-8F4F-4719-A5A4-F01C4A046AA9}" srcOrd="4" destOrd="0" presId="urn:microsoft.com/office/officeart/2005/8/layout/hList1"/>
    <dgm:cxn modelId="{B1E2680D-9052-4657-8F8C-48B59955C590}" type="presParOf" srcId="{1E1AD6C2-8F4F-4719-A5A4-F01C4A046AA9}" destId="{C2B60ED3-7F0E-40A5-9E7E-974F25F392DE}" srcOrd="0" destOrd="0" presId="urn:microsoft.com/office/officeart/2005/8/layout/hList1"/>
    <dgm:cxn modelId="{68A5ACC3-2660-47E5-ACA3-99A4262EA58F}" type="presParOf" srcId="{1E1AD6C2-8F4F-4719-A5A4-F01C4A046AA9}" destId="{44B04079-0B65-45BC-8764-190F8962C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DF4EB-7934-4834-9F43-757D232892E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59C6F3-DC20-43CB-964F-864EB072EC28}">
      <dgm:prSet phldrT="[Text]"/>
      <dgm:spPr/>
      <dgm:t>
        <a:bodyPr/>
        <a:lstStyle/>
        <a:p>
          <a:r>
            <a:rPr lang="en-GB" dirty="0" smtClean="0"/>
            <a:t>FileRead	</a:t>
          </a:r>
          <a:endParaRPr lang="en-IN" dirty="0"/>
        </a:p>
      </dgm:t>
    </dgm:pt>
    <dgm:pt modelId="{E4956E63-3C78-4221-8296-95FBC8334779}" type="parTrans" cxnId="{6FF265D6-A94F-40C0-BF83-EDB4C6A199D6}">
      <dgm:prSet/>
      <dgm:spPr/>
      <dgm:t>
        <a:bodyPr/>
        <a:lstStyle/>
        <a:p>
          <a:endParaRPr lang="en-IN"/>
        </a:p>
      </dgm:t>
    </dgm:pt>
    <dgm:pt modelId="{0EA515B2-F839-4286-A349-68BB680BE559}" type="sibTrans" cxnId="{6FF265D6-A94F-40C0-BF83-EDB4C6A199D6}">
      <dgm:prSet/>
      <dgm:spPr/>
      <dgm:t>
        <a:bodyPr/>
        <a:lstStyle/>
        <a:p>
          <a:endParaRPr lang="en-IN"/>
        </a:p>
      </dgm:t>
    </dgm:pt>
    <dgm:pt modelId="{111A41D7-79D0-46F5-B030-A85BF9EFD0F2}">
      <dgm:prSet phldrT="[Text]" custT="1"/>
      <dgm:spPr/>
      <dgm:t>
        <a:bodyPr/>
        <a:lstStyle/>
        <a:p>
          <a:r>
            <a:rPr lang="en-GB" sz="1800" dirty="0" smtClean="0"/>
            <a:t>folderName</a:t>
          </a:r>
          <a:endParaRPr lang="en-IN" sz="1800" dirty="0"/>
        </a:p>
      </dgm:t>
    </dgm:pt>
    <dgm:pt modelId="{026DE416-B92B-4F96-ADB6-72A254E22F32}" type="parTrans" cxnId="{3F5A6EF2-5085-4DFD-B0BA-55A9CCA9E51B}">
      <dgm:prSet/>
      <dgm:spPr/>
      <dgm:t>
        <a:bodyPr/>
        <a:lstStyle/>
        <a:p>
          <a:endParaRPr lang="en-IN"/>
        </a:p>
      </dgm:t>
    </dgm:pt>
    <dgm:pt modelId="{ECB351DC-4581-48CC-9C02-31D884D9013A}" type="sibTrans" cxnId="{3F5A6EF2-5085-4DFD-B0BA-55A9CCA9E51B}">
      <dgm:prSet/>
      <dgm:spPr/>
      <dgm:t>
        <a:bodyPr/>
        <a:lstStyle/>
        <a:p>
          <a:endParaRPr lang="en-IN"/>
        </a:p>
      </dgm:t>
    </dgm:pt>
    <dgm:pt modelId="{5B69B8A4-7993-4AB0-87D5-873AF37BC8CB}">
      <dgm:prSet phldrT="[Text]" custT="1"/>
      <dgm:spPr/>
      <dgm:t>
        <a:bodyPr/>
        <a:lstStyle/>
        <a:p>
          <a:r>
            <a:rPr lang="en-GB" sz="1800" dirty="0" smtClean="0"/>
            <a:t>result</a:t>
          </a:r>
          <a:endParaRPr lang="en-IN" sz="1800" dirty="0"/>
        </a:p>
      </dgm:t>
    </dgm:pt>
    <dgm:pt modelId="{87C9A85A-55C0-4555-9A6D-03FEC8154CFA}" type="parTrans" cxnId="{12543F88-7918-45C1-83AB-44B9372EF96D}">
      <dgm:prSet/>
      <dgm:spPr/>
      <dgm:t>
        <a:bodyPr/>
        <a:lstStyle/>
        <a:p>
          <a:endParaRPr lang="en-IN"/>
        </a:p>
      </dgm:t>
    </dgm:pt>
    <dgm:pt modelId="{3BA4E179-5075-4FD7-9C3A-D5CBEF3586A6}" type="sibTrans" cxnId="{12543F88-7918-45C1-83AB-44B9372EF96D}">
      <dgm:prSet/>
      <dgm:spPr/>
      <dgm:t>
        <a:bodyPr/>
        <a:lstStyle/>
        <a:p>
          <a:endParaRPr lang="en-IN"/>
        </a:p>
      </dgm:t>
    </dgm:pt>
    <dgm:pt modelId="{F67DD413-FA7C-4884-A003-A5D4DE29B3D6}">
      <dgm:prSet phldrT="[Text]"/>
      <dgm:spPr/>
      <dgm:t>
        <a:bodyPr/>
        <a:lstStyle/>
        <a:p>
          <a:r>
            <a:rPr lang="en-GB" dirty="0" smtClean="0"/>
            <a:t>CheckFile</a:t>
          </a:r>
          <a:endParaRPr lang="en-IN" dirty="0"/>
        </a:p>
      </dgm:t>
    </dgm:pt>
    <dgm:pt modelId="{B66E7FD1-470C-40F7-8CF9-B4D4BBA05939}" type="parTrans" cxnId="{0EAD52D6-63F9-4F66-AC72-23B8AC601242}">
      <dgm:prSet/>
      <dgm:spPr/>
      <dgm:t>
        <a:bodyPr/>
        <a:lstStyle/>
        <a:p>
          <a:endParaRPr lang="en-IN"/>
        </a:p>
      </dgm:t>
    </dgm:pt>
    <dgm:pt modelId="{16A939B1-8158-4EF8-9E69-D794110C0A30}" type="sibTrans" cxnId="{0EAD52D6-63F9-4F66-AC72-23B8AC601242}">
      <dgm:prSet/>
      <dgm:spPr/>
      <dgm:t>
        <a:bodyPr/>
        <a:lstStyle/>
        <a:p>
          <a:endParaRPr lang="en-IN"/>
        </a:p>
      </dgm:t>
    </dgm:pt>
    <dgm:pt modelId="{93DA349F-B6E6-44EA-80ED-153FE422CEE4}">
      <dgm:prSet phldrT="[Text]" custT="1"/>
      <dgm:spPr/>
      <dgm:t>
        <a:bodyPr/>
        <a:lstStyle/>
        <a:p>
          <a:r>
            <a:rPr lang="en-GB" sz="1800" dirty="0" smtClean="0"/>
            <a:t>fileName</a:t>
          </a:r>
          <a:endParaRPr lang="en-IN" sz="1800" dirty="0"/>
        </a:p>
      </dgm:t>
    </dgm:pt>
    <dgm:pt modelId="{9BBF5CD5-4B1E-4B68-B233-28383E99AF03}" type="parTrans" cxnId="{66C4AE0A-13CB-4D37-B987-686CB593D5BF}">
      <dgm:prSet/>
      <dgm:spPr/>
      <dgm:t>
        <a:bodyPr/>
        <a:lstStyle/>
        <a:p>
          <a:endParaRPr lang="en-IN"/>
        </a:p>
      </dgm:t>
    </dgm:pt>
    <dgm:pt modelId="{8718D64E-7B56-4F08-A2F1-C3B9B88275EB}" type="sibTrans" cxnId="{66C4AE0A-13CB-4D37-B987-686CB593D5BF}">
      <dgm:prSet/>
      <dgm:spPr/>
      <dgm:t>
        <a:bodyPr/>
        <a:lstStyle/>
        <a:p>
          <a:endParaRPr lang="en-IN"/>
        </a:p>
      </dgm:t>
    </dgm:pt>
    <dgm:pt modelId="{DA48A673-61AF-487E-825A-B12A1F75F4EF}">
      <dgm:prSet phldrT="[Text]" custT="1"/>
      <dgm:spPr/>
      <dgm:t>
        <a:bodyPr/>
        <a:lstStyle/>
        <a:p>
          <a:r>
            <a:rPr lang="en-GB" sz="1800" dirty="0" smtClean="0"/>
            <a:t>line</a:t>
          </a:r>
          <a:endParaRPr lang="en-IN" sz="1800" dirty="0"/>
        </a:p>
      </dgm:t>
    </dgm:pt>
    <dgm:pt modelId="{4A39601A-03D3-4E25-A932-6AA0968E97B1}" type="parTrans" cxnId="{2DF8EF89-F1E3-4CE1-9B28-B0F67B66D2DE}">
      <dgm:prSet/>
      <dgm:spPr/>
      <dgm:t>
        <a:bodyPr/>
        <a:lstStyle/>
        <a:p>
          <a:endParaRPr lang="en-IN"/>
        </a:p>
      </dgm:t>
    </dgm:pt>
    <dgm:pt modelId="{69C3AE87-3B7F-4468-A031-C179E55CF802}" type="sibTrans" cxnId="{2DF8EF89-F1E3-4CE1-9B28-B0F67B66D2DE}">
      <dgm:prSet/>
      <dgm:spPr/>
      <dgm:t>
        <a:bodyPr/>
        <a:lstStyle/>
        <a:p>
          <a:endParaRPr lang="en-IN"/>
        </a:p>
      </dgm:t>
    </dgm:pt>
    <dgm:pt modelId="{DB8D2691-B8C1-43D0-A806-7C13382D0AC6}">
      <dgm:prSet phldrT="[Text]"/>
      <dgm:spPr/>
      <dgm:t>
        <a:bodyPr/>
        <a:lstStyle/>
        <a:p>
          <a:r>
            <a:rPr lang="en-GB" dirty="0" smtClean="0"/>
            <a:t>FileWrite</a:t>
          </a:r>
          <a:endParaRPr lang="en-IN" dirty="0"/>
        </a:p>
      </dgm:t>
    </dgm:pt>
    <dgm:pt modelId="{8F3D1339-7658-4ED1-85B1-5EDFE7CD606D}" type="parTrans" cxnId="{2D54BEB6-190A-4A3B-8DED-4E9A013B5E27}">
      <dgm:prSet/>
      <dgm:spPr/>
      <dgm:t>
        <a:bodyPr/>
        <a:lstStyle/>
        <a:p>
          <a:endParaRPr lang="en-IN"/>
        </a:p>
      </dgm:t>
    </dgm:pt>
    <dgm:pt modelId="{85FFA04F-7A7A-4771-B3D4-177F264FBACD}" type="sibTrans" cxnId="{2D54BEB6-190A-4A3B-8DED-4E9A013B5E27}">
      <dgm:prSet/>
      <dgm:spPr/>
      <dgm:t>
        <a:bodyPr/>
        <a:lstStyle/>
        <a:p>
          <a:endParaRPr lang="en-IN"/>
        </a:p>
      </dgm:t>
    </dgm:pt>
    <dgm:pt modelId="{C0D01F2B-B046-462D-BD12-9C5E2958E900}">
      <dgm:prSet phldrT="[Text]" custT="1"/>
      <dgm:spPr/>
      <dgm:t>
        <a:bodyPr/>
        <a:lstStyle/>
        <a:p>
          <a:r>
            <a:rPr lang="en-GB" sz="1800" smtClean="0"/>
            <a:t>fileName</a:t>
          </a:r>
          <a:endParaRPr lang="en-IN" sz="1800" dirty="0"/>
        </a:p>
      </dgm:t>
    </dgm:pt>
    <dgm:pt modelId="{FBE890FF-7421-4FE5-8EF4-72D46B6FA954}" type="parTrans" cxnId="{98EC4FF9-ACCA-4678-8462-BEFF57EA7195}">
      <dgm:prSet/>
      <dgm:spPr/>
      <dgm:t>
        <a:bodyPr/>
        <a:lstStyle/>
        <a:p>
          <a:endParaRPr lang="en-IN"/>
        </a:p>
      </dgm:t>
    </dgm:pt>
    <dgm:pt modelId="{4FB67680-547D-4EF5-A812-64E0A7FDE4D4}" type="sibTrans" cxnId="{98EC4FF9-ACCA-4678-8462-BEFF57EA7195}">
      <dgm:prSet/>
      <dgm:spPr/>
      <dgm:t>
        <a:bodyPr/>
        <a:lstStyle/>
        <a:p>
          <a:endParaRPr lang="en-IN"/>
        </a:p>
      </dgm:t>
    </dgm:pt>
    <dgm:pt modelId="{01757AF7-FBCE-4D94-9AF0-E1B97E7DBFE2}">
      <dgm:prSet phldrT="[Text]" custT="1"/>
      <dgm:spPr/>
      <dgm:t>
        <a:bodyPr/>
        <a:lstStyle/>
        <a:p>
          <a:r>
            <a:rPr lang="en-GB" sz="1800" dirty="0" smtClean="0"/>
            <a:t>Write()</a:t>
          </a:r>
          <a:endParaRPr lang="en-IN" sz="1800" dirty="0"/>
        </a:p>
      </dgm:t>
    </dgm:pt>
    <dgm:pt modelId="{DD86CE75-0792-47A8-B529-F2AC6885D47D}" type="parTrans" cxnId="{FA4B70A8-F6B6-4398-8729-8309AA3C5055}">
      <dgm:prSet/>
      <dgm:spPr/>
      <dgm:t>
        <a:bodyPr/>
        <a:lstStyle/>
        <a:p>
          <a:endParaRPr lang="en-IN"/>
        </a:p>
      </dgm:t>
    </dgm:pt>
    <dgm:pt modelId="{1FC2700D-8494-46C2-9A4B-6DD5BFB1761B}" type="sibTrans" cxnId="{FA4B70A8-F6B6-4398-8729-8309AA3C5055}">
      <dgm:prSet/>
      <dgm:spPr/>
      <dgm:t>
        <a:bodyPr/>
        <a:lstStyle/>
        <a:p>
          <a:endParaRPr lang="en-IN"/>
        </a:p>
      </dgm:t>
    </dgm:pt>
    <dgm:pt modelId="{3AD7C20D-C241-4587-8C04-FAAB65825359}">
      <dgm:prSet phldrT="[Text]" custT="1"/>
      <dgm:spPr/>
      <dgm:t>
        <a:bodyPr/>
        <a:lstStyle/>
        <a:p>
          <a:r>
            <a:rPr lang="en-GB" sz="1800" dirty="0" smtClean="0"/>
            <a:t>text</a:t>
          </a:r>
          <a:endParaRPr lang="en-IN" sz="1800" dirty="0"/>
        </a:p>
      </dgm:t>
    </dgm:pt>
    <dgm:pt modelId="{C1773EA9-C1F1-4D3F-A7A1-845A78F6F2C8}" type="parTrans" cxnId="{87BA4881-E4EE-427F-87B7-ADA83DB99C4D}">
      <dgm:prSet/>
      <dgm:spPr/>
      <dgm:t>
        <a:bodyPr/>
        <a:lstStyle/>
        <a:p>
          <a:endParaRPr lang="en-IN"/>
        </a:p>
      </dgm:t>
    </dgm:pt>
    <dgm:pt modelId="{E2CEC675-7590-4497-BE19-B451B0193BBD}" type="sibTrans" cxnId="{87BA4881-E4EE-427F-87B7-ADA83DB99C4D}">
      <dgm:prSet/>
      <dgm:spPr/>
      <dgm:t>
        <a:bodyPr/>
        <a:lstStyle/>
        <a:p>
          <a:endParaRPr lang="en-IN"/>
        </a:p>
      </dgm:t>
    </dgm:pt>
    <dgm:pt modelId="{648AA3CF-4294-4117-92EA-6A125B28CFC3}">
      <dgm:prSet phldrT="[Text]" custT="1"/>
      <dgm:spPr/>
      <dgm:t>
        <a:bodyPr/>
        <a:lstStyle/>
        <a:p>
          <a:r>
            <a:rPr lang="en-GB" sz="1800" dirty="0" smtClean="0"/>
            <a:t>line</a:t>
          </a:r>
          <a:endParaRPr lang="en-IN" sz="1800" dirty="0"/>
        </a:p>
      </dgm:t>
    </dgm:pt>
    <dgm:pt modelId="{4424DA01-4E2F-4A87-9D17-39220C4FDAB5}" type="parTrans" cxnId="{E45750CF-FAF6-4B9C-A04F-5339BA115911}">
      <dgm:prSet/>
      <dgm:spPr/>
      <dgm:t>
        <a:bodyPr/>
        <a:lstStyle/>
        <a:p>
          <a:endParaRPr lang="en-IN"/>
        </a:p>
      </dgm:t>
    </dgm:pt>
    <dgm:pt modelId="{7C9D1CCD-512E-49BF-A149-588891EC58F5}" type="sibTrans" cxnId="{E45750CF-FAF6-4B9C-A04F-5339BA115911}">
      <dgm:prSet/>
      <dgm:spPr/>
      <dgm:t>
        <a:bodyPr/>
        <a:lstStyle/>
        <a:p>
          <a:endParaRPr lang="en-IN"/>
        </a:p>
      </dgm:t>
    </dgm:pt>
    <dgm:pt modelId="{776838A8-4C59-49DB-9023-3B03C989DECC}">
      <dgm:prSet phldrT="[Text]" custT="1"/>
      <dgm:spPr/>
      <dgm:t>
        <a:bodyPr/>
        <a:lstStyle/>
        <a:p>
          <a:r>
            <a:rPr lang="en-GB" sz="1800" dirty="0" smtClean="0"/>
            <a:t>division</a:t>
          </a:r>
          <a:endParaRPr lang="en-IN" sz="1800" dirty="0"/>
        </a:p>
      </dgm:t>
    </dgm:pt>
    <dgm:pt modelId="{3BCA0336-ADDE-4E23-982F-0351AC4B433A}" type="parTrans" cxnId="{3F21A2E1-203D-4440-A5A7-601122B5A040}">
      <dgm:prSet/>
      <dgm:spPr/>
      <dgm:t>
        <a:bodyPr/>
        <a:lstStyle/>
        <a:p>
          <a:endParaRPr lang="en-IN"/>
        </a:p>
      </dgm:t>
    </dgm:pt>
    <dgm:pt modelId="{1B1EB1F1-55DC-4814-89C3-B0A1278AB81D}" type="sibTrans" cxnId="{3F21A2E1-203D-4440-A5A7-601122B5A040}">
      <dgm:prSet/>
      <dgm:spPr/>
      <dgm:t>
        <a:bodyPr/>
        <a:lstStyle/>
        <a:p>
          <a:endParaRPr lang="en-IN"/>
        </a:p>
      </dgm:t>
    </dgm:pt>
    <dgm:pt modelId="{F8CBAD75-1764-4F6F-A871-5541BDE33357}">
      <dgm:prSet phldrT="[Text]" custT="1"/>
      <dgm:spPr/>
      <dgm:t>
        <a:bodyPr/>
        <a:lstStyle/>
        <a:p>
          <a:r>
            <a:rPr lang="en-GB" sz="1800" dirty="0" smtClean="0"/>
            <a:t>para</a:t>
          </a:r>
          <a:endParaRPr lang="en-IN" sz="1800" dirty="0"/>
        </a:p>
      </dgm:t>
    </dgm:pt>
    <dgm:pt modelId="{2293689F-AD42-4D67-A3A1-4BE77752F002}" type="parTrans" cxnId="{750F6B08-C74B-4CA7-906D-325C0E5AD45C}">
      <dgm:prSet/>
      <dgm:spPr/>
      <dgm:t>
        <a:bodyPr/>
        <a:lstStyle/>
        <a:p>
          <a:endParaRPr lang="en-IN"/>
        </a:p>
      </dgm:t>
    </dgm:pt>
    <dgm:pt modelId="{B994A663-4D85-4916-A593-EC517220470C}" type="sibTrans" cxnId="{750F6B08-C74B-4CA7-906D-325C0E5AD45C}">
      <dgm:prSet/>
      <dgm:spPr/>
      <dgm:t>
        <a:bodyPr/>
        <a:lstStyle/>
        <a:p>
          <a:endParaRPr lang="en-IN"/>
        </a:p>
      </dgm:t>
    </dgm:pt>
    <dgm:pt modelId="{DD1B15DF-33A8-47C5-9EE2-8DB4D80EDCE6}">
      <dgm:prSet phldrT="[Text]" custT="1"/>
      <dgm:spPr/>
      <dgm:t>
        <a:bodyPr/>
        <a:lstStyle/>
        <a:p>
          <a:endParaRPr lang="en-IN" sz="1800" dirty="0"/>
        </a:p>
      </dgm:t>
    </dgm:pt>
    <dgm:pt modelId="{C465F03D-93E2-4AF3-853E-BFEC4D299AFD}" type="parTrans" cxnId="{5F6F1134-D15C-4F5C-A690-210C443DAFAD}">
      <dgm:prSet/>
      <dgm:spPr/>
      <dgm:t>
        <a:bodyPr/>
        <a:lstStyle/>
        <a:p>
          <a:endParaRPr lang="en-IN"/>
        </a:p>
      </dgm:t>
    </dgm:pt>
    <dgm:pt modelId="{2FC87D17-8391-4A17-BDC6-DA2EC9C299C7}" type="sibTrans" cxnId="{5F6F1134-D15C-4F5C-A690-210C443DAFAD}">
      <dgm:prSet/>
      <dgm:spPr/>
      <dgm:t>
        <a:bodyPr/>
        <a:lstStyle/>
        <a:p>
          <a:endParaRPr lang="en-IN"/>
        </a:p>
      </dgm:t>
    </dgm:pt>
    <dgm:pt modelId="{A724C539-C4F1-446A-A45B-DABF0BB31CF4}">
      <dgm:prSet phldrT="[Text]" custT="1"/>
      <dgm:spPr/>
      <dgm:t>
        <a:bodyPr/>
        <a:lstStyle/>
        <a:p>
          <a:r>
            <a:rPr lang="en-GB" sz="1800" dirty="0" smtClean="0"/>
            <a:t>getUrl()</a:t>
          </a:r>
          <a:endParaRPr lang="en-IN" sz="1800" dirty="0"/>
        </a:p>
      </dgm:t>
    </dgm:pt>
    <dgm:pt modelId="{36FB7031-1ED4-45AB-85AF-66009928221D}" type="parTrans" cxnId="{AF9A205E-CE58-4B80-9636-0280F1A97F70}">
      <dgm:prSet/>
      <dgm:spPr/>
      <dgm:t>
        <a:bodyPr/>
        <a:lstStyle/>
        <a:p>
          <a:endParaRPr lang="en-IN"/>
        </a:p>
      </dgm:t>
    </dgm:pt>
    <dgm:pt modelId="{E70B9906-474E-4AF0-B720-605735E5E203}" type="sibTrans" cxnId="{AF9A205E-CE58-4B80-9636-0280F1A97F70}">
      <dgm:prSet/>
      <dgm:spPr/>
      <dgm:t>
        <a:bodyPr/>
        <a:lstStyle/>
        <a:p>
          <a:endParaRPr lang="en-IN"/>
        </a:p>
      </dgm:t>
    </dgm:pt>
    <dgm:pt modelId="{F3BF6E07-26B4-42DC-B2C5-27D8F22170C5}">
      <dgm:prSet phldrT="[Text]" custT="1"/>
      <dgm:spPr/>
      <dgm:t>
        <a:bodyPr/>
        <a:lstStyle/>
        <a:p>
          <a:r>
            <a:rPr lang="en-GB" sz="1800" dirty="0" smtClean="0"/>
            <a:t>readContent()</a:t>
          </a:r>
          <a:endParaRPr lang="en-IN" sz="1800" dirty="0"/>
        </a:p>
      </dgm:t>
    </dgm:pt>
    <dgm:pt modelId="{92CA963F-BC4B-42D4-B789-EE9A4DADBC0B}" type="parTrans" cxnId="{0FB22FAA-38D1-4984-8779-F0D44F7BFD5D}">
      <dgm:prSet/>
      <dgm:spPr/>
      <dgm:t>
        <a:bodyPr/>
        <a:lstStyle/>
        <a:p>
          <a:endParaRPr lang="en-IN"/>
        </a:p>
      </dgm:t>
    </dgm:pt>
    <dgm:pt modelId="{4CE8F5D4-65A9-4DA0-B076-0E9C602D30FF}" type="sibTrans" cxnId="{0FB22FAA-38D1-4984-8779-F0D44F7BFD5D}">
      <dgm:prSet/>
      <dgm:spPr/>
      <dgm:t>
        <a:bodyPr/>
        <a:lstStyle/>
        <a:p>
          <a:endParaRPr lang="en-IN"/>
        </a:p>
      </dgm:t>
    </dgm:pt>
    <dgm:pt modelId="{FCE78D52-747C-4C86-9F3C-74343525371C}">
      <dgm:prSet phldrT="[Text]" custT="1"/>
      <dgm:spPr/>
      <dgm:t>
        <a:bodyPr/>
        <a:lstStyle/>
        <a:p>
          <a:r>
            <a:rPr lang="en-GB" sz="1800" dirty="0" smtClean="0"/>
            <a:t>text</a:t>
          </a:r>
          <a:endParaRPr lang="en-IN" sz="1800" dirty="0"/>
        </a:p>
      </dgm:t>
    </dgm:pt>
    <dgm:pt modelId="{C34A4C23-6DA7-4C12-A7C9-A3A953E48B7C}" type="parTrans" cxnId="{2C4C7880-C68E-4280-B433-484B8779CE6B}">
      <dgm:prSet/>
      <dgm:spPr/>
      <dgm:t>
        <a:bodyPr/>
        <a:lstStyle/>
        <a:p>
          <a:endParaRPr lang="en-IN"/>
        </a:p>
      </dgm:t>
    </dgm:pt>
    <dgm:pt modelId="{8E4FC7DD-B4A0-4E59-9E7D-90EF72DA287A}" type="sibTrans" cxnId="{2C4C7880-C68E-4280-B433-484B8779CE6B}">
      <dgm:prSet/>
      <dgm:spPr/>
      <dgm:t>
        <a:bodyPr/>
        <a:lstStyle/>
        <a:p>
          <a:endParaRPr lang="en-IN"/>
        </a:p>
      </dgm:t>
    </dgm:pt>
    <dgm:pt modelId="{068AF5D0-39C4-4A5E-8649-48ED0DB71BA9}">
      <dgm:prSet phldrT="[Text]" custT="1"/>
      <dgm:spPr/>
      <dgm:t>
        <a:bodyPr/>
        <a:lstStyle/>
        <a:p>
          <a:r>
            <a:rPr lang="en-GB" sz="1800" dirty="0" smtClean="0"/>
            <a:t>checkIfPresent()</a:t>
          </a:r>
          <a:endParaRPr lang="en-IN" sz="1800" dirty="0"/>
        </a:p>
      </dgm:t>
    </dgm:pt>
    <dgm:pt modelId="{2CFAA3A4-5B66-4B08-AE4F-3B0E94AACDEE}" type="parTrans" cxnId="{0834636E-9013-40E1-8967-18BE2571B38D}">
      <dgm:prSet/>
      <dgm:spPr/>
      <dgm:t>
        <a:bodyPr/>
        <a:lstStyle/>
        <a:p>
          <a:endParaRPr lang="en-IN"/>
        </a:p>
      </dgm:t>
    </dgm:pt>
    <dgm:pt modelId="{41BD387C-B174-4312-BF65-BC8BA747F285}" type="sibTrans" cxnId="{0834636E-9013-40E1-8967-18BE2571B38D}">
      <dgm:prSet/>
      <dgm:spPr/>
      <dgm:t>
        <a:bodyPr/>
        <a:lstStyle/>
        <a:p>
          <a:endParaRPr lang="en-IN"/>
        </a:p>
      </dgm:t>
    </dgm:pt>
    <dgm:pt modelId="{F5749621-E8FE-4134-8D50-88B54D311991}">
      <dgm:prSet phldrT="[Text]" custT="1"/>
      <dgm:spPr/>
      <dgm:t>
        <a:bodyPr/>
        <a:lstStyle/>
        <a:p>
          <a:endParaRPr lang="en-IN" sz="1800" dirty="0"/>
        </a:p>
      </dgm:t>
    </dgm:pt>
    <dgm:pt modelId="{096C5686-F471-4E76-882E-697E938A5749}" type="parTrans" cxnId="{59DB8EE0-A070-4E0E-8122-9DE80DD70AA6}">
      <dgm:prSet/>
      <dgm:spPr/>
      <dgm:t>
        <a:bodyPr/>
        <a:lstStyle/>
        <a:p>
          <a:endParaRPr lang="en-IN"/>
        </a:p>
      </dgm:t>
    </dgm:pt>
    <dgm:pt modelId="{0D0E7BC1-8109-4DAA-A641-93EC88D026E7}" type="sibTrans" cxnId="{59DB8EE0-A070-4E0E-8122-9DE80DD70AA6}">
      <dgm:prSet/>
      <dgm:spPr/>
      <dgm:t>
        <a:bodyPr/>
        <a:lstStyle/>
        <a:p>
          <a:endParaRPr lang="en-IN"/>
        </a:p>
      </dgm:t>
    </dgm:pt>
    <dgm:pt modelId="{9D913076-E14F-4386-B739-D4E0B1446B31}">
      <dgm:prSet phldrT="[Text]" custT="1"/>
      <dgm:spPr/>
      <dgm:t>
        <a:bodyPr/>
        <a:lstStyle/>
        <a:p>
          <a:endParaRPr lang="en-IN" sz="1800" dirty="0"/>
        </a:p>
      </dgm:t>
    </dgm:pt>
    <dgm:pt modelId="{FF81373F-52AF-461A-87BE-0866BEC74259}" type="parTrans" cxnId="{CA5B2A31-EE3F-416E-BC3C-828932EF075D}">
      <dgm:prSet/>
      <dgm:spPr/>
      <dgm:t>
        <a:bodyPr/>
        <a:lstStyle/>
        <a:p>
          <a:endParaRPr lang="en-IN"/>
        </a:p>
      </dgm:t>
    </dgm:pt>
    <dgm:pt modelId="{E653B47A-DB4C-4764-AC4C-3E3202962EF2}" type="sibTrans" cxnId="{CA5B2A31-EE3F-416E-BC3C-828932EF075D}">
      <dgm:prSet/>
      <dgm:spPr/>
      <dgm:t>
        <a:bodyPr/>
        <a:lstStyle/>
        <a:p>
          <a:endParaRPr lang="en-IN"/>
        </a:p>
      </dgm:t>
    </dgm:pt>
    <dgm:pt modelId="{0EE46556-4C02-4E1B-9F96-5245E856390F}">
      <dgm:prSet phldrT="[Text]" custT="1"/>
      <dgm:spPr/>
      <dgm:t>
        <a:bodyPr/>
        <a:lstStyle/>
        <a:p>
          <a:endParaRPr lang="en-IN" sz="1800" dirty="0"/>
        </a:p>
      </dgm:t>
    </dgm:pt>
    <dgm:pt modelId="{04ADE742-4293-4494-B1D4-55F49FC1D13B}" type="parTrans" cxnId="{79D1AE12-28F1-4DD8-9451-31917AC8D53B}">
      <dgm:prSet/>
      <dgm:spPr/>
      <dgm:t>
        <a:bodyPr/>
        <a:lstStyle/>
        <a:p>
          <a:endParaRPr lang="en-IN"/>
        </a:p>
      </dgm:t>
    </dgm:pt>
    <dgm:pt modelId="{7E285E83-7447-4100-A1C9-A54CF43C0E77}" type="sibTrans" cxnId="{79D1AE12-28F1-4DD8-9451-31917AC8D53B}">
      <dgm:prSet/>
      <dgm:spPr/>
      <dgm:t>
        <a:bodyPr/>
        <a:lstStyle/>
        <a:p>
          <a:endParaRPr lang="en-IN"/>
        </a:p>
      </dgm:t>
    </dgm:pt>
    <dgm:pt modelId="{14673BE0-59E3-4D82-98CD-BA7452C94C0D}">
      <dgm:prSet phldrT="[Text]" custT="1"/>
      <dgm:spPr/>
      <dgm:t>
        <a:bodyPr/>
        <a:lstStyle/>
        <a:p>
          <a:endParaRPr lang="en-IN" sz="1800" dirty="0"/>
        </a:p>
      </dgm:t>
    </dgm:pt>
    <dgm:pt modelId="{B0EF1F4E-00C5-432A-9D78-15B968A9189A}" type="parTrans" cxnId="{D395E820-7F7F-43BC-9576-0D7A8B24CDD2}">
      <dgm:prSet/>
      <dgm:spPr/>
      <dgm:t>
        <a:bodyPr/>
        <a:lstStyle/>
        <a:p>
          <a:endParaRPr lang="en-IN"/>
        </a:p>
      </dgm:t>
    </dgm:pt>
    <dgm:pt modelId="{6CBE4288-CDE0-4BC6-8316-8B88A8DBD855}" type="sibTrans" cxnId="{D395E820-7F7F-43BC-9576-0D7A8B24CDD2}">
      <dgm:prSet/>
      <dgm:spPr/>
      <dgm:t>
        <a:bodyPr/>
        <a:lstStyle/>
        <a:p>
          <a:endParaRPr lang="en-IN"/>
        </a:p>
      </dgm:t>
    </dgm:pt>
    <dgm:pt modelId="{59D4662B-79DF-45DC-8B6F-8B23B504F73A}">
      <dgm:prSet phldrT="[Text]" custT="1"/>
      <dgm:spPr/>
      <dgm:t>
        <a:bodyPr/>
        <a:lstStyle/>
        <a:p>
          <a:endParaRPr lang="en-IN" sz="1800" dirty="0"/>
        </a:p>
      </dgm:t>
    </dgm:pt>
    <dgm:pt modelId="{EF29F4FD-85D2-4E40-8BF3-94BE3E38C3EF}" type="parTrans" cxnId="{D3D7A1B4-679C-46D2-B185-CC81A97C5453}">
      <dgm:prSet/>
      <dgm:spPr/>
      <dgm:t>
        <a:bodyPr/>
        <a:lstStyle/>
        <a:p>
          <a:endParaRPr lang="en-IN"/>
        </a:p>
      </dgm:t>
    </dgm:pt>
    <dgm:pt modelId="{7E487BC8-6210-41AA-BBF4-33F8A2CC1909}" type="sibTrans" cxnId="{D3D7A1B4-679C-46D2-B185-CC81A97C5453}">
      <dgm:prSet/>
      <dgm:spPr/>
      <dgm:t>
        <a:bodyPr/>
        <a:lstStyle/>
        <a:p>
          <a:endParaRPr lang="en-IN"/>
        </a:p>
      </dgm:t>
    </dgm:pt>
    <dgm:pt modelId="{B7B3FEB8-B29A-4D01-8B9E-99F413F1AD3F}">
      <dgm:prSet phldrT="[Text]" custT="1"/>
      <dgm:spPr/>
      <dgm:t>
        <a:bodyPr/>
        <a:lstStyle/>
        <a:p>
          <a:endParaRPr lang="en-IN" sz="1800" dirty="0"/>
        </a:p>
      </dgm:t>
    </dgm:pt>
    <dgm:pt modelId="{13431A4A-08B1-4975-94A2-1F94B80D4603}" type="parTrans" cxnId="{AD1F635D-F5C3-4CC6-A537-E2FEF83FB9F3}">
      <dgm:prSet/>
      <dgm:spPr/>
      <dgm:t>
        <a:bodyPr/>
        <a:lstStyle/>
        <a:p>
          <a:endParaRPr lang="en-IN"/>
        </a:p>
      </dgm:t>
    </dgm:pt>
    <dgm:pt modelId="{027519E0-0C31-4553-B18E-EC50AC89BE04}" type="sibTrans" cxnId="{AD1F635D-F5C3-4CC6-A537-E2FEF83FB9F3}">
      <dgm:prSet/>
      <dgm:spPr/>
      <dgm:t>
        <a:bodyPr/>
        <a:lstStyle/>
        <a:p>
          <a:endParaRPr lang="en-IN"/>
        </a:p>
      </dgm:t>
    </dgm:pt>
    <dgm:pt modelId="{7AFCB947-EA56-4FEB-A92B-56A5B4D27749}">
      <dgm:prSet phldrT="[Text]" custT="1"/>
      <dgm:spPr/>
      <dgm:t>
        <a:bodyPr/>
        <a:lstStyle/>
        <a:p>
          <a:endParaRPr lang="en-IN" sz="1800" dirty="0"/>
        </a:p>
      </dgm:t>
    </dgm:pt>
    <dgm:pt modelId="{28DF6142-8612-43BB-B7F8-31953A9C0A0D}" type="parTrans" cxnId="{9A09515F-C7A4-4BEF-B51B-28A8159155BD}">
      <dgm:prSet/>
      <dgm:spPr/>
      <dgm:t>
        <a:bodyPr/>
        <a:lstStyle/>
        <a:p>
          <a:endParaRPr lang="en-IN"/>
        </a:p>
      </dgm:t>
    </dgm:pt>
    <dgm:pt modelId="{245F62BD-AA18-4F9D-9D0F-472645D79464}" type="sibTrans" cxnId="{9A09515F-C7A4-4BEF-B51B-28A8159155BD}">
      <dgm:prSet/>
      <dgm:spPr/>
      <dgm:t>
        <a:bodyPr/>
        <a:lstStyle/>
        <a:p>
          <a:endParaRPr lang="en-IN"/>
        </a:p>
      </dgm:t>
    </dgm:pt>
    <dgm:pt modelId="{BBF165B3-A52B-40B0-BF86-CAFB9D7CA25E}">
      <dgm:prSet phldrT="[Text]" custT="1"/>
      <dgm:spPr/>
      <dgm:t>
        <a:bodyPr/>
        <a:lstStyle/>
        <a:p>
          <a:endParaRPr lang="en-IN" sz="1800" dirty="0"/>
        </a:p>
      </dgm:t>
    </dgm:pt>
    <dgm:pt modelId="{ACBB1D4C-0EF0-4DEE-BDAF-800361E499B7}" type="parTrans" cxnId="{70067A3C-9A2D-469E-938A-1A4D459A84B3}">
      <dgm:prSet/>
      <dgm:spPr/>
      <dgm:t>
        <a:bodyPr/>
        <a:lstStyle/>
        <a:p>
          <a:endParaRPr lang="en-IN"/>
        </a:p>
      </dgm:t>
    </dgm:pt>
    <dgm:pt modelId="{EB72478F-8D1D-4D80-8608-36A5EC3F2F25}" type="sibTrans" cxnId="{70067A3C-9A2D-469E-938A-1A4D459A84B3}">
      <dgm:prSet/>
      <dgm:spPr/>
      <dgm:t>
        <a:bodyPr/>
        <a:lstStyle/>
        <a:p>
          <a:endParaRPr lang="en-IN"/>
        </a:p>
      </dgm:t>
    </dgm:pt>
    <dgm:pt modelId="{544548CF-E289-4ED1-89EC-4D58E3EEBB55}" type="pres">
      <dgm:prSet presAssocID="{53CDF4EB-7934-4834-9F43-757D232892E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3B70B9-2D90-4308-A579-4B44D0E64D6D}" type="pres">
      <dgm:prSet presAssocID="{AF59C6F3-DC20-43CB-964F-864EB072EC28}" presName="composite" presStyleCnt="0"/>
      <dgm:spPr/>
    </dgm:pt>
    <dgm:pt modelId="{CAE2CD17-6499-44A2-A827-138D86F8CDF8}" type="pres">
      <dgm:prSet presAssocID="{AF59C6F3-DC20-43CB-964F-864EB072EC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6FD1E6-5564-4798-B145-684EBBA3BFF2}" type="pres">
      <dgm:prSet presAssocID="{AF59C6F3-DC20-43CB-964F-864EB072EC2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FF9F229-2ABB-4315-A386-D5350791865B}" type="pres">
      <dgm:prSet presAssocID="{0EA515B2-F839-4286-A349-68BB680BE559}" presName="space" presStyleCnt="0"/>
      <dgm:spPr/>
    </dgm:pt>
    <dgm:pt modelId="{917B68E5-13F7-4839-864F-51CBA0AD6022}" type="pres">
      <dgm:prSet presAssocID="{F67DD413-FA7C-4884-A003-A5D4DE29B3D6}" presName="composite" presStyleCnt="0"/>
      <dgm:spPr/>
    </dgm:pt>
    <dgm:pt modelId="{2F2F68A1-817E-4A7A-9AFD-AE4D24E8AF3E}" type="pres">
      <dgm:prSet presAssocID="{F67DD413-FA7C-4884-A003-A5D4DE29B3D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231B61-31E5-45E9-80ED-AA8349BBE13B}" type="pres">
      <dgm:prSet presAssocID="{F67DD413-FA7C-4884-A003-A5D4DE29B3D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AA5887-FEA2-4707-B44D-5FB18E3F7D78}" type="pres">
      <dgm:prSet presAssocID="{16A939B1-8158-4EF8-9E69-D794110C0A30}" presName="space" presStyleCnt="0"/>
      <dgm:spPr/>
    </dgm:pt>
    <dgm:pt modelId="{1E1AD6C2-8F4F-4719-A5A4-F01C4A046AA9}" type="pres">
      <dgm:prSet presAssocID="{DB8D2691-B8C1-43D0-A806-7C13382D0AC6}" presName="composite" presStyleCnt="0"/>
      <dgm:spPr/>
    </dgm:pt>
    <dgm:pt modelId="{C2B60ED3-7F0E-40A5-9E7E-974F25F392DE}" type="pres">
      <dgm:prSet presAssocID="{DB8D2691-B8C1-43D0-A806-7C13382D0A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B04079-0B65-45BC-8764-190F8962CCB3}" type="pres">
      <dgm:prSet presAssocID="{DB8D2691-B8C1-43D0-A806-7C13382D0AC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2393B4D-872D-4DA0-ACD6-4AEB2436E3F3}" type="presOf" srcId="{AF59C6F3-DC20-43CB-964F-864EB072EC28}" destId="{CAE2CD17-6499-44A2-A827-138D86F8CDF8}" srcOrd="0" destOrd="0" presId="urn:microsoft.com/office/officeart/2005/8/layout/hList1"/>
    <dgm:cxn modelId="{7258F69A-01B1-48A4-A8C5-D096A35EEBDD}" type="presOf" srcId="{3AD7C20D-C241-4587-8C04-FAAB65825359}" destId="{AB6FD1E6-5564-4798-B145-684EBBA3BFF2}" srcOrd="0" destOrd="1" presId="urn:microsoft.com/office/officeart/2005/8/layout/hList1"/>
    <dgm:cxn modelId="{F545FC60-66C0-4BBA-9958-8CCBE1E95E83}" type="presOf" srcId="{14673BE0-59E3-4D82-98CD-BA7452C94C0D}" destId="{44B04079-0B65-45BC-8764-190F8962CCB3}" srcOrd="0" destOrd="1" presId="urn:microsoft.com/office/officeart/2005/8/layout/hList1"/>
    <dgm:cxn modelId="{0F33C5A6-0FB5-4999-9377-81BC3B49E571}" type="presOf" srcId="{A724C539-C4F1-446A-A45B-DABF0BB31CF4}" destId="{AB6FD1E6-5564-4798-B145-684EBBA3BFF2}" srcOrd="0" destOrd="6" presId="urn:microsoft.com/office/officeart/2005/8/layout/hList1"/>
    <dgm:cxn modelId="{6FF265D6-A94F-40C0-BF83-EDB4C6A199D6}" srcId="{53CDF4EB-7934-4834-9F43-757D232892E1}" destId="{AF59C6F3-DC20-43CB-964F-864EB072EC28}" srcOrd="0" destOrd="0" parTransId="{E4956E63-3C78-4221-8296-95FBC8334779}" sibTransId="{0EA515B2-F839-4286-A349-68BB680BE559}"/>
    <dgm:cxn modelId="{10A3F345-A8D6-4104-B755-031E881937E6}" type="presOf" srcId="{BBF165B3-A52B-40B0-BF86-CAFB9D7CA25E}" destId="{44B04079-0B65-45BC-8764-190F8962CCB3}" srcOrd="0" destOrd="4" presId="urn:microsoft.com/office/officeart/2005/8/layout/hList1"/>
    <dgm:cxn modelId="{59DB8EE0-A070-4E0E-8122-9DE80DD70AA6}" srcId="{F67DD413-FA7C-4884-A003-A5D4DE29B3D6}" destId="{F5749621-E8FE-4134-8D50-88B54D311991}" srcOrd="5" destOrd="0" parTransId="{096C5686-F471-4E76-882E-697E938A5749}" sibTransId="{0D0E7BC1-8109-4DAA-A641-93EC88D026E7}"/>
    <dgm:cxn modelId="{66C4AE0A-13CB-4D37-B987-686CB593D5BF}" srcId="{F67DD413-FA7C-4884-A003-A5D4DE29B3D6}" destId="{93DA349F-B6E6-44EA-80ED-153FE422CEE4}" srcOrd="0" destOrd="0" parTransId="{9BBF5CD5-4B1E-4B68-B233-28383E99AF03}" sibTransId="{8718D64E-7B56-4F08-A2F1-C3B9B88275EB}"/>
    <dgm:cxn modelId="{CAB1C0A7-DDE0-4D2A-8847-76BD910A27B6}" type="presOf" srcId="{0EE46556-4C02-4E1B-9F96-5245E856390F}" destId="{44B04079-0B65-45BC-8764-190F8962CCB3}" srcOrd="0" destOrd="5" presId="urn:microsoft.com/office/officeart/2005/8/layout/hList1"/>
    <dgm:cxn modelId="{750F6B08-C74B-4CA7-906D-325C0E5AD45C}" srcId="{AF59C6F3-DC20-43CB-964F-864EB072EC28}" destId="{F8CBAD75-1764-4F6F-A871-5541BDE33357}" srcOrd="5" destOrd="0" parTransId="{2293689F-AD42-4D67-A3A1-4BE77752F002}" sibTransId="{B994A663-4D85-4916-A593-EC517220470C}"/>
    <dgm:cxn modelId="{3F21A2E1-203D-4440-A5A7-601122B5A040}" srcId="{AF59C6F3-DC20-43CB-964F-864EB072EC28}" destId="{776838A8-4C59-49DB-9023-3B03C989DECC}" srcOrd="4" destOrd="0" parTransId="{3BCA0336-ADDE-4E23-982F-0351AC4B433A}" sibTransId="{1B1EB1F1-55DC-4814-89C3-B0A1278AB81D}"/>
    <dgm:cxn modelId="{F9A82E38-FCB7-406A-95D3-F9639E22E862}" type="presOf" srcId="{5B69B8A4-7993-4AB0-87D5-873AF37BC8CB}" destId="{AB6FD1E6-5564-4798-B145-684EBBA3BFF2}" srcOrd="0" destOrd="3" presId="urn:microsoft.com/office/officeart/2005/8/layout/hList1"/>
    <dgm:cxn modelId="{AF9A205E-CE58-4B80-9636-0280F1A97F70}" srcId="{AF59C6F3-DC20-43CB-964F-864EB072EC28}" destId="{A724C539-C4F1-446A-A45B-DABF0BB31CF4}" srcOrd="6" destOrd="0" parTransId="{36FB7031-1ED4-45AB-85AF-66009928221D}" sibTransId="{E70B9906-474E-4AF0-B720-605735E5E203}"/>
    <dgm:cxn modelId="{B5CF2EC3-D141-4078-B65D-D1E9B7C4CEAE}" type="presOf" srcId="{53CDF4EB-7934-4834-9F43-757D232892E1}" destId="{544548CF-E289-4ED1-89EC-4D58E3EEBB55}" srcOrd="0" destOrd="0" presId="urn:microsoft.com/office/officeart/2005/8/layout/hList1"/>
    <dgm:cxn modelId="{948F043E-0468-4926-BC1C-14318CFF7F3D}" type="presOf" srcId="{9D913076-E14F-4386-B739-D4E0B1446B31}" destId="{93231B61-31E5-45E9-80ED-AA8349BBE13B}" srcOrd="0" destOrd="3" presId="urn:microsoft.com/office/officeart/2005/8/layout/hList1"/>
    <dgm:cxn modelId="{0834636E-9013-40E1-8967-18BE2571B38D}" srcId="{F67DD413-FA7C-4884-A003-A5D4DE29B3D6}" destId="{068AF5D0-39C4-4A5E-8649-48ED0DB71BA9}" srcOrd="6" destOrd="0" parTransId="{2CFAA3A4-5B66-4B08-AE4F-3B0E94AACDEE}" sibTransId="{41BD387C-B174-4312-BF65-BC8BA747F285}"/>
    <dgm:cxn modelId="{3F5A6EF2-5085-4DFD-B0BA-55A9CCA9E51B}" srcId="{AF59C6F3-DC20-43CB-964F-864EB072EC28}" destId="{111A41D7-79D0-46F5-B030-A85BF9EFD0F2}" srcOrd="0" destOrd="0" parTransId="{026DE416-B92B-4F96-ADB6-72A254E22F32}" sibTransId="{ECB351DC-4581-48CC-9C02-31D884D9013A}"/>
    <dgm:cxn modelId="{E45750CF-FAF6-4B9C-A04F-5339BA115911}" srcId="{AF59C6F3-DC20-43CB-964F-864EB072EC28}" destId="{648AA3CF-4294-4117-92EA-6A125B28CFC3}" srcOrd="2" destOrd="0" parTransId="{4424DA01-4E2F-4A87-9D17-39220C4FDAB5}" sibTransId="{7C9D1CCD-512E-49BF-A149-588891EC58F5}"/>
    <dgm:cxn modelId="{79D1AE12-28F1-4DD8-9451-31917AC8D53B}" srcId="{DB8D2691-B8C1-43D0-A806-7C13382D0AC6}" destId="{0EE46556-4C02-4E1B-9F96-5245E856390F}" srcOrd="5" destOrd="0" parTransId="{04ADE742-4293-4494-B1D4-55F49FC1D13B}" sibTransId="{7E285E83-7447-4100-A1C9-A54CF43C0E77}"/>
    <dgm:cxn modelId="{5F6F1134-D15C-4F5C-A690-210C443DAFAD}" srcId="{AF59C6F3-DC20-43CB-964F-864EB072EC28}" destId="{DD1B15DF-33A8-47C5-9EE2-8DB4D80EDCE6}" srcOrd="8" destOrd="0" parTransId="{C465F03D-93E2-4AF3-853E-BFEC4D299AFD}" sibTransId="{2FC87D17-8391-4A17-BDC6-DA2EC9C299C7}"/>
    <dgm:cxn modelId="{12543F88-7918-45C1-83AB-44B9372EF96D}" srcId="{AF59C6F3-DC20-43CB-964F-864EB072EC28}" destId="{5B69B8A4-7993-4AB0-87D5-873AF37BC8CB}" srcOrd="3" destOrd="0" parTransId="{87C9A85A-55C0-4555-9A6D-03FEC8154CFA}" sibTransId="{3BA4E179-5075-4FD7-9C3A-D5CBEF3586A6}"/>
    <dgm:cxn modelId="{9E711E18-3846-4CDE-B4C9-583E840BE3CC}" type="presOf" srcId="{DD1B15DF-33A8-47C5-9EE2-8DB4D80EDCE6}" destId="{AB6FD1E6-5564-4798-B145-684EBBA3BFF2}" srcOrd="0" destOrd="8" presId="urn:microsoft.com/office/officeart/2005/8/layout/hList1"/>
    <dgm:cxn modelId="{09CCCFD9-76F1-4154-B706-504246567F36}" type="presOf" srcId="{C0D01F2B-B046-462D-BD12-9C5E2958E900}" destId="{44B04079-0B65-45BC-8764-190F8962CCB3}" srcOrd="0" destOrd="0" presId="urn:microsoft.com/office/officeart/2005/8/layout/hList1"/>
    <dgm:cxn modelId="{0EAD52D6-63F9-4F66-AC72-23B8AC601242}" srcId="{53CDF4EB-7934-4834-9F43-757D232892E1}" destId="{F67DD413-FA7C-4884-A003-A5D4DE29B3D6}" srcOrd="1" destOrd="0" parTransId="{B66E7FD1-470C-40F7-8CF9-B4D4BBA05939}" sibTransId="{16A939B1-8158-4EF8-9E69-D794110C0A30}"/>
    <dgm:cxn modelId="{321A0332-5D80-427D-9EF5-540721834432}" type="presOf" srcId="{93DA349F-B6E6-44EA-80ED-153FE422CEE4}" destId="{93231B61-31E5-45E9-80ED-AA8349BBE13B}" srcOrd="0" destOrd="0" presId="urn:microsoft.com/office/officeart/2005/8/layout/hList1"/>
    <dgm:cxn modelId="{70067A3C-9A2D-469E-938A-1A4D459A84B3}" srcId="{DB8D2691-B8C1-43D0-A806-7C13382D0AC6}" destId="{BBF165B3-A52B-40B0-BF86-CAFB9D7CA25E}" srcOrd="4" destOrd="0" parTransId="{ACBB1D4C-0EF0-4DEE-BDAF-800361E499B7}" sibTransId="{EB72478F-8D1D-4D80-8608-36A5EC3F2F25}"/>
    <dgm:cxn modelId="{82A07EE5-663B-49C9-B2C6-1E2B590E6D18}" type="presOf" srcId="{F3BF6E07-26B4-42DC-B2C5-27D8F22170C5}" destId="{AB6FD1E6-5564-4798-B145-684EBBA3BFF2}" srcOrd="0" destOrd="7" presId="urn:microsoft.com/office/officeart/2005/8/layout/hList1"/>
    <dgm:cxn modelId="{98EC4FF9-ACCA-4678-8462-BEFF57EA7195}" srcId="{DB8D2691-B8C1-43D0-A806-7C13382D0AC6}" destId="{C0D01F2B-B046-462D-BD12-9C5E2958E900}" srcOrd="0" destOrd="0" parTransId="{FBE890FF-7421-4FE5-8EF4-72D46B6FA954}" sibTransId="{4FB67680-547D-4EF5-A812-64E0A7FDE4D4}"/>
    <dgm:cxn modelId="{D3D7A1B4-679C-46D2-B185-CC81A97C5453}" srcId="{DB8D2691-B8C1-43D0-A806-7C13382D0AC6}" destId="{59D4662B-79DF-45DC-8B6F-8B23B504F73A}" srcOrd="2" destOrd="0" parTransId="{EF29F4FD-85D2-4E40-8BF3-94BE3E38C3EF}" sibTransId="{7E487BC8-6210-41AA-BBF4-33F8A2CC1909}"/>
    <dgm:cxn modelId="{98BD9ADC-E065-4067-9076-D0B47FEE5B44}" type="presOf" srcId="{111A41D7-79D0-46F5-B030-A85BF9EFD0F2}" destId="{AB6FD1E6-5564-4798-B145-684EBBA3BFF2}" srcOrd="0" destOrd="0" presId="urn:microsoft.com/office/officeart/2005/8/layout/hList1"/>
    <dgm:cxn modelId="{FD7F993C-AB59-45D7-AF01-ED06D9F160F1}" type="presOf" srcId="{648AA3CF-4294-4117-92EA-6A125B28CFC3}" destId="{AB6FD1E6-5564-4798-B145-684EBBA3BFF2}" srcOrd="0" destOrd="2" presId="urn:microsoft.com/office/officeart/2005/8/layout/hList1"/>
    <dgm:cxn modelId="{751DE04E-220B-4129-B2B6-FEC840DB0DD2}" type="presOf" srcId="{7AFCB947-EA56-4FEB-A92B-56A5B4D27749}" destId="{93231B61-31E5-45E9-80ED-AA8349BBE13B}" srcOrd="0" destOrd="4" presId="urn:microsoft.com/office/officeart/2005/8/layout/hList1"/>
    <dgm:cxn modelId="{87BA4881-E4EE-427F-87B7-ADA83DB99C4D}" srcId="{AF59C6F3-DC20-43CB-964F-864EB072EC28}" destId="{3AD7C20D-C241-4587-8C04-FAAB65825359}" srcOrd="1" destOrd="0" parTransId="{C1773EA9-C1F1-4D3F-A7A1-845A78F6F2C8}" sibTransId="{E2CEC675-7590-4497-BE19-B451B0193BBD}"/>
    <dgm:cxn modelId="{9A09515F-C7A4-4BEF-B51B-28A8159155BD}" srcId="{F67DD413-FA7C-4884-A003-A5D4DE29B3D6}" destId="{7AFCB947-EA56-4FEB-A92B-56A5B4D27749}" srcOrd="4" destOrd="0" parTransId="{28DF6142-8612-43BB-B7F8-31953A9C0A0D}" sibTransId="{245F62BD-AA18-4F9D-9D0F-472645D79464}"/>
    <dgm:cxn modelId="{FA4B70A8-F6B6-4398-8729-8309AA3C5055}" srcId="{DB8D2691-B8C1-43D0-A806-7C13382D0AC6}" destId="{01757AF7-FBCE-4D94-9AF0-E1B97E7DBFE2}" srcOrd="6" destOrd="0" parTransId="{DD86CE75-0792-47A8-B529-F2AC6885D47D}" sibTransId="{1FC2700D-8494-46C2-9A4B-6DD5BFB1761B}"/>
    <dgm:cxn modelId="{BCC75FDB-B694-4BBD-8B3E-65BC952E8F51}" type="presOf" srcId="{DB8D2691-B8C1-43D0-A806-7C13382D0AC6}" destId="{C2B60ED3-7F0E-40A5-9E7E-974F25F392DE}" srcOrd="0" destOrd="0" presId="urn:microsoft.com/office/officeart/2005/8/layout/hList1"/>
    <dgm:cxn modelId="{FB210598-F9A6-4A49-A907-41708F330594}" type="presOf" srcId="{068AF5D0-39C4-4A5E-8649-48ED0DB71BA9}" destId="{93231B61-31E5-45E9-80ED-AA8349BBE13B}" srcOrd="0" destOrd="6" presId="urn:microsoft.com/office/officeart/2005/8/layout/hList1"/>
    <dgm:cxn modelId="{8F91581A-2641-4049-B5EA-32E37CC83F8E}" type="presOf" srcId="{59D4662B-79DF-45DC-8B6F-8B23B504F73A}" destId="{44B04079-0B65-45BC-8764-190F8962CCB3}" srcOrd="0" destOrd="2" presId="urn:microsoft.com/office/officeart/2005/8/layout/hList1"/>
    <dgm:cxn modelId="{D395E820-7F7F-43BC-9576-0D7A8B24CDD2}" srcId="{DB8D2691-B8C1-43D0-A806-7C13382D0AC6}" destId="{14673BE0-59E3-4D82-98CD-BA7452C94C0D}" srcOrd="1" destOrd="0" parTransId="{B0EF1F4E-00C5-432A-9D78-15B968A9189A}" sibTransId="{6CBE4288-CDE0-4BC6-8316-8B88A8DBD855}"/>
    <dgm:cxn modelId="{2C4C7880-C68E-4280-B433-484B8779CE6B}" srcId="{F67DD413-FA7C-4884-A003-A5D4DE29B3D6}" destId="{FCE78D52-747C-4C86-9F3C-74343525371C}" srcOrd="1" destOrd="0" parTransId="{C34A4C23-6DA7-4C12-A7C9-A3A953E48B7C}" sibTransId="{8E4FC7DD-B4A0-4E59-9E7D-90EF72DA287A}"/>
    <dgm:cxn modelId="{0FB22FAA-38D1-4984-8779-F0D44F7BFD5D}" srcId="{AF59C6F3-DC20-43CB-964F-864EB072EC28}" destId="{F3BF6E07-26B4-42DC-B2C5-27D8F22170C5}" srcOrd="7" destOrd="0" parTransId="{92CA963F-BC4B-42D4-B789-EE9A4DADBC0B}" sibTransId="{4CE8F5D4-65A9-4DA0-B076-0E9C602D30FF}"/>
    <dgm:cxn modelId="{46041F6C-048D-46F5-A8D7-BF2C6615E46B}" type="presOf" srcId="{F5749621-E8FE-4134-8D50-88B54D311991}" destId="{93231B61-31E5-45E9-80ED-AA8349BBE13B}" srcOrd="0" destOrd="5" presId="urn:microsoft.com/office/officeart/2005/8/layout/hList1"/>
    <dgm:cxn modelId="{8CB8A192-69AD-4589-AEEA-9891986B931B}" type="presOf" srcId="{DA48A673-61AF-487E-825A-B12A1F75F4EF}" destId="{93231B61-31E5-45E9-80ED-AA8349BBE13B}" srcOrd="0" destOrd="2" presId="urn:microsoft.com/office/officeart/2005/8/layout/hList1"/>
    <dgm:cxn modelId="{81400E52-F20F-482B-A13F-945342D029FF}" type="presOf" srcId="{B7B3FEB8-B29A-4D01-8B9E-99F413F1AD3F}" destId="{44B04079-0B65-45BC-8764-190F8962CCB3}" srcOrd="0" destOrd="3" presId="urn:microsoft.com/office/officeart/2005/8/layout/hList1"/>
    <dgm:cxn modelId="{51BEF0EC-F117-4DC2-8D2E-066CB7EBE542}" type="presOf" srcId="{FCE78D52-747C-4C86-9F3C-74343525371C}" destId="{93231B61-31E5-45E9-80ED-AA8349BBE13B}" srcOrd="0" destOrd="1" presId="urn:microsoft.com/office/officeart/2005/8/layout/hList1"/>
    <dgm:cxn modelId="{E0CE9BA5-2386-4581-886F-3FB120EE1352}" type="presOf" srcId="{F67DD413-FA7C-4884-A003-A5D4DE29B3D6}" destId="{2F2F68A1-817E-4A7A-9AFD-AE4D24E8AF3E}" srcOrd="0" destOrd="0" presId="urn:microsoft.com/office/officeart/2005/8/layout/hList1"/>
    <dgm:cxn modelId="{AD1F635D-F5C3-4CC6-A537-E2FEF83FB9F3}" srcId="{DB8D2691-B8C1-43D0-A806-7C13382D0AC6}" destId="{B7B3FEB8-B29A-4D01-8B9E-99F413F1AD3F}" srcOrd="3" destOrd="0" parTransId="{13431A4A-08B1-4975-94A2-1F94B80D4603}" sibTransId="{027519E0-0C31-4553-B18E-EC50AC89BE04}"/>
    <dgm:cxn modelId="{2DF8EF89-F1E3-4CE1-9B28-B0F67B66D2DE}" srcId="{F67DD413-FA7C-4884-A003-A5D4DE29B3D6}" destId="{DA48A673-61AF-487E-825A-B12A1F75F4EF}" srcOrd="2" destOrd="0" parTransId="{4A39601A-03D3-4E25-A932-6AA0968E97B1}" sibTransId="{69C3AE87-3B7F-4468-A031-C179E55CF802}"/>
    <dgm:cxn modelId="{993235C2-C3E0-4F63-BC78-7FCEE189435A}" type="presOf" srcId="{F8CBAD75-1764-4F6F-A871-5541BDE33357}" destId="{AB6FD1E6-5564-4798-B145-684EBBA3BFF2}" srcOrd="0" destOrd="5" presId="urn:microsoft.com/office/officeart/2005/8/layout/hList1"/>
    <dgm:cxn modelId="{2D54BEB6-190A-4A3B-8DED-4E9A013B5E27}" srcId="{53CDF4EB-7934-4834-9F43-757D232892E1}" destId="{DB8D2691-B8C1-43D0-A806-7C13382D0AC6}" srcOrd="2" destOrd="0" parTransId="{8F3D1339-7658-4ED1-85B1-5EDFE7CD606D}" sibTransId="{85FFA04F-7A7A-4771-B3D4-177F264FBACD}"/>
    <dgm:cxn modelId="{B9477000-5F1B-43FE-83E1-9D799499F9FB}" type="presOf" srcId="{01757AF7-FBCE-4D94-9AF0-E1B97E7DBFE2}" destId="{44B04079-0B65-45BC-8764-190F8962CCB3}" srcOrd="0" destOrd="6" presId="urn:microsoft.com/office/officeart/2005/8/layout/hList1"/>
    <dgm:cxn modelId="{CA5B2A31-EE3F-416E-BC3C-828932EF075D}" srcId="{F67DD413-FA7C-4884-A003-A5D4DE29B3D6}" destId="{9D913076-E14F-4386-B739-D4E0B1446B31}" srcOrd="3" destOrd="0" parTransId="{FF81373F-52AF-461A-87BE-0866BEC74259}" sibTransId="{E653B47A-DB4C-4764-AC4C-3E3202962EF2}"/>
    <dgm:cxn modelId="{07304F1C-7E7D-4176-A258-52001817446B}" type="presOf" srcId="{776838A8-4C59-49DB-9023-3B03C989DECC}" destId="{AB6FD1E6-5564-4798-B145-684EBBA3BFF2}" srcOrd="0" destOrd="4" presId="urn:microsoft.com/office/officeart/2005/8/layout/hList1"/>
    <dgm:cxn modelId="{64A6E779-DCF4-41C0-96CC-205A5CD1A5AB}" type="presParOf" srcId="{544548CF-E289-4ED1-89EC-4D58E3EEBB55}" destId="{B73B70B9-2D90-4308-A579-4B44D0E64D6D}" srcOrd="0" destOrd="0" presId="urn:microsoft.com/office/officeart/2005/8/layout/hList1"/>
    <dgm:cxn modelId="{6B18F6DE-EF65-46E0-83AD-2083793F9E24}" type="presParOf" srcId="{B73B70B9-2D90-4308-A579-4B44D0E64D6D}" destId="{CAE2CD17-6499-44A2-A827-138D86F8CDF8}" srcOrd="0" destOrd="0" presId="urn:microsoft.com/office/officeart/2005/8/layout/hList1"/>
    <dgm:cxn modelId="{0674ACDB-6D40-4146-AB5E-E13F426DBB5A}" type="presParOf" srcId="{B73B70B9-2D90-4308-A579-4B44D0E64D6D}" destId="{AB6FD1E6-5564-4798-B145-684EBBA3BFF2}" srcOrd="1" destOrd="0" presId="urn:microsoft.com/office/officeart/2005/8/layout/hList1"/>
    <dgm:cxn modelId="{C964C80E-8548-4371-9D12-96ECADCA8FD3}" type="presParOf" srcId="{544548CF-E289-4ED1-89EC-4D58E3EEBB55}" destId="{7FF9F229-2ABB-4315-A386-D5350791865B}" srcOrd="1" destOrd="0" presId="urn:microsoft.com/office/officeart/2005/8/layout/hList1"/>
    <dgm:cxn modelId="{4A768BF9-87EE-48D0-91F2-C5E2F0E13DCB}" type="presParOf" srcId="{544548CF-E289-4ED1-89EC-4D58E3EEBB55}" destId="{917B68E5-13F7-4839-864F-51CBA0AD6022}" srcOrd="2" destOrd="0" presId="urn:microsoft.com/office/officeart/2005/8/layout/hList1"/>
    <dgm:cxn modelId="{27EE7085-5A7B-4DA9-9C86-9C40EF55CB8A}" type="presParOf" srcId="{917B68E5-13F7-4839-864F-51CBA0AD6022}" destId="{2F2F68A1-817E-4A7A-9AFD-AE4D24E8AF3E}" srcOrd="0" destOrd="0" presId="urn:microsoft.com/office/officeart/2005/8/layout/hList1"/>
    <dgm:cxn modelId="{290885F4-570D-41AD-AE22-D2848842DB40}" type="presParOf" srcId="{917B68E5-13F7-4839-864F-51CBA0AD6022}" destId="{93231B61-31E5-45E9-80ED-AA8349BBE13B}" srcOrd="1" destOrd="0" presId="urn:microsoft.com/office/officeart/2005/8/layout/hList1"/>
    <dgm:cxn modelId="{CCD7CB83-46B2-49FE-91FE-CC42F434D96E}" type="presParOf" srcId="{544548CF-E289-4ED1-89EC-4D58E3EEBB55}" destId="{C1AA5887-FEA2-4707-B44D-5FB18E3F7D78}" srcOrd="3" destOrd="0" presId="urn:microsoft.com/office/officeart/2005/8/layout/hList1"/>
    <dgm:cxn modelId="{58D6A7AD-C3B4-42F2-A0A0-E98E4C1FD244}" type="presParOf" srcId="{544548CF-E289-4ED1-89EC-4D58E3EEBB55}" destId="{1E1AD6C2-8F4F-4719-A5A4-F01C4A046AA9}" srcOrd="4" destOrd="0" presId="urn:microsoft.com/office/officeart/2005/8/layout/hList1"/>
    <dgm:cxn modelId="{931C8F41-F3B8-4FEB-8157-E584F5284451}" type="presParOf" srcId="{1E1AD6C2-8F4F-4719-A5A4-F01C4A046AA9}" destId="{C2B60ED3-7F0E-40A5-9E7E-974F25F392DE}" srcOrd="0" destOrd="0" presId="urn:microsoft.com/office/officeart/2005/8/layout/hList1"/>
    <dgm:cxn modelId="{7DFC1663-D8DB-423E-ACF6-99F0698E7C17}" type="presParOf" srcId="{1E1AD6C2-8F4F-4719-A5A4-F01C4A046AA9}" destId="{44B04079-0B65-45BC-8764-190F8962C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2CD17-6499-44A2-A827-138D86F8CDF8}">
      <dsp:nvSpPr>
        <dsp:cNvPr id="0" name=""/>
        <dsp:cNvSpPr/>
      </dsp:nvSpPr>
      <dsp:spPr>
        <a:xfrm>
          <a:off x="2885" y="1005"/>
          <a:ext cx="281337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SimpleThreadPool</a:t>
          </a:r>
          <a:endParaRPr lang="en-IN" sz="1700" kern="1200" dirty="0"/>
        </a:p>
      </dsp:txBody>
      <dsp:txXfrm>
        <a:off x="2885" y="1005"/>
        <a:ext cx="2813376" cy="489600"/>
      </dsp:txXfrm>
    </dsp:sp>
    <dsp:sp modelId="{AB6FD1E6-5564-4798-B145-684EBBA3BFF2}">
      <dsp:nvSpPr>
        <dsp:cNvPr id="0" name=""/>
        <dsp:cNvSpPr/>
      </dsp:nvSpPr>
      <dsp:spPr>
        <a:xfrm>
          <a:off x="2885" y="490605"/>
          <a:ext cx="2813376" cy="15924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main()</a:t>
          </a:r>
          <a:endParaRPr lang="en-IN" sz="1700" kern="1200" dirty="0"/>
        </a:p>
      </dsp:txBody>
      <dsp:txXfrm>
        <a:off x="2885" y="490605"/>
        <a:ext cx="2813376" cy="1592443"/>
      </dsp:txXfrm>
    </dsp:sp>
    <dsp:sp modelId="{2F2F68A1-817E-4A7A-9AFD-AE4D24E8AF3E}">
      <dsp:nvSpPr>
        <dsp:cNvPr id="0" name=""/>
        <dsp:cNvSpPr/>
      </dsp:nvSpPr>
      <dsp:spPr>
        <a:xfrm>
          <a:off x="3210134" y="1005"/>
          <a:ext cx="281337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WorkerThread</a:t>
          </a:r>
          <a:endParaRPr lang="en-IN" sz="1700" kern="1200" dirty="0"/>
        </a:p>
      </dsp:txBody>
      <dsp:txXfrm>
        <a:off x="3210134" y="1005"/>
        <a:ext cx="2813376" cy="489600"/>
      </dsp:txXfrm>
    </dsp:sp>
    <dsp:sp modelId="{93231B61-31E5-45E9-80ED-AA8349BBE13B}">
      <dsp:nvSpPr>
        <dsp:cNvPr id="0" name=""/>
        <dsp:cNvSpPr/>
      </dsp:nvSpPr>
      <dsp:spPr>
        <a:xfrm>
          <a:off x="3210134" y="490605"/>
          <a:ext cx="2813376" cy="15924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temporaryFileName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run()</a:t>
          </a:r>
          <a:endParaRPr lang="en-IN" sz="1700" kern="1200" dirty="0"/>
        </a:p>
      </dsp:txBody>
      <dsp:txXfrm>
        <a:off x="3210134" y="490605"/>
        <a:ext cx="2813376" cy="1592443"/>
      </dsp:txXfrm>
    </dsp:sp>
    <dsp:sp modelId="{C2B60ED3-7F0E-40A5-9E7E-974F25F392DE}">
      <dsp:nvSpPr>
        <dsp:cNvPr id="0" name=""/>
        <dsp:cNvSpPr/>
      </dsp:nvSpPr>
      <dsp:spPr>
        <a:xfrm>
          <a:off x="6420269" y="0"/>
          <a:ext cx="2813376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FileQ</a:t>
          </a:r>
          <a:endParaRPr lang="en-IN" sz="1700" kern="1200" dirty="0"/>
        </a:p>
      </dsp:txBody>
      <dsp:txXfrm>
        <a:off x="6420269" y="0"/>
        <a:ext cx="2813376" cy="489600"/>
      </dsp:txXfrm>
    </dsp:sp>
    <dsp:sp modelId="{44B04079-0B65-45BC-8764-190F8962CCB3}">
      <dsp:nvSpPr>
        <dsp:cNvPr id="0" name=""/>
        <dsp:cNvSpPr/>
      </dsp:nvSpPr>
      <dsp:spPr>
        <a:xfrm>
          <a:off x="6420269" y="491610"/>
          <a:ext cx="2813376" cy="15924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folderName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temporaryFileName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Queue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putFilesInQueue()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700" kern="1200" dirty="0" smtClean="0"/>
            <a:t>listFilesForFolder()</a:t>
          </a:r>
          <a:endParaRPr lang="en-IN" sz="1700" kern="1200" dirty="0"/>
        </a:p>
      </dsp:txBody>
      <dsp:txXfrm>
        <a:off x="6420269" y="491610"/>
        <a:ext cx="2813376" cy="159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2CD17-6499-44A2-A827-138D86F8CDF8}">
      <dsp:nvSpPr>
        <dsp:cNvPr id="0" name=""/>
        <dsp:cNvSpPr/>
      </dsp:nvSpPr>
      <dsp:spPr>
        <a:xfrm>
          <a:off x="2884" y="17958"/>
          <a:ext cx="2812011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FileRead	</a:t>
          </a:r>
          <a:endParaRPr lang="en-IN" sz="1400" kern="1200" dirty="0"/>
        </a:p>
      </dsp:txBody>
      <dsp:txXfrm>
        <a:off x="2884" y="17958"/>
        <a:ext cx="2812011" cy="403200"/>
      </dsp:txXfrm>
    </dsp:sp>
    <dsp:sp modelId="{AB6FD1E6-5564-4798-B145-684EBBA3BFF2}">
      <dsp:nvSpPr>
        <dsp:cNvPr id="0" name=""/>
        <dsp:cNvSpPr/>
      </dsp:nvSpPr>
      <dsp:spPr>
        <a:xfrm>
          <a:off x="2884" y="421158"/>
          <a:ext cx="2812011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folderName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text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line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result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division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para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getUrl()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readContent()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</dsp:txBody>
      <dsp:txXfrm>
        <a:off x="2884" y="421158"/>
        <a:ext cx="2812011" cy="2843819"/>
      </dsp:txXfrm>
    </dsp:sp>
    <dsp:sp modelId="{2F2F68A1-817E-4A7A-9AFD-AE4D24E8AF3E}">
      <dsp:nvSpPr>
        <dsp:cNvPr id="0" name=""/>
        <dsp:cNvSpPr/>
      </dsp:nvSpPr>
      <dsp:spPr>
        <a:xfrm>
          <a:off x="3208576" y="17958"/>
          <a:ext cx="2812011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CheckFile</a:t>
          </a:r>
          <a:endParaRPr lang="en-IN" sz="1400" kern="1200" dirty="0"/>
        </a:p>
      </dsp:txBody>
      <dsp:txXfrm>
        <a:off x="3208576" y="17958"/>
        <a:ext cx="2812011" cy="403200"/>
      </dsp:txXfrm>
    </dsp:sp>
    <dsp:sp modelId="{93231B61-31E5-45E9-80ED-AA8349BBE13B}">
      <dsp:nvSpPr>
        <dsp:cNvPr id="0" name=""/>
        <dsp:cNvSpPr/>
      </dsp:nvSpPr>
      <dsp:spPr>
        <a:xfrm>
          <a:off x="3208576" y="421158"/>
          <a:ext cx="2812011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fileName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text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line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checkIfPresent()</a:t>
          </a:r>
          <a:endParaRPr lang="en-IN" sz="1800" kern="1200" dirty="0"/>
        </a:p>
      </dsp:txBody>
      <dsp:txXfrm>
        <a:off x="3208576" y="421158"/>
        <a:ext cx="2812011" cy="2843819"/>
      </dsp:txXfrm>
    </dsp:sp>
    <dsp:sp modelId="{C2B60ED3-7F0E-40A5-9E7E-974F25F392DE}">
      <dsp:nvSpPr>
        <dsp:cNvPr id="0" name=""/>
        <dsp:cNvSpPr/>
      </dsp:nvSpPr>
      <dsp:spPr>
        <a:xfrm>
          <a:off x="6414269" y="17958"/>
          <a:ext cx="2812011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FileWrite</a:t>
          </a:r>
          <a:endParaRPr lang="en-IN" sz="1400" kern="1200" dirty="0"/>
        </a:p>
      </dsp:txBody>
      <dsp:txXfrm>
        <a:off x="6414269" y="17958"/>
        <a:ext cx="2812011" cy="403200"/>
      </dsp:txXfrm>
    </dsp:sp>
    <dsp:sp modelId="{44B04079-0B65-45BC-8764-190F8962CCB3}">
      <dsp:nvSpPr>
        <dsp:cNvPr id="0" name=""/>
        <dsp:cNvSpPr/>
      </dsp:nvSpPr>
      <dsp:spPr>
        <a:xfrm>
          <a:off x="6414269" y="421158"/>
          <a:ext cx="2812011" cy="28438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smtClean="0"/>
            <a:t>fileName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Write()</a:t>
          </a:r>
          <a:endParaRPr lang="en-IN" sz="1800" kern="1200" dirty="0"/>
        </a:p>
      </dsp:txBody>
      <dsp:txXfrm>
        <a:off x="6414269" y="421158"/>
        <a:ext cx="2812011" cy="284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3DFAE-0056-4109-99C4-FC19503368C4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1A5D3-9A48-4F6D-87B2-5964296F1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4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060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69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7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01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04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13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2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0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90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3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7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0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4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3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1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4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52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6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1A5D3-9A48-4F6D-87B2-5964296F1DD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2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0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1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5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3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1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5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3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5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86E2-3D1D-46F9-97D9-AA0DFB638259}" type="datetimeFigureOut">
              <a:rPr lang="en-IN" smtClean="0"/>
              <a:t>18-11-2015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BAE77-CA61-45B0-81A6-83DD062EC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3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7528" y="765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/>
              <a:t>HTML PARSER</a:t>
            </a:r>
            <a:endParaRPr lang="en-IN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1068777" y="5425655"/>
            <a:ext cx="3977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 smtClean="0"/>
              <a:t>Mr.</a:t>
            </a:r>
            <a:r>
              <a:rPr lang="en-GB" sz="2800" dirty="0" smtClean="0"/>
              <a:t> </a:t>
            </a:r>
            <a:r>
              <a:rPr lang="en-GB" sz="2800" dirty="0" err="1" smtClean="0"/>
              <a:t>Trilochan</a:t>
            </a:r>
            <a:r>
              <a:rPr lang="en-GB" sz="2800" dirty="0" smtClean="0"/>
              <a:t> </a:t>
            </a:r>
            <a:r>
              <a:rPr lang="en-GB" sz="2800" dirty="0" err="1" smtClean="0"/>
              <a:t>Kar</a:t>
            </a:r>
            <a:endParaRPr lang="en-GB" sz="2800" dirty="0" smtClean="0"/>
          </a:p>
          <a:p>
            <a:pPr algn="just"/>
            <a:r>
              <a:rPr lang="en-GB" sz="2800" dirty="0" smtClean="0"/>
              <a:t>Alumnus, IGIT </a:t>
            </a:r>
            <a:r>
              <a:rPr lang="en-GB" sz="2800" dirty="0" err="1" smtClean="0"/>
              <a:t>Sarang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8777" y="4204437"/>
            <a:ext cx="443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 smtClean="0"/>
              <a:t>Dr.</a:t>
            </a:r>
            <a:r>
              <a:rPr lang="en-GB" sz="2800" dirty="0" smtClean="0"/>
              <a:t> </a:t>
            </a:r>
            <a:r>
              <a:rPr lang="en-GB" sz="2800" dirty="0" err="1" smtClean="0"/>
              <a:t>Sarojananda</a:t>
            </a:r>
            <a:r>
              <a:rPr lang="en-GB" sz="2800" dirty="0" smtClean="0"/>
              <a:t> Mishra</a:t>
            </a:r>
          </a:p>
          <a:p>
            <a:pPr algn="just"/>
            <a:r>
              <a:rPr lang="en-GB" sz="2800" dirty="0" smtClean="0"/>
              <a:t>HOD, Dept. of CSEA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68777" y="3414107"/>
            <a:ext cx="1864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Guided by: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890934" y="3923093"/>
            <a:ext cx="4182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err="1" smtClean="0"/>
              <a:t>Bibrat</a:t>
            </a:r>
            <a:r>
              <a:rPr lang="en-GB" sz="2800" dirty="0" smtClean="0"/>
              <a:t> </a:t>
            </a:r>
            <a:r>
              <a:rPr lang="en-GB" sz="2800" dirty="0" err="1" smtClean="0"/>
              <a:t>Ranjan</a:t>
            </a:r>
            <a:r>
              <a:rPr lang="en-GB" sz="2800" dirty="0" smtClean="0"/>
              <a:t> Pradhan</a:t>
            </a:r>
          </a:p>
          <a:p>
            <a:pPr algn="just"/>
            <a:r>
              <a:rPr lang="en-GB" sz="2800" dirty="0" smtClean="0"/>
              <a:t>Rahul Patra</a:t>
            </a:r>
          </a:p>
          <a:p>
            <a:pPr algn="just"/>
            <a:r>
              <a:rPr lang="en-GB" sz="2800" dirty="0" err="1" smtClean="0"/>
              <a:t>Ronak</a:t>
            </a:r>
            <a:r>
              <a:rPr lang="en-GB" sz="2800" dirty="0" smtClean="0"/>
              <a:t> Thakkar</a:t>
            </a:r>
          </a:p>
          <a:p>
            <a:pPr algn="just"/>
            <a:r>
              <a:rPr lang="en-GB" sz="2800" dirty="0" smtClean="0"/>
              <a:t>Sanjay </a:t>
            </a:r>
            <a:r>
              <a:rPr lang="en-GB" sz="2800" dirty="0" err="1" smtClean="0"/>
              <a:t>Moharana</a:t>
            </a:r>
            <a:endParaRPr lang="en-GB" sz="2800" dirty="0" smtClean="0"/>
          </a:p>
          <a:p>
            <a:pPr algn="just"/>
            <a:endParaRPr lang="en-GB" sz="2800" dirty="0"/>
          </a:p>
          <a:p>
            <a:pPr algn="just"/>
            <a:r>
              <a:rPr lang="en-GB" sz="2800" dirty="0" smtClean="0"/>
              <a:t>7</a:t>
            </a:r>
            <a:r>
              <a:rPr lang="en-GB" sz="2800" baseline="30000" dirty="0" smtClean="0"/>
              <a:t>th</a:t>
            </a:r>
            <a:r>
              <a:rPr lang="en-GB" sz="2800" dirty="0" smtClean="0"/>
              <a:t> Semester, </a:t>
            </a:r>
            <a:r>
              <a:rPr lang="en-GB" sz="2800" dirty="0" err="1" smtClean="0"/>
              <a:t>B.Tech.,CSEA</a:t>
            </a:r>
            <a:r>
              <a:rPr lang="en-GB" sz="2800" dirty="0" smtClean="0"/>
              <a:t> </a:t>
            </a:r>
            <a:endParaRPr lang="en-GB" sz="2800" dirty="0"/>
          </a:p>
          <a:p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890934" y="3414107"/>
            <a:ext cx="281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Presented by: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18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PARSING ASPECT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Here, </a:t>
            </a:r>
            <a:r>
              <a:rPr lang="en-GB" dirty="0" err="1" smtClean="0"/>
              <a:t>Jsoup</a:t>
            </a:r>
            <a:r>
              <a:rPr lang="en-GB" dirty="0" smtClean="0"/>
              <a:t> is used which is a java HTML parser library.</a:t>
            </a:r>
          </a:p>
          <a:p>
            <a:r>
              <a:rPr lang="en-IN" dirty="0" smtClean="0"/>
              <a:t>It </a:t>
            </a:r>
            <a:r>
              <a:rPr lang="en-IN" dirty="0"/>
              <a:t>provides a very convenient API for extracting and manipulating </a:t>
            </a:r>
            <a:r>
              <a:rPr lang="en-IN" dirty="0" smtClean="0"/>
              <a:t>data.</a:t>
            </a:r>
          </a:p>
          <a:p>
            <a:r>
              <a:rPr lang="en-GB" dirty="0" smtClean="0"/>
              <a:t>For a given search string, the parser extracts the relevant info.</a:t>
            </a:r>
          </a:p>
          <a:p>
            <a:r>
              <a:rPr lang="en-GB" dirty="0" smtClean="0"/>
              <a:t>This relevant information is that content where possible instances of the search string are likely to be present.</a:t>
            </a:r>
          </a:p>
          <a:p>
            <a:r>
              <a:rPr lang="en-GB" dirty="0" smtClean="0"/>
              <a:t>Several HTML tags like &lt;div&gt;, &lt;p&gt; </a:t>
            </a:r>
            <a:r>
              <a:rPr lang="en-GB" dirty="0" err="1" smtClean="0"/>
              <a:t>etc</a:t>
            </a:r>
            <a:r>
              <a:rPr lang="en-GB" dirty="0" smtClean="0"/>
              <a:t> have been taken up into consideration for extracting information.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" y="1573123"/>
            <a:ext cx="10768531" cy="39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26" y="131759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FILE HANDLING ASPECT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860280" cy="4448855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Flat File:</a:t>
            </a:r>
          </a:p>
          <a:p>
            <a:pPr lvl="1"/>
            <a:r>
              <a:rPr lang="en-GB" sz="2800" dirty="0" smtClean="0"/>
              <a:t>In this project a document database is used, which is a flat file.</a:t>
            </a:r>
          </a:p>
          <a:p>
            <a:r>
              <a:rPr lang="en-GB" b="1" dirty="0" smtClean="0"/>
              <a:t>Advantages:</a:t>
            </a:r>
          </a:p>
          <a:p>
            <a:r>
              <a:rPr lang="en-IN" b="1" dirty="0" smtClean="0"/>
              <a:t>Speed</a:t>
            </a:r>
            <a:r>
              <a:rPr lang="en-IN" dirty="0" smtClean="0"/>
              <a:t> — without needing to connect to a database to retrieve content, flat-file sites load pages blazingly fast, especially with solid-state drive hosting (referral link)</a:t>
            </a:r>
          </a:p>
          <a:p>
            <a:r>
              <a:rPr lang="en-IN" b="1" dirty="0" smtClean="0"/>
              <a:t>Simplicity</a:t>
            </a:r>
            <a:r>
              <a:rPr lang="en-IN" dirty="0" smtClean="0"/>
              <a:t> — no need to configure or maintain a database — “installation” is just a matter of uploading file</a:t>
            </a:r>
          </a:p>
          <a:p>
            <a:r>
              <a:rPr lang="en-IN" b="1" dirty="0" smtClean="0"/>
              <a:t>Version control</a:t>
            </a:r>
            <a:r>
              <a:rPr lang="en-IN" dirty="0" smtClean="0"/>
              <a:t> — everything is just files and folders so it’s easy to version control absolutely everything</a:t>
            </a:r>
          </a:p>
          <a:p>
            <a:r>
              <a:rPr lang="en-IN" b="1" dirty="0" smtClean="0"/>
              <a:t>Portability</a:t>
            </a:r>
            <a:r>
              <a:rPr lang="en-IN" dirty="0" smtClean="0"/>
              <a:t> — a site can quickly be moved to another server without needing to export and configure a database</a:t>
            </a:r>
          </a:p>
          <a:p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6" y="1326693"/>
            <a:ext cx="10515600" cy="4915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6" y="1326693"/>
            <a:ext cx="971685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9588" y="123077"/>
            <a:ext cx="11551024" cy="1325563"/>
          </a:xfrm>
        </p:spPr>
        <p:txBody>
          <a:bodyPr/>
          <a:lstStyle/>
          <a:p>
            <a:r>
              <a:rPr lang="en-GB" b="1" dirty="0" smtClean="0"/>
              <a:t>USE CASE PACKAGING (CLASS REPRESENTATION)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85048" y="1344706"/>
          <a:ext cx="9233646" cy="208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7480253" y="4154900"/>
            <a:ext cx="1886622" cy="149327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1356" tIns="181356" rIns="241808" bIns="272034" numCol="1" spcCol="1270" anchor="t" anchorCtr="0">
            <a:noAutofit/>
          </a:bodyPr>
          <a:lstStyle/>
          <a:p>
            <a:pPr marL="285750" lvl="1" indent="-285750" algn="l" defTabSz="1511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3400" kern="1200"/>
          </a:p>
          <a:p>
            <a:pPr marL="285750" lvl="1" indent="-285750" algn="l" defTabSz="1511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IN" sz="3400" kern="120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/>
          </p:nvPr>
        </p:nvGraphicFramePr>
        <p:xfrm>
          <a:off x="1389529" y="3428759"/>
          <a:ext cx="9229165" cy="3282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5046" y="2675965"/>
            <a:ext cx="2810435" cy="134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12341" y="2689412"/>
            <a:ext cx="2810435" cy="26894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7223" y="2702859"/>
            <a:ext cx="2810435" cy="134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85046" y="5666467"/>
            <a:ext cx="281043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12341" y="5648179"/>
            <a:ext cx="281043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7222" y="5648179"/>
            <a:ext cx="281043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24368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91342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27794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767047" y="0"/>
            <a:ext cx="40341" cy="6858000"/>
          </a:xfrm>
          <a:prstGeom prst="line">
            <a:avLst/>
          </a:prstGeom>
          <a:ln>
            <a:solidFill>
              <a:srgbClr val="0070C0"/>
            </a:solidFill>
            <a:prstDash val="lgDash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2389" y="1210236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Put all HTML files in queue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14892" y="1210236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Management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14892" y="2156012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Pool Thread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Creation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614892" y="3101788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Worker Thread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Creation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51344" y="3101788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Parsing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(</a:t>
            </a:r>
            <a:r>
              <a:rPr lang="en-GB" sz="1400" dirty="0" err="1" smtClean="0">
                <a:solidFill>
                  <a:schemeClr val="tx1"/>
                </a:solidFill>
              </a:rPr>
              <a:t>i</a:t>
            </a:r>
            <a:r>
              <a:rPr lang="en-GB" sz="1400" dirty="0" smtClean="0">
                <a:solidFill>
                  <a:schemeClr val="tx1"/>
                </a:solidFill>
              </a:rPr>
              <a:t>/p: search string)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151344" y="4025154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Get relevant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Content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51344" y="4948520"/>
            <a:ext cx="1653988" cy="699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Get URL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5641" y="4948520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Check For Duplicity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194553" y="4948520"/>
            <a:ext cx="1653988" cy="6992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Write Into 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Flat 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936377" y="1492623"/>
            <a:ext cx="678515" cy="17481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ight Arrow 21"/>
          <p:cNvSpPr/>
          <p:nvPr/>
        </p:nvSpPr>
        <p:spPr>
          <a:xfrm>
            <a:off x="4268880" y="3415554"/>
            <a:ext cx="882464" cy="1613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ight Arrow 23"/>
          <p:cNvSpPr/>
          <p:nvPr/>
        </p:nvSpPr>
        <p:spPr>
          <a:xfrm>
            <a:off x="6805332" y="5230906"/>
            <a:ext cx="890309" cy="1613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>
            <a:off x="9349629" y="5230906"/>
            <a:ext cx="844924" cy="16136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3307415" y="1909485"/>
            <a:ext cx="242609" cy="2465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3315819" y="2855260"/>
            <a:ext cx="242609" cy="2465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5857033" y="3798797"/>
            <a:ext cx="247932" cy="2263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5848068" y="4722163"/>
            <a:ext cx="247932" cy="22635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1012453" y="672354"/>
            <a:ext cx="191059" cy="5378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10926017" y="5661216"/>
            <a:ext cx="191059" cy="5378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182098" y="303022"/>
            <a:ext cx="19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Application Starts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10030386" y="6195965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Work Ends</a:t>
            </a:r>
          </a:p>
          <a:p>
            <a:pPr algn="ctr"/>
            <a:r>
              <a:rPr lang="en-GB" dirty="0" smtClean="0"/>
              <a:t>For One Thread</a:t>
            </a:r>
            <a:endParaRPr lang="en-IN" dirty="0"/>
          </a:p>
        </p:txBody>
      </p:sp>
      <p:cxnSp>
        <p:nvCxnSpPr>
          <p:cNvPr id="41" name="Straight Connector 40"/>
          <p:cNvCxnSpPr>
            <a:stCxn id="17" idx="3"/>
          </p:cNvCxnSpPr>
          <p:nvPr/>
        </p:nvCxnSpPr>
        <p:spPr>
          <a:xfrm>
            <a:off x="6805332" y="4374778"/>
            <a:ext cx="520737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012706" y="4374778"/>
            <a:ext cx="0" cy="182118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2"/>
          </p:cNvCxnSpPr>
          <p:nvPr/>
        </p:nvCxnSpPr>
        <p:spPr>
          <a:xfrm>
            <a:off x="8522635" y="5647768"/>
            <a:ext cx="0" cy="5481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0" y="6195965"/>
            <a:ext cx="121920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561729" y="3728448"/>
            <a:ext cx="198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Content </a:t>
            </a:r>
          </a:p>
          <a:p>
            <a:pPr algn="ctr"/>
            <a:r>
              <a:rPr lang="en-GB" dirty="0" smtClean="0"/>
              <a:t>Not Found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7450776" y="5722187"/>
            <a:ext cx="19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Duplicate    Record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6429" y="303022"/>
            <a:ext cx="4101633" cy="508934"/>
          </a:xfr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normAutofit fontScale="90000"/>
          </a:bodyPr>
          <a:lstStyle/>
          <a:p>
            <a:r>
              <a:rPr lang="en-GB" b="1" dirty="0" smtClean="0"/>
              <a:t>ACTIVITY DIAGRAM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17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FLAT FILE SCHEMA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1333881" y="2450592"/>
            <a:ext cx="1519428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SEARCH STRING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27882" y="2450592"/>
            <a:ext cx="1504188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URL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82640" y="2450592"/>
            <a:ext cx="6089904" cy="804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RELEVANT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tx1"/>
                </a:solidFill>
              </a:rPr>
              <a:t>INFO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502" y="266826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+*+*+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61788" y="266826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+*+*+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3311" y="266826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+*+*+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" y="4232838"/>
            <a:ext cx="12059412" cy="18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ADVANTAGES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 smtClean="0"/>
              <a:t>For a given search string, we will be able to have the relevant info. And then use the results further.</a:t>
            </a:r>
          </a:p>
          <a:p>
            <a:r>
              <a:rPr lang="en-GB" sz="3200" dirty="0" smtClean="0"/>
              <a:t>Once we get the relevant information we will be able to get the URLs from where these have been extracted. Then we can directly visit that web page.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1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AREAS OF IMPROVEMENT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It will be helpful if we could have a categorised search which would mean that we will now no longer have to search all the files. It will narrow the searching content and reduces the time complexity.</a:t>
            </a:r>
          </a:p>
          <a:p>
            <a:r>
              <a:rPr lang="en-GB" sz="3200" dirty="0" smtClean="0"/>
              <a:t>Multithreading aspect can be a subject of improvement. The aim is again to improve upon the space &amp; time complexity.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888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CONCLUSION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 smtClean="0"/>
              <a:t>HTML Parser needs to be used appropriately: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Due to its varied and complex nature, this is a field where expert help is necessary in  order to have the most efficient parsing to aid in searching.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Searching is slowly becoming synonymous with our daily lives. Hence this is an area of great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0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REFERENCES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https://docs.oracle.com/javase/tutorial/essential/concurrency/pools.html</a:t>
            </a:r>
          </a:p>
          <a:p>
            <a:r>
              <a:rPr lang="en-IN" dirty="0" smtClean="0"/>
              <a:t>http://docs.oracle.com/javase/7/docs/api/java/util/concurrent/ThreadPoolExecutor.html</a:t>
            </a:r>
          </a:p>
          <a:p>
            <a:r>
              <a:rPr lang="en-IN" dirty="0" smtClean="0"/>
              <a:t>http://www.ibm.com/developerworks/library/j-jtp0730.html</a:t>
            </a:r>
          </a:p>
          <a:p>
            <a:r>
              <a:rPr lang="en-IN" dirty="0" smtClean="0"/>
              <a:t>http://jsoup.org/cookbook.html</a:t>
            </a:r>
          </a:p>
          <a:p>
            <a:r>
              <a:rPr lang="en-GB" dirty="0" err="1" smtClean="0"/>
              <a:t>Jsoup</a:t>
            </a:r>
            <a:r>
              <a:rPr lang="en-GB" dirty="0" smtClean="0"/>
              <a:t> jar file (version 1.8.3)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91"/>
            <a:ext cx="10515600" cy="1789140"/>
          </a:xfrm>
        </p:spPr>
        <p:txBody>
          <a:bodyPr>
            <a:normAutofit/>
          </a:bodyPr>
          <a:lstStyle/>
          <a:p>
            <a:r>
              <a:rPr lang="en-GB" sz="7300" b="1" dirty="0" smtClean="0"/>
              <a:t>Thank You!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sz="4000" dirty="0" smtClean="0"/>
              <a:t>It has been good building up to this.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614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 smtClean="0"/>
              <a:t>Now, If you have got any questions to ask, we’ll be glad to take them up. Shoot!!!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CONTENT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40489"/>
          </a:xfrm>
        </p:spPr>
        <p:txBody>
          <a:bodyPr>
            <a:noAutofit/>
          </a:bodyPr>
          <a:lstStyle/>
          <a:p>
            <a:r>
              <a:rPr lang="en-GB" sz="3600" dirty="0" smtClean="0"/>
              <a:t>Introduction.</a:t>
            </a:r>
          </a:p>
          <a:p>
            <a:r>
              <a:rPr lang="en-GB" sz="3600" dirty="0" smtClean="0"/>
              <a:t>Applications.</a:t>
            </a:r>
          </a:p>
          <a:p>
            <a:r>
              <a:rPr lang="en-GB" sz="3600" dirty="0" smtClean="0"/>
              <a:t>Components.</a:t>
            </a:r>
          </a:p>
          <a:p>
            <a:r>
              <a:rPr lang="en-GB" sz="3600" dirty="0" smtClean="0"/>
              <a:t>Data Flow Diagrams.</a:t>
            </a:r>
          </a:p>
          <a:p>
            <a:r>
              <a:rPr lang="en-GB" sz="3600" dirty="0" smtClean="0"/>
              <a:t>Advantages.</a:t>
            </a:r>
          </a:p>
          <a:p>
            <a:r>
              <a:rPr lang="en-GB" sz="3600" dirty="0" smtClean="0"/>
              <a:t>Areas of Improvement.</a:t>
            </a:r>
          </a:p>
          <a:p>
            <a:r>
              <a:rPr lang="en-GB" sz="3600" dirty="0" smtClean="0"/>
              <a:t>Conclusion.</a:t>
            </a:r>
          </a:p>
          <a:p>
            <a:r>
              <a:rPr lang="en-GB" sz="3600" dirty="0" smtClean="0"/>
              <a:t>References.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01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21" y="996905"/>
            <a:ext cx="10092807" cy="5740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155032"/>
            <a:ext cx="10519611" cy="558265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31" y="996905"/>
            <a:ext cx="10952747" cy="54626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375"/>
            <a:ext cx="8578932" cy="715530"/>
          </a:xfrm>
        </p:spPr>
        <p:txBody>
          <a:bodyPr/>
          <a:lstStyle/>
          <a:p>
            <a:r>
              <a:rPr lang="en-GB" dirty="0" smtClean="0"/>
              <a:t>BEFORE DIVING INTO HTML PARSER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0" y="1500511"/>
            <a:ext cx="10850339" cy="27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INTRODUCTION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objective is that a user will provide a search string which will be parsed from the given HTML files and the relevant information fetched from it will be stored in a flat file.   </a:t>
            </a:r>
          </a:p>
          <a:p>
            <a:pPr algn="just"/>
            <a:r>
              <a:rPr lang="en-GB" dirty="0" smtClean="0"/>
              <a:t>This project is java based and will use open and freely available third party APIs to achieve the goal.</a:t>
            </a:r>
          </a:p>
          <a:p>
            <a:pPr algn="just"/>
            <a:r>
              <a:rPr lang="en-GB" dirty="0" smtClean="0"/>
              <a:t>This project also aims in improving the parsing technique.</a:t>
            </a:r>
          </a:p>
          <a:p>
            <a:pPr algn="just"/>
            <a:r>
              <a:rPr lang="en-GB" dirty="0" smtClean="0"/>
              <a:t>This is a part of a bigger project. This project aims to build a search engine. In this part we are going to build a parser. We will be calling it as HTML Parser.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6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97059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</a:rPr>
              <a:t>INTERFACE</a:t>
            </a:r>
            <a:endParaRPr lang="en-IN" sz="4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1465604"/>
            <a:ext cx="6727371" cy="5019601"/>
          </a:xfrm>
        </p:spPr>
      </p:pic>
      <p:sp>
        <p:nvSpPr>
          <p:cNvPr id="5" name="Rounded Rectangle 4"/>
          <p:cNvSpPr/>
          <p:nvPr/>
        </p:nvSpPr>
        <p:spPr>
          <a:xfrm>
            <a:off x="6031100" y="259157"/>
            <a:ext cx="2727960" cy="930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INPUT SEARCH STRING goes here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4079030" y="365125"/>
            <a:ext cx="1952070" cy="1253326"/>
          </a:xfrm>
          <a:custGeom>
            <a:avLst/>
            <a:gdLst>
              <a:gd name="connsiteX0" fmla="*/ 1952070 w 1952070"/>
              <a:gd name="connsiteY0" fmla="*/ 293206 h 1253326"/>
              <a:gd name="connsiteX1" fmla="*/ 1372950 w 1952070"/>
              <a:gd name="connsiteY1" fmla="*/ 125566 h 1253326"/>
              <a:gd name="connsiteX2" fmla="*/ 199470 w 1952070"/>
              <a:gd name="connsiteY2" fmla="*/ 79846 h 1253326"/>
              <a:gd name="connsiteX3" fmla="*/ 1350 w 1952070"/>
              <a:gd name="connsiteY3" fmla="*/ 1253326 h 1253326"/>
              <a:gd name="connsiteX4" fmla="*/ 1350 w 1952070"/>
              <a:gd name="connsiteY4" fmla="*/ 1253326 h 125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070" h="1253326">
                <a:moveTo>
                  <a:pt x="1952070" y="293206"/>
                </a:moveTo>
                <a:cubicBezTo>
                  <a:pt x="1808560" y="227166"/>
                  <a:pt x="1665050" y="161126"/>
                  <a:pt x="1372950" y="125566"/>
                </a:cubicBezTo>
                <a:cubicBezTo>
                  <a:pt x="1080850" y="90006"/>
                  <a:pt x="428070" y="-108114"/>
                  <a:pt x="199470" y="79846"/>
                </a:cubicBezTo>
                <a:cubicBezTo>
                  <a:pt x="-29130" y="267806"/>
                  <a:pt x="1350" y="1253326"/>
                  <a:pt x="1350" y="1253326"/>
                </a:cubicBezTo>
                <a:lnTo>
                  <a:pt x="1350" y="1253326"/>
                </a:lnTo>
              </a:path>
            </a:pathLst>
          </a:custGeom>
          <a:noFill/>
          <a:ln w="76200">
            <a:solidFill>
              <a:schemeClr val="accent1">
                <a:shade val="50000"/>
              </a:schemeClr>
            </a:solidFill>
            <a:prstDash val="sysDash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7010400" y="1618452"/>
            <a:ext cx="1239757" cy="466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8250157" y="1365881"/>
            <a:ext cx="2762693" cy="1222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/>
              <a:t>F(x)</a:t>
            </a:r>
            <a:endParaRPr lang="en-IN" sz="3600" dirty="0"/>
          </a:p>
        </p:txBody>
      </p:sp>
      <p:sp>
        <p:nvSpPr>
          <p:cNvPr id="10" name="Down Arrow 9"/>
          <p:cNvSpPr/>
          <p:nvPr/>
        </p:nvSpPr>
        <p:spPr>
          <a:xfrm>
            <a:off x="9429484" y="2588514"/>
            <a:ext cx="404037" cy="1734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610942" y="4323421"/>
            <a:ext cx="4217581" cy="871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The parsed output is stored in a flat file</a:t>
            </a:r>
            <a:endParaRPr lang="en-IN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1447724" y="3294280"/>
            <a:ext cx="4397980" cy="13622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F(x) = Parsing logic as well as other logic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149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APPLICATIONS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Web Searching mainly consists of three parts:</a:t>
            </a:r>
          </a:p>
          <a:p>
            <a:pPr lvl="1"/>
            <a:r>
              <a:rPr lang="en-GB" dirty="0" smtClean="0"/>
              <a:t>Web Crawling</a:t>
            </a:r>
          </a:p>
          <a:p>
            <a:pPr lvl="1"/>
            <a:r>
              <a:rPr lang="en-GB" dirty="0" smtClean="0"/>
              <a:t>Web indexing</a:t>
            </a:r>
          </a:p>
          <a:p>
            <a:pPr lvl="1"/>
            <a:r>
              <a:rPr lang="en-GB" dirty="0" smtClean="0"/>
              <a:t>Searching</a:t>
            </a:r>
          </a:p>
          <a:p>
            <a:r>
              <a:rPr lang="en-GB" dirty="0" smtClean="0"/>
              <a:t>HTML Parser mainly deals with the Searching part.</a:t>
            </a:r>
          </a:p>
          <a:p>
            <a:r>
              <a:rPr lang="en-GB" dirty="0" smtClean="0"/>
              <a:t>It’s a searching mechanism which is currently intended to be used in the local search engine.</a:t>
            </a:r>
          </a:p>
          <a:p>
            <a:r>
              <a:rPr lang="en-GB" dirty="0" smtClean="0"/>
              <a:t>It is also used in cleaning the dirty Html files.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19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COMPONENTS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 smtClean="0"/>
              <a:t>It mainly consists of three modules</a:t>
            </a:r>
          </a:p>
          <a:p>
            <a:pPr lvl="1"/>
            <a:r>
              <a:rPr lang="en-GB" sz="3600" dirty="0" smtClean="0"/>
              <a:t>Multithreading</a:t>
            </a:r>
          </a:p>
          <a:p>
            <a:pPr lvl="1"/>
            <a:r>
              <a:rPr lang="en-GB" sz="3600" dirty="0" smtClean="0"/>
              <a:t>Parsing</a:t>
            </a:r>
          </a:p>
          <a:p>
            <a:pPr lvl="1"/>
            <a:r>
              <a:rPr lang="en-GB" sz="3600" dirty="0" smtClean="0"/>
              <a:t>File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MULTITHREADING ASPECT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Multithreading is an important aspect in this module.</a:t>
            </a:r>
          </a:p>
          <a:p>
            <a:r>
              <a:rPr lang="en-GB" dirty="0" smtClean="0"/>
              <a:t>It will help in fastening up the search process and will hence put less load on the main thread.</a:t>
            </a:r>
          </a:p>
          <a:p>
            <a:r>
              <a:rPr lang="en-GB" dirty="0" smtClean="0"/>
              <a:t>As a result, the application will give an effective output.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6"/>
            <a:ext cx="10330544" cy="50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/>
              <a:t>MULTITHREADING ASPECT (CONT…)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threads created take up a job one at a time.</a:t>
            </a:r>
          </a:p>
          <a:p>
            <a:r>
              <a:rPr lang="en-GB" dirty="0" smtClean="0"/>
              <a:t>The job here refers to taking up an HTML file and reading the contents and parsing it for a given search string. This is the task of a thread from the thread pool. These pool threads are activated by worker threads. </a:t>
            </a:r>
          </a:p>
          <a:p>
            <a:r>
              <a:rPr lang="en-GB" dirty="0" smtClean="0"/>
              <a:t>The same thread then performs the task of writing the relevant info onto a flat file.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321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826</Words>
  <Application>Microsoft Office PowerPoint</Application>
  <PresentationFormat>Widescreen</PresentationFormat>
  <Paragraphs>173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HTML PARSER</vt:lpstr>
      <vt:lpstr>CONTENT</vt:lpstr>
      <vt:lpstr>BEFORE DIVING INTO HTML PARSER</vt:lpstr>
      <vt:lpstr>INTRODUCTION</vt:lpstr>
      <vt:lpstr>INTERFACE</vt:lpstr>
      <vt:lpstr>APPLICATIONS</vt:lpstr>
      <vt:lpstr>COMPONENTS</vt:lpstr>
      <vt:lpstr>MULTITHREADING ASPECT</vt:lpstr>
      <vt:lpstr>MULTITHREADING ASPECT (CONT…)</vt:lpstr>
      <vt:lpstr>PARSING ASPECT</vt:lpstr>
      <vt:lpstr>FILE HANDLING ASPECT</vt:lpstr>
      <vt:lpstr>USE CASE PACKAGING (CLASS REPRESENTATION)</vt:lpstr>
      <vt:lpstr>ACTIVITY DIAGRAM</vt:lpstr>
      <vt:lpstr>FLAT FILE SCHEMA</vt:lpstr>
      <vt:lpstr>ADVANTAGES</vt:lpstr>
      <vt:lpstr>AREAS OF IMPROVEMENT</vt:lpstr>
      <vt:lpstr>CONCLUSION</vt:lpstr>
      <vt:lpstr>REFERENCES</vt:lpstr>
      <vt:lpstr>Thank You!  It has been good building up to this.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PARSER</dc:title>
  <dc:creator>Rahul Patra</dc:creator>
  <cp:lastModifiedBy>Rahul Patra</cp:lastModifiedBy>
  <cp:revision>43</cp:revision>
  <dcterms:created xsi:type="dcterms:W3CDTF">2015-11-08T02:42:15Z</dcterms:created>
  <dcterms:modified xsi:type="dcterms:W3CDTF">2015-11-18T06:05:46Z</dcterms:modified>
</cp:coreProperties>
</file>