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DF4EB-7934-4834-9F43-757D232892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59C6F3-DC20-43CB-964F-864EB072EC28}">
      <dgm:prSet phldrT="[Text]"/>
      <dgm:spPr/>
      <dgm:t>
        <a:bodyPr/>
        <a:lstStyle/>
        <a:p>
          <a:r>
            <a:rPr lang="en-GB" dirty="0" smtClean="0"/>
            <a:t>SimpleThreadPool</a:t>
          </a:r>
          <a:endParaRPr lang="en-IN" dirty="0"/>
        </a:p>
      </dgm:t>
    </dgm:pt>
    <dgm:pt modelId="{E4956E63-3C78-4221-8296-95FBC8334779}" type="parTrans" cxnId="{6FF265D6-A94F-40C0-BF83-EDB4C6A199D6}">
      <dgm:prSet/>
      <dgm:spPr/>
      <dgm:t>
        <a:bodyPr/>
        <a:lstStyle/>
        <a:p>
          <a:endParaRPr lang="en-IN"/>
        </a:p>
      </dgm:t>
    </dgm:pt>
    <dgm:pt modelId="{0EA515B2-F839-4286-A349-68BB680BE559}" type="sibTrans" cxnId="{6FF265D6-A94F-40C0-BF83-EDB4C6A199D6}">
      <dgm:prSet/>
      <dgm:spPr/>
      <dgm:t>
        <a:bodyPr/>
        <a:lstStyle/>
        <a:p>
          <a:endParaRPr lang="en-IN"/>
        </a:p>
      </dgm:t>
    </dgm:pt>
    <dgm:pt modelId="{111A41D7-79D0-46F5-B030-A85BF9EFD0F2}">
      <dgm:prSet phldrT="[Text]"/>
      <dgm:spPr/>
      <dgm:t>
        <a:bodyPr/>
        <a:lstStyle/>
        <a:p>
          <a:r>
            <a:rPr lang="en-GB" dirty="0" smtClean="0"/>
            <a:t>main()</a:t>
          </a:r>
          <a:endParaRPr lang="en-IN" dirty="0"/>
        </a:p>
      </dgm:t>
    </dgm:pt>
    <dgm:pt modelId="{026DE416-B92B-4F96-ADB6-72A254E22F32}" type="parTrans" cxnId="{3F5A6EF2-5085-4DFD-B0BA-55A9CCA9E51B}">
      <dgm:prSet/>
      <dgm:spPr/>
      <dgm:t>
        <a:bodyPr/>
        <a:lstStyle/>
        <a:p>
          <a:endParaRPr lang="en-IN"/>
        </a:p>
      </dgm:t>
    </dgm:pt>
    <dgm:pt modelId="{ECB351DC-4581-48CC-9C02-31D884D9013A}" type="sibTrans" cxnId="{3F5A6EF2-5085-4DFD-B0BA-55A9CCA9E51B}">
      <dgm:prSet/>
      <dgm:spPr/>
      <dgm:t>
        <a:bodyPr/>
        <a:lstStyle/>
        <a:p>
          <a:endParaRPr lang="en-IN"/>
        </a:p>
      </dgm:t>
    </dgm:pt>
    <dgm:pt modelId="{F67DD413-FA7C-4884-A003-A5D4DE29B3D6}">
      <dgm:prSet phldrT="[Text]"/>
      <dgm:spPr/>
      <dgm:t>
        <a:bodyPr/>
        <a:lstStyle/>
        <a:p>
          <a:r>
            <a:rPr lang="en-GB" dirty="0" smtClean="0"/>
            <a:t>WorkerThread</a:t>
          </a:r>
          <a:endParaRPr lang="en-IN" dirty="0"/>
        </a:p>
      </dgm:t>
    </dgm:pt>
    <dgm:pt modelId="{B66E7FD1-470C-40F7-8CF9-B4D4BBA05939}" type="parTrans" cxnId="{0EAD52D6-63F9-4F66-AC72-23B8AC601242}">
      <dgm:prSet/>
      <dgm:spPr/>
      <dgm:t>
        <a:bodyPr/>
        <a:lstStyle/>
        <a:p>
          <a:endParaRPr lang="en-IN"/>
        </a:p>
      </dgm:t>
    </dgm:pt>
    <dgm:pt modelId="{16A939B1-8158-4EF8-9E69-D794110C0A30}" type="sibTrans" cxnId="{0EAD52D6-63F9-4F66-AC72-23B8AC601242}">
      <dgm:prSet/>
      <dgm:spPr/>
      <dgm:t>
        <a:bodyPr/>
        <a:lstStyle/>
        <a:p>
          <a:endParaRPr lang="en-IN"/>
        </a:p>
      </dgm:t>
    </dgm:pt>
    <dgm:pt modelId="{93DA349F-B6E6-44EA-80ED-153FE422CEE4}">
      <dgm:prSet phldrT="[Text]"/>
      <dgm:spPr/>
      <dgm:t>
        <a:bodyPr/>
        <a:lstStyle/>
        <a:p>
          <a:r>
            <a:rPr lang="en-GB" dirty="0" smtClean="0"/>
            <a:t>temporaryFileName</a:t>
          </a:r>
          <a:endParaRPr lang="en-IN" dirty="0"/>
        </a:p>
      </dgm:t>
    </dgm:pt>
    <dgm:pt modelId="{9BBF5CD5-4B1E-4B68-B233-28383E99AF03}" type="parTrans" cxnId="{66C4AE0A-13CB-4D37-B987-686CB593D5BF}">
      <dgm:prSet/>
      <dgm:spPr/>
      <dgm:t>
        <a:bodyPr/>
        <a:lstStyle/>
        <a:p>
          <a:endParaRPr lang="en-IN"/>
        </a:p>
      </dgm:t>
    </dgm:pt>
    <dgm:pt modelId="{8718D64E-7B56-4F08-A2F1-C3B9B88275EB}" type="sibTrans" cxnId="{66C4AE0A-13CB-4D37-B987-686CB593D5BF}">
      <dgm:prSet/>
      <dgm:spPr/>
      <dgm:t>
        <a:bodyPr/>
        <a:lstStyle/>
        <a:p>
          <a:endParaRPr lang="en-IN"/>
        </a:p>
      </dgm:t>
    </dgm:pt>
    <dgm:pt modelId="{DB8D2691-B8C1-43D0-A806-7C13382D0AC6}">
      <dgm:prSet phldrT="[Text]"/>
      <dgm:spPr/>
      <dgm:t>
        <a:bodyPr/>
        <a:lstStyle/>
        <a:p>
          <a:r>
            <a:rPr lang="en-GB" dirty="0" smtClean="0"/>
            <a:t>FileQ</a:t>
          </a:r>
          <a:endParaRPr lang="en-IN" dirty="0"/>
        </a:p>
      </dgm:t>
    </dgm:pt>
    <dgm:pt modelId="{8F3D1339-7658-4ED1-85B1-5EDFE7CD606D}" type="parTrans" cxnId="{2D54BEB6-190A-4A3B-8DED-4E9A013B5E27}">
      <dgm:prSet/>
      <dgm:spPr/>
      <dgm:t>
        <a:bodyPr/>
        <a:lstStyle/>
        <a:p>
          <a:endParaRPr lang="en-IN"/>
        </a:p>
      </dgm:t>
    </dgm:pt>
    <dgm:pt modelId="{85FFA04F-7A7A-4771-B3D4-177F264FBACD}" type="sibTrans" cxnId="{2D54BEB6-190A-4A3B-8DED-4E9A013B5E27}">
      <dgm:prSet/>
      <dgm:spPr/>
      <dgm:t>
        <a:bodyPr/>
        <a:lstStyle/>
        <a:p>
          <a:endParaRPr lang="en-IN"/>
        </a:p>
      </dgm:t>
    </dgm:pt>
    <dgm:pt modelId="{C0D01F2B-B046-462D-BD12-9C5E2958E900}">
      <dgm:prSet phldrT="[Text]"/>
      <dgm:spPr/>
      <dgm:t>
        <a:bodyPr/>
        <a:lstStyle/>
        <a:p>
          <a:r>
            <a:rPr lang="en-GB" dirty="0" smtClean="0"/>
            <a:t>folderName</a:t>
          </a:r>
          <a:endParaRPr lang="en-IN" dirty="0"/>
        </a:p>
      </dgm:t>
    </dgm:pt>
    <dgm:pt modelId="{FBE890FF-7421-4FE5-8EF4-72D46B6FA954}" type="parTrans" cxnId="{98EC4FF9-ACCA-4678-8462-BEFF57EA7195}">
      <dgm:prSet/>
      <dgm:spPr/>
      <dgm:t>
        <a:bodyPr/>
        <a:lstStyle/>
        <a:p>
          <a:endParaRPr lang="en-IN"/>
        </a:p>
      </dgm:t>
    </dgm:pt>
    <dgm:pt modelId="{4FB67680-547D-4EF5-A812-64E0A7FDE4D4}" type="sibTrans" cxnId="{98EC4FF9-ACCA-4678-8462-BEFF57EA7195}">
      <dgm:prSet/>
      <dgm:spPr/>
      <dgm:t>
        <a:bodyPr/>
        <a:lstStyle/>
        <a:p>
          <a:endParaRPr lang="en-IN"/>
        </a:p>
      </dgm:t>
    </dgm:pt>
    <dgm:pt modelId="{01757AF7-FBCE-4D94-9AF0-E1B97E7DBFE2}">
      <dgm:prSet phldrT="[Text]"/>
      <dgm:spPr/>
      <dgm:t>
        <a:bodyPr/>
        <a:lstStyle/>
        <a:p>
          <a:r>
            <a:rPr lang="en-GB" dirty="0" smtClean="0"/>
            <a:t>Queue</a:t>
          </a:r>
          <a:endParaRPr lang="en-IN" dirty="0"/>
        </a:p>
      </dgm:t>
    </dgm:pt>
    <dgm:pt modelId="{DD86CE75-0792-47A8-B529-F2AC6885D47D}" type="parTrans" cxnId="{FA4B70A8-F6B6-4398-8729-8309AA3C5055}">
      <dgm:prSet/>
      <dgm:spPr/>
      <dgm:t>
        <a:bodyPr/>
        <a:lstStyle/>
        <a:p>
          <a:endParaRPr lang="en-IN"/>
        </a:p>
      </dgm:t>
    </dgm:pt>
    <dgm:pt modelId="{1FC2700D-8494-46C2-9A4B-6DD5BFB1761B}" type="sibTrans" cxnId="{FA4B70A8-F6B6-4398-8729-8309AA3C5055}">
      <dgm:prSet/>
      <dgm:spPr/>
      <dgm:t>
        <a:bodyPr/>
        <a:lstStyle/>
        <a:p>
          <a:endParaRPr lang="en-IN"/>
        </a:p>
      </dgm:t>
    </dgm:pt>
    <dgm:pt modelId="{1EEB5C12-9314-405E-AC86-66E7A9AC39C6}">
      <dgm:prSet phldrT="[Text]"/>
      <dgm:spPr/>
      <dgm:t>
        <a:bodyPr/>
        <a:lstStyle/>
        <a:p>
          <a:r>
            <a:rPr lang="en-GB" dirty="0" smtClean="0"/>
            <a:t>run()</a:t>
          </a:r>
          <a:endParaRPr lang="en-IN" dirty="0"/>
        </a:p>
      </dgm:t>
    </dgm:pt>
    <dgm:pt modelId="{74C9509C-7C8E-498D-BF28-984EC0E4C438}" type="parTrans" cxnId="{BAA14297-D628-408A-B227-CE4C60EF853E}">
      <dgm:prSet/>
      <dgm:spPr/>
      <dgm:t>
        <a:bodyPr/>
        <a:lstStyle/>
        <a:p>
          <a:endParaRPr lang="en-IN"/>
        </a:p>
      </dgm:t>
    </dgm:pt>
    <dgm:pt modelId="{44FCF3D4-516E-4B25-B0A3-CDC5343169A0}" type="sibTrans" cxnId="{BAA14297-D628-408A-B227-CE4C60EF853E}">
      <dgm:prSet/>
      <dgm:spPr/>
      <dgm:t>
        <a:bodyPr/>
        <a:lstStyle/>
        <a:p>
          <a:endParaRPr lang="en-IN"/>
        </a:p>
      </dgm:t>
    </dgm:pt>
    <dgm:pt modelId="{BB6D164D-3B23-44AA-942C-A6E6F35D6775}">
      <dgm:prSet phldrT="[Text]"/>
      <dgm:spPr/>
      <dgm:t>
        <a:bodyPr/>
        <a:lstStyle/>
        <a:p>
          <a:r>
            <a:rPr lang="en-GB" dirty="0" smtClean="0"/>
            <a:t>temporaryFileName</a:t>
          </a:r>
          <a:endParaRPr lang="en-IN" dirty="0"/>
        </a:p>
      </dgm:t>
    </dgm:pt>
    <dgm:pt modelId="{FAEA9C9A-D275-4F41-92CF-2D320E504BA4}" type="parTrans" cxnId="{84D7A409-CD99-412C-B178-21F2F470E5E8}">
      <dgm:prSet/>
      <dgm:spPr/>
      <dgm:t>
        <a:bodyPr/>
        <a:lstStyle/>
        <a:p>
          <a:endParaRPr lang="en-IN"/>
        </a:p>
      </dgm:t>
    </dgm:pt>
    <dgm:pt modelId="{47906938-0483-41E5-8CC2-87DD91713E3B}" type="sibTrans" cxnId="{84D7A409-CD99-412C-B178-21F2F470E5E8}">
      <dgm:prSet/>
      <dgm:spPr/>
      <dgm:t>
        <a:bodyPr/>
        <a:lstStyle/>
        <a:p>
          <a:endParaRPr lang="en-IN"/>
        </a:p>
      </dgm:t>
    </dgm:pt>
    <dgm:pt modelId="{6F1A318B-EA3E-4B59-89AC-4BCD32C8DB84}">
      <dgm:prSet phldrT="[Text]"/>
      <dgm:spPr/>
      <dgm:t>
        <a:bodyPr/>
        <a:lstStyle/>
        <a:p>
          <a:r>
            <a:rPr lang="en-IN" dirty="0" smtClean="0"/>
            <a:t>putFilesInQueue()</a:t>
          </a:r>
          <a:endParaRPr lang="en-IN" dirty="0"/>
        </a:p>
      </dgm:t>
    </dgm:pt>
    <dgm:pt modelId="{463DC581-F167-4BE3-B040-B18DBC5100A3}" type="parTrans" cxnId="{6DFFD2A3-C683-4077-83AE-4A93EBB58C39}">
      <dgm:prSet/>
      <dgm:spPr/>
      <dgm:t>
        <a:bodyPr/>
        <a:lstStyle/>
        <a:p>
          <a:endParaRPr lang="en-IN"/>
        </a:p>
      </dgm:t>
    </dgm:pt>
    <dgm:pt modelId="{F42A8C91-3301-4AD0-9D14-F968A2B0C20D}" type="sibTrans" cxnId="{6DFFD2A3-C683-4077-83AE-4A93EBB58C39}">
      <dgm:prSet/>
      <dgm:spPr/>
      <dgm:t>
        <a:bodyPr/>
        <a:lstStyle/>
        <a:p>
          <a:endParaRPr lang="en-IN"/>
        </a:p>
      </dgm:t>
    </dgm:pt>
    <dgm:pt modelId="{E9E97A1A-7D7A-411E-8B71-554C162A8A93}">
      <dgm:prSet phldrT="[Text]"/>
      <dgm:spPr/>
      <dgm:t>
        <a:bodyPr/>
        <a:lstStyle/>
        <a:p>
          <a:r>
            <a:rPr lang="en-IN" dirty="0" smtClean="0"/>
            <a:t>listFilesForFolder()</a:t>
          </a:r>
          <a:endParaRPr lang="en-IN" dirty="0"/>
        </a:p>
      </dgm:t>
    </dgm:pt>
    <dgm:pt modelId="{99ACA8CF-4F33-4737-A315-D9F54B30C72E}" type="parTrans" cxnId="{5B775A6B-DC8E-4B40-8CFE-B2727A226B9A}">
      <dgm:prSet/>
      <dgm:spPr/>
      <dgm:t>
        <a:bodyPr/>
        <a:lstStyle/>
        <a:p>
          <a:endParaRPr lang="en-IN"/>
        </a:p>
      </dgm:t>
    </dgm:pt>
    <dgm:pt modelId="{BCB01EEF-D494-4387-904F-22E81D5FE18A}" type="sibTrans" cxnId="{5B775A6B-DC8E-4B40-8CFE-B2727A226B9A}">
      <dgm:prSet/>
      <dgm:spPr/>
      <dgm:t>
        <a:bodyPr/>
        <a:lstStyle/>
        <a:p>
          <a:endParaRPr lang="en-IN"/>
        </a:p>
      </dgm:t>
    </dgm:pt>
    <dgm:pt modelId="{B6403349-6492-4266-8622-C179AF709B19}">
      <dgm:prSet phldrT="[Text]"/>
      <dgm:spPr/>
      <dgm:t>
        <a:bodyPr/>
        <a:lstStyle/>
        <a:p>
          <a:endParaRPr lang="en-IN" dirty="0"/>
        </a:p>
      </dgm:t>
    </dgm:pt>
    <dgm:pt modelId="{B0360D72-418A-4B2A-8FAB-583C62434739}" type="parTrans" cxnId="{DDA85FFB-55CB-4FC3-BF7E-0A88A4A2F59D}">
      <dgm:prSet/>
      <dgm:spPr/>
      <dgm:t>
        <a:bodyPr/>
        <a:lstStyle/>
        <a:p>
          <a:endParaRPr lang="en-IN"/>
        </a:p>
      </dgm:t>
    </dgm:pt>
    <dgm:pt modelId="{EC286A51-9AFE-466E-80CF-9CE0C252DE8E}" type="sibTrans" cxnId="{DDA85FFB-55CB-4FC3-BF7E-0A88A4A2F59D}">
      <dgm:prSet/>
      <dgm:spPr/>
      <dgm:t>
        <a:bodyPr/>
        <a:lstStyle/>
        <a:p>
          <a:endParaRPr lang="en-IN"/>
        </a:p>
      </dgm:t>
    </dgm:pt>
    <dgm:pt modelId="{B922301D-80E1-41F1-8EAB-620333C03178}">
      <dgm:prSet phldrT="[Text]"/>
      <dgm:spPr/>
      <dgm:t>
        <a:bodyPr/>
        <a:lstStyle/>
        <a:p>
          <a:endParaRPr lang="en-IN" dirty="0"/>
        </a:p>
      </dgm:t>
    </dgm:pt>
    <dgm:pt modelId="{25DE18D2-232F-4E74-911A-440D4372C1E4}" type="parTrans" cxnId="{6AF286A3-876B-4FE2-9CA1-E4D2623AE667}">
      <dgm:prSet/>
      <dgm:spPr/>
      <dgm:t>
        <a:bodyPr/>
        <a:lstStyle/>
        <a:p>
          <a:endParaRPr lang="en-IN"/>
        </a:p>
      </dgm:t>
    </dgm:pt>
    <dgm:pt modelId="{EE9F9F4C-39B4-4870-9DEE-C622E9B2D386}" type="sibTrans" cxnId="{6AF286A3-876B-4FE2-9CA1-E4D2623AE667}">
      <dgm:prSet/>
      <dgm:spPr/>
      <dgm:t>
        <a:bodyPr/>
        <a:lstStyle/>
        <a:p>
          <a:endParaRPr lang="en-IN"/>
        </a:p>
      </dgm:t>
    </dgm:pt>
    <dgm:pt modelId="{568CC93A-2BA1-4E08-A159-D74EEAEFB8A3}">
      <dgm:prSet phldrT="[Text]"/>
      <dgm:spPr/>
      <dgm:t>
        <a:bodyPr/>
        <a:lstStyle/>
        <a:p>
          <a:endParaRPr lang="en-IN" dirty="0"/>
        </a:p>
      </dgm:t>
    </dgm:pt>
    <dgm:pt modelId="{BADF6BEC-54D4-43F8-ACBA-0DC9EB1F7660}" type="parTrans" cxnId="{DE1B5F4C-1E6F-4A4F-900F-0460B5E4726C}">
      <dgm:prSet/>
      <dgm:spPr/>
      <dgm:t>
        <a:bodyPr/>
        <a:lstStyle/>
        <a:p>
          <a:endParaRPr lang="en-IN"/>
        </a:p>
      </dgm:t>
    </dgm:pt>
    <dgm:pt modelId="{A7C37EA4-CD80-4C0A-85A3-94A82D5973C1}" type="sibTrans" cxnId="{DE1B5F4C-1E6F-4A4F-900F-0460B5E4726C}">
      <dgm:prSet/>
      <dgm:spPr/>
      <dgm:t>
        <a:bodyPr/>
        <a:lstStyle/>
        <a:p>
          <a:endParaRPr lang="en-IN"/>
        </a:p>
      </dgm:t>
    </dgm:pt>
    <dgm:pt modelId="{8838FA37-FC21-4F46-9C38-630D7FCFE3B6}">
      <dgm:prSet phldrT="[Text]"/>
      <dgm:spPr/>
      <dgm:t>
        <a:bodyPr/>
        <a:lstStyle/>
        <a:p>
          <a:endParaRPr lang="en-IN" dirty="0"/>
        </a:p>
      </dgm:t>
    </dgm:pt>
    <dgm:pt modelId="{8EF92CA7-9552-423C-88CA-79EE893123B6}" type="parTrans" cxnId="{C51A476B-FDB9-4072-B439-9BA2B0B03677}">
      <dgm:prSet/>
      <dgm:spPr/>
      <dgm:t>
        <a:bodyPr/>
        <a:lstStyle/>
        <a:p>
          <a:endParaRPr lang="en-IN"/>
        </a:p>
      </dgm:t>
    </dgm:pt>
    <dgm:pt modelId="{2048D438-4777-4469-9A49-7F387C4F0DE9}" type="sibTrans" cxnId="{C51A476B-FDB9-4072-B439-9BA2B0B03677}">
      <dgm:prSet/>
      <dgm:spPr/>
      <dgm:t>
        <a:bodyPr/>
        <a:lstStyle/>
        <a:p>
          <a:endParaRPr lang="en-IN"/>
        </a:p>
      </dgm:t>
    </dgm:pt>
    <dgm:pt modelId="{FEDC45E4-20BC-494C-9B9D-7A3D185A977A}">
      <dgm:prSet phldrT="[Text]"/>
      <dgm:spPr/>
      <dgm:t>
        <a:bodyPr/>
        <a:lstStyle/>
        <a:p>
          <a:endParaRPr lang="en-IN" dirty="0"/>
        </a:p>
      </dgm:t>
    </dgm:pt>
    <dgm:pt modelId="{7C5E0BD3-B925-46D1-8D02-B032A1A8F63B}" type="parTrans" cxnId="{2D719B98-E217-4192-BF6B-6C114BAA65F0}">
      <dgm:prSet/>
      <dgm:spPr/>
      <dgm:t>
        <a:bodyPr/>
        <a:lstStyle/>
        <a:p>
          <a:endParaRPr lang="en-IN"/>
        </a:p>
      </dgm:t>
    </dgm:pt>
    <dgm:pt modelId="{98650C8D-B06A-40E9-B8B1-4BA570DA1304}" type="sibTrans" cxnId="{2D719B98-E217-4192-BF6B-6C114BAA65F0}">
      <dgm:prSet/>
      <dgm:spPr/>
      <dgm:t>
        <a:bodyPr/>
        <a:lstStyle/>
        <a:p>
          <a:endParaRPr lang="en-IN"/>
        </a:p>
      </dgm:t>
    </dgm:pt>
    <dgm:pt modelId="{544548CF-E289-4ED1-89EC-4D58E3EEBB55}" type="pres">
      <dgm:prSet presAssocID="{53CDF4EB-7934-4834-9F43-757D232892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73B70B9-2D90-4308-A579-4B44D0E64D6D}" type="pres">
      <dgm:prSet presAssocID="{AF59C6F3-DC20-43CB-964F-864EB072EC28}" presName="composite" presStyleCnt="0"/>
      <dgm:spPr/>
    </dgm:pt>
    <dgm:pt modelId="{CAE2CD17-6499-44A2-A827-138D86F8CDF8}" type="pres">
      <dgm:prSet presAssocID="{AF59C6F3-DC20-43CB-964F-864EB072EC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6FD1E6-5564-4798-B145-684EBBA3BFF2}" type="pres">
      <dgm:prSet presAssocID="{AF59C6F3-DC20-43CB-964F-864EB072EC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F9F229-2ABB-4315-A386-D5350791865B}" type="pres">
      <dgm:prSet presAssocID="{0EA515B2-F839-4286-A349-68BB680BE559}" presName="space" presStyleCnt="0"/>
      <dgm:spPr/>
    </dgm:pt>
    <dgm:pt modelId="{917B68E5-13F7-4839-864F-51CBA0AD6022}" type="pres">
      <dgm:prSet presAssocID="{F67DD413-FA7C-4884-A003-A5D4DE29B3D6}" presName="composite" presStyleCnt="0"/>
      <dgm:spPr/>
    </dgm:pt>
    <dgm:pt modelId="{2F2F68A1-817E-4A7A-9AFD-AE4D24E8AF3E}" type="pres">
      <dgm:prSet presAssocID="{F67DD413-FA7C-4884-A003-A5D4DE29B3D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231B61-31E5-45E9-80ED-AA8349BBE13B}" type="pres">
      <dgm:prSet presAssocID="{F67DD413-FA7C-4884-A003-A5D4DE29B3D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AA5887-FEA2-4707-B44D-5FB18E3F7D78}" type="pres">
      <dgm:prSet presAssocID="{16A939B1-8158-4EF8-9E69-D794110C0A30}" presName="space" presStyleCnt="0"/>
      <dgm:spPr/>
    </dgm:pt>
    <dgm:pt modelId="{1E1AD6C2-8F4F-4719-A5A4-F01C4A046AA9}" type="pres">
      <dgm:prSet presAssocID="{DB8D2691-B8C1-43D0-A806-7C13382D0AC6}" presName="composite" presStyleCnt="0"/>
      <dgm:spPr/>
    </dgm:pt>
    <dgm:pt modelId="{C2B60ED3-7F0E-40A5-9E7E-974F25F392DE}" type="pres">
      <dgm:prSet presAssocID="{DB8D2691-B8C1-43D0-A806-7C13382D0AC6}" presName="parTx" presStyleLbl="alignNode1" presStyleIdx="2" presStyleCnt="3" custLinFactNeighborX="25045" custLinFactNeighborY="-19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B04079-0B65-45BC-8764-190F8962CCB3}" type="pres">
      <dgm:prSet presAssocID="{DB8D2691-B8C1-43D0-A806-7C13382D0AC6}" presName="desTx" presStyleLbl="alignAccFollowNode1" presStyleIdx="2" presStyleCnt="3" custLinFactNeighborX="421" custLinFactNeighborY="44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4D7A409-CD99-412C-B178-21F2F470E5E8}" srcId="{DB8D2691-B8C1-43D0-A806-7C13382D0AC6}" destId="{BB6D164D-3B23-44AA-942C-A6E6F35D6775}" srcOrd="1" destOrd="0" parTransId="{FAEA9C9A-D275-4F41-92CF-2D320E504BA4}" sibTransId="{47906938-0483-41E5-8CC2-87DD91713E3B}"/>
    <dgm:cxn modelId="{7E77C195-54E7-4467-B15E-F1F18D3ADB3C}" type="presOf" srcId="{53CDF4EB-7934-4834-9F43-757D232892E1}" destId="{544548CF-E289-4ED1-89EC-4D58E3EEBB55}" srcOrd="0" destOrd="0" presId="urn:microsoft.com/office/officeart/2005/8/layout/hList1"/>
    <dgm:cxn modelId="{6FF265D6-A94F-40C0-BF83-EDB4C6A199D6}" srcId="{53CDF4EB-7934-4834-9F43-757D232892E1}" destId="{AF59C6F3-DC20-43CB-964F-864EB072EC28}" srcOrd="0" destOrd="0" parTransId="{E4956E63-3C78-4221-8296-95FBC8334779}" sibTransId="{0EA515B2-F839-4286-A349-68BB680BE559}"/>
    <dgm:cxn modelId="{E0E9B7F3-51A6-4EBE-BCE8-47D496E112CF}" type="presOf" srcId="{AF59C6F3-DC20-43CB-964F-864EB072EC28}" destId="{CAE2CD17-6499-44A2-A827-138D86F8CDF8}" srcOrd="0" destOrd="0" presId="urn:microsoft.com/office/officeart/2005/8/layout/hList1"/>
    <dgm:cxn modelId="{3F5A6EF2-5085-4DFD-B0BA-55A9CCA9E51B}" srcId="{AF59C6F3-DC20-43CB-964F-864EB072EC28}" destId="{111A41D7-79D0-46F5-B030-A85BF9EFD0F2}" srcOrd="3" destOrd="0" parTransId="{026DE416-B92B-4F96-ADB6-72A254E22F32}" sibTransId="{ECB351DC-4581-48CC-9C02-31D884D9013A}"/>
    <dgm:cxn modelId="{FA4B70A8-F6B6-4398-8729-8309AA3C5055}" srcId="{DB8D2691-B8C1-43D0-A806-7C13382D0AC6}" destId="{01757AF7-FBCE-4D94-9AF0-E1B97E7DBFE2}" srcOrd="2" destOrd="0" parTransId="{DD86CE75-0792-47A8-B529-F2AC6885D47D}" sibTransId="{1FC2700D-8494-46C2-9A4B-6DD5BFB1761B}"/>
    <dgm:cxn modelId="{9F34B1DF-6326-4A15-AD44-1BB4E1A1964F}" type="presOf" srcId="{B6403349-6492-4266-8622-C179AF709B19}" destId="{93231B61-31E5-45E9-80ED-AA8349BBE13B}" srcOrd="0" destOrd="2" presId="urn:microsoft.com/office/officeart/2005/8/layout/hList1"/>
    <dgm:cxn modelId="{9F964BE5-AA76-4083-B7BE-6BEC7A6956B0}" type="presOf" srcId="{568CC93A-2BA1-4E08-A159-D74EEAEFB8A3}" destId="{AB6FD1E6-5564-4798-B145-684EBBA3BFF2}" srcOrd="0" destOrd="0" presId="urn:microsoft.com/office/officeart/2005/8/layout/hList1"/>
    <dgm:cxn modelId="{50ABA805-F9B8-4E6E-9AA5-AF9294125ADD}" type="presOf" srcId="{B922301D-80E1-41F1-8EAB-620333C03178}" destId="{93231B61-31E5-45E9-80ED-AA8349BBE13B}" srcOrd="0" destOrd="1" presId="urn:microsoft.com/office/officeart/2005/8/layout/hList1"/>
    <dgm:cxn modelId="{6AF286A3-876B-4FE2-9CA1-E4D2623AE667}" srcId="{F67DD413-FA7C-4884-A003-A5D4DE29B3D6}" destId="{B922301D-80E1-41F1-8EAB-620333C03178}" srcOrd="1" destOrd="0" parTransId="{25DE18D2-232F-4E74-911A-440D4372C1E4}" sibTransId="{EE9F9F4C-39B4-4870-9DEE-C622E9B2D386}"/>
    <dgm:cxn modelId="{66C4AE0A-13CB-4D37-B987-686CB593D5BF}" srcId="{F67DD413-FA7C-4884-A003-A5D4DE29B3D6}" destId="{93DA349F-B6E6-44EA-80ED-153FE422CEE4}" srcOrd="0" destOrd="0" parTransId="{9BBF5CD5-4B1E-4B68-B233-28383E99AF03}" sibTransId="{8718D64E-7B56-4F08-A2F1-C3B9B88275EB}"/>
    <dgm:cxn modelId="{BE1C6856-A952-408E-AE6A-B8F733CE9C4B}" type="presOf" srcId="{8838FA37-FC21-4F46-9C38-630D7FCFE3B6}" destId="{AB6FD1E6-5564-4798-B145-684EBBA3BFF2}" srcOrd="0" destOrd="1" presId="urn:microsoft.com/office/officeart/2005/8/layout/hList1"/>
    <dgm:cxn modelId="{2AF55F7C-D2CE-4819-B253-62DA7F98791D}" type="presOf" srcId="{DB8D2691-B8C1-43D0-A806-7C13382D0AC6}" destId="{C2B60ED3-7F0E-40A5-9E7E-974F25F392DE}" srcOrd="0" destOrd="0" presId="urn:microsoft.com/office/officeart/2005/8/layout/hList1"/>
    <dgm:cxn modelId="{5B775A6B-DC8E-4B40-8CFE-B2727A226B9A}" srcId="{DB8D2691-B8C1-43D0-A806-7C13382D0AC6}" destId="{E9E97A1A-7D7A-411E-8B71-554C162A8A93}" srcOrd="4" destOrd="0" parTransId="{99ACA8CF-4F33-4737-A315-D9F54B30C72E}" sibTransId="{BCB01EEF-D494-4387-904F-22E81D5FE18A}"/>
    <dgm:cxn modelId="{1CC8DB0A-6697-4296-9387-E930E098A583}" type="presOf" srcId="{FEDC45E4-20BC-494C-9B9D-7A3D185A977A}" destId="{AB6FD1E6-5564-4798-B145-684EBBA3BFF2}" srcOrd="0" destOrd="2" presId="urn:microsoft.com/office/officeart/2005/8/layout/hList1"/>
    <dgm:cxn modelId="{6DFFD2A3-C683-4077-83AE-4A93EBB58C39}" srcId="{DB8D2691-B8C1-43D0-A806-7C13382D0AC6}" destId="{6F1A318B-EA3E-4B59-89AC-4BCD32C8DB84}" srcOrd="3" destOrd="0" parTransId="{463DC581-F167-4BE3-B040-B18DBC5100A3}" sibTransId="{F42A8C91-3301-4AD0-9D14-F968A2B0C20D}"/>
    <dgm:cxn modelId="{2D719B98-E217-4192-BF6B-6C114BAA65F0}" srcId="{AF59C6F3-DC20-43CB-964F-864EB072EC28}" destId="{FEDC45E4-20BC-494C-9B9D-7A3D185A977A}" srcOrd="2" destOrd="0" parTransId="{7C5E0BD3-B925-46D1-8D02-B032A1A8F63B}" sibTransId="{98650C8D-B06A-40E9-B8B1-4BA570DA1304}"/>
    <dgm:cxn modelId="{6E6FDC52-E415-488D-BC40-427172288B0A}" type="presOf" srcId="{1EEB5C12-9314-405E-AC86-66E7A9AC39C6}" destId="{93231B61-31E5-45E9-80ED-AA8349BBE13B}" srcOrd="0" destOrd="3" presId="urn:microsoft.com/office/officeart/2005/8/layout/hList1"/>
    <dgm:cxn modelId="{44BB91EF-350C-4C80-9A9E-C095CE13AD1D}" type="presOf" srcId="{93DA349F-B6E6-44EA-80ED-153FE422CEE4}" destId="{93231B61-31E5-45E9-80ED-AA8349BBE13B}" srcOrd="0" destOrd="0" presId="urn:microsoft.com/office/officeart/2005/8/layout/hList1"/>
    <dgm:cxn modelId="{DE1B5F4C-1E6F-4A4F-900F-0460B5E4726C}" srcId="{AF59C6F3-DC20-43CB-964F-864EB072EC28}" destId="{568CC93A-2BA1-4E08-A159-D74EEAEFB8A3}" srcOrd="0" destOrd="0" parTransId="{BADF6BEC-54D4-43F8-ACBA-0DC9EB1F7660}" sibTransId="{A7C37EA4-CD80-4C0A-85A3-94A82D5973C1}"/>
    <dgm:cxn modelId="{DA5287A2-7E5F-4DE4-A216-22A829AF45DE}" type="presOf" srcId="{E9E97A1A-7D7A-411E-8B71-554C162A8A93}" destId="{44B04079-0B65-45BC-8764-190F8962CCB3}" srcOrd="0" destOrd="4" presId="urn:microsoft.com/office/officeart/2005/8/layout/hList1"/>
    <dgm:cxn modelId="{ED276750-4ED5-4973-909E-E29E8F414F7D}" type="presOf" srcId="{C0D01F2B-B046-462D-BD12-9C5E2958E900}" destId="{44B04079-0B65-45BC-8764-190F8962CCB3}" srcOrd="0" destOrd="0" presId="urn:microsoft.com/office/officeart/2005/8/layout/hList1"/>
    <dgm:cxn modelId="{FEF1DDA1-E2E4-4E45-9626-1D46679548BB}" type="presOf" srcId="{6F1A318B-EA3E-4B59-89AC-4BCD32C8DB84}" destId="{44B04079-0B65-45BC-8764-190F8962CCB3}" srcOrd="0" destOrd="3" presId="urn:microsoft.com/office/officeart/2005/8/layout/hList1"/>
    <dgm:cxn modelId="{0EAD52D6-63F9-4F66-AC72-23B8AC601242}" srcId="{53CDF4EB-7934-4834-9F43-757D232892E1}" destId="{F67DD413-FA7C-4884-A003-A5D4DE29B3D6}" srcOrd="1" destOrd="0" parTransId="{B66E7FD1-470C-40F7-8CF9-B4D4BBA05939}" sibTransId="{16A939B1-8158-4EF8-9E69-D794110C0A30}"/>
    <dgm:cxn modelId="{D25EDEBD-8931-463B-A87D-11AF26D7EBFB}" type="presOf" srcId="{BB6D164D-3B23-44AA-942C-A6E6F35D6775}" destId="{44B04079-0B65-45BC-8764-190F8962CCB3}" srcOrd="0" destOrd="1" presId="urn:microsoft.com/office/officeart/2005/8/layout/hList1"/>
    <dgm:cxn modelId="{26FFCBEF-8EAE-423A-94E9-850CC25F2B97}" type="presOf" srcId="{F67DD413-FA7C-4884-A003-A5D4DE29B3D6}" destId="{2F2F68A1-817E-4A7A-9AFD-AE4D24E8AF3E}" srcOrd="0" destOrd="0" presId="urn:microsoft.com/office/officeart/2005/8/layout/hList1"/>
    <dgm:cxn modelId="{98EC4FF9-ACCA-4678-8462-BEFF57EA7195}" srcId="{DB8D2691-B8C1-43D0-A806-7C13382D0AC6}" destId="{C0D01F2B-B046-462D-BD12-9C5E2958E900}" srcOrd="0" destOrd="0" parTransId="{FBE890FF-7421-4FE5-8EF4-72D46B6FA954}" sibTransId="{4FB67680-547D-4EF5-A812-64E0A7FDE4D4}"/>
    <dgm:cxn modelId="{1535EA72-0BEA-4854-B2F4-5F9B8D565F00}" type="presOf" srcId="{111A41D7-79D0-46F5-B030-A85BF9EFD0F2}" destId="{AB6FD1E6-5564-4798-B145-684EBBA3BFF2}" srcOrd="0" destOrd="3" presId="urn:microsoft.com/office/officeart/2005/8/layout/hList1"/>
    <dgm:cxn modelId="{4D23A497-101B-4796-8A31-F4BA34477567}" type="presOf" srcId="{01757AF7-FBCE-4D94-9AF0-E1B97E7DBFE2}" destId="{44B04079-0B65-45BC-8764-190F8962CCB3}" srcOrd="0" destOrd="2" presId="urn:microsoft.com/office/officeart/2005/8/layout/hList1"/>
    <dgm:cxn modelId="{BAA14297-D628-408A-B227-CE4C60EF853E}" srcId="{F67DD413-FA7C-4884-A003-A5D4DE29B3D6}" destId="{1EEB5C12-9314-405E-AC86-66E7A9AC39C6}" srcOrd="3" destOrd="0" parTransId="{74C9509C-7C8E-498D-BF28-984EC0E4C438}" sibTransId="{44FCF3D4-516E-4B25-B0A3-CDC5343169A0}"/>
    <dgm:cxn modelId="{2D54BEB6-190A-4A3B-8DED-4E9A013B5E27}" srcId="{53CDF4EB-7934-4834-9F43-757D232892E1}" destId="{DB8D2691-B8C1-43D0-A806-7C13382D0AC6}" srcOrd="2" destOrd="0" parTransId="{8F3D1339-7658-4ED1-85B1-5EDFE7CD606D}" sibTransId="{85FFA04F-7A7A-4771-B3D4-177F264FBACD}"/>
    <dgm:cxn modelId="{DDA85FFB-55CB-4FC3-BF7E-0A88A4A2F59D}" srcId="{F67DD413-FA7C-4884-A003-A5D4DE29B3D6}" destId="{B6403349-6492-4266-8622-C179AF709B19}" srcOrd="2" destOrd="0" parTransId="{B0360D72-418A-4B2A-8FAB-583C62434739}" sibTransId="{EC286A51-9AFE-466E-80CF-9CE0C252DE8E}"/>
    <dgm:cxn modelId="{C51A476B-FDB9-4072-B439-9BA2B0B03677}" srcId="{AF59C6F3-DC20-43CB-964F-864EB072EC28}" destId="{8838FA37-FC21-4F46-9C38-630D7FCFE3B6}" srcOrd="1" destOrd="0" parTransId="{8EF92CA7-9552-423C-88CA-79EE893123B6}" sibTransId="{2048D438-4777-4469-9A49-7F387C4F0DE9}"/>
    <dgm:cxn modelId="{4B728913-56C1-446F-B2F6-9174E9CE0247}" type="presParOf" srcId="{544548CF-E289-4ED1-89EC-4D58E3EEBB55}" destId="{B73B70B9-2D90-4308-A579-4B44D0E64D6D}" srcOrd="0" destOrd="0" presId="urn:microsoft.com/office/officeart/2005/8/layout/hList1"/>
    <dgm:cxn modelId="{9F922CAB-D7F1-4449-84C4-50097534E9BF}" type="presParOf" srcId="{B73B70B9-2D90-4308-A579-4B44D0E64D6D}" destId="{CAE2CD17-6499-44A2-A827-138D86F8CDF8}" srcOrd="0" destOrd="0" presId="urn:microsoft.com/office/officeart/2005/8/layout/hList1"/>
    <dgm:cxn modelId="{AB6C8DBD-B446-4D92-9D28-F10F945EC12B}" type="presParOf" srcId="{B73B70B9-2D90-4308-A579-4B44D0E64D6D}" destId="{AB6FD1E6-5564-4798-B145-684EBBA3BFF2}" srcOrd="1" destOrd="0" presId="urn:microsoft.com/office/officeart/2005/8/layout/hList1"/>
    <dgm:cxn modelId="{29AFE173-052A-49DD-80A0-17C837BEF732}" type="presParOf" srcId="{544548CF-E289-4ED1-89EC-4D58E3EEBB55}" destId="{7FF9F229-2ABB-4315-A386-D5350791865B}" srcOrd="1" destOrd="0" presId="urn:microsoft.com/office/officeart/2005/8/layout/hList1"/>
    <dgm:cxn modelId="{66F87F1D-57CF-4645-B699-5C3B532B58A6}" type="presParOf" srcId="{544548CF-E289-4ED1-89EC-4D58E3EEBB55}" destId="{917B68E5-13F7-4839-864F-51CBA0AD6022}" srcOrd="2" destOrd="0" presId="urn:microsoft.com/office/officeart/2005/8/layout/hList1"/>
    <dgm:cxn modelId="{6C080BC3-8187-4B16-94E1-D37733779CC6}" type="presParOf" srcId="{917B68E5-13F7-4839-864F-51CBA0AD6022}" destId="{2F2F68A1-817E-4A7A-9AFD-AE4D24E8AF3E}" srcOrd="0" destOrd="0" presId="urn:microsoft.com/office/officeart/2005/8/layout/hList1"/>
    <dgm:cxn modelId="{5BA9D614-161A-48A5-A5CA-025E975B100F}" type="presParOf" srcId="{917B68E5-13F7-4839-864F-51CBA0AD6022}" destId="{93231B61-31E5-45E9-80ED-AA8349BBE13B}" srcOrd="1" destOrd="0" presId="urn:microsoft.com/office/officeart/2005/8/layout/hList1"/>
    <dgm:cxn modelId="{D504F0A1-38CF-4027-8A2C-90913F7CAC3F}" type="presParOf" srcId="{544548CF-E289-4ED1-89EC-4D58E3EEBB55}" destId="{C1AA5887-FEA2-4707-B44D-5FB18E3F7D78}" srcOrd="3" destOrd="0" presId="urn:microsoft.com/office/officeart/2005/8/layout/hList1"/>
    <dgm:cxn modelId="{7DCD0A18-681E-496E-8202-8960411509F4}" type="presParOf" srcId="{544548CF-E289-4ED1-89EC-4D58E3EEBB55}" destId="{1E1AD6C2-8F4F-4719-A5A4-F01C4A046AA9}" srcOrd="4" destOrd="0" presId="urn:microsoft.com/office/officeart/2005/8/layout/hList1"/>
    <dgm:cxn modelId="{E2B9D090-44BE-49E5-801C-F62F23046B83}" type="presParOf" srcId="{1E1AD6C2-8F4F-4719-A5A4-F01C4A046AA9}" destId="{C2B60ED3-7F0E-40A5-9E7E-974F25F392DE}" srcOrd="0" destOrd="0" presId="urn:microsoft.com/office/officeart/2005/8/layout/hList1"/>
    <dgm:cxn modelId="{4841CB2A-DB5E-49E1-940E-8A6349E951EC}" type="presParOf" srcId="{1E1AD6C2-8F4F-4719-A5A4-F01C4A046AA9}" destId="{44B04079-0B65-45BC-8764-190F8962C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DF4EB-7934-4834-9F43-757D232892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59C6F3-DC20-43CB-964F-864EB072EC28}">
      <dgm:prSet phldrT="[Text]"/>
      <dgm:spPr/>
      <dgm:t>
        <a:bodyPr/>
        <a:lstStyle/>
        <a:p>
          <a:r>
            <a:rPr lang="en-GB" dirty="0" smtClean="0"/>
            <a:t>FileRead	</a:t>
          </a:r>
          <a:endParaRPr lang="en-IN" dirty="0"/>
        </a:p>
      </dgm:t>
    </dgm:pt>
    <dgm:pt modelId="{E4956E63-3C78-4221-8296-95FBC8334779}" type="parTrans" cxnId="{6FF265D6-A94F-40C0-BF83-EDB4C6A199D6}">
      <dgm:prSet/>
      <dgm:spPr/>
      <dgm:t>
        <a:bodyPr/>
        <a:lstStyle/>
        <a:p>
          <a:endParaRPr lang="en-IN"/>
        </a:p>
      </dgm:t>
    </dgm:pt>
    <dgm:pt modelId="{0EA515B2-F839-4286-A349-68BB680BE559}" type="sibTrans" cxnId="{6FF265D6-A94F-40C0-BF83-EDB4C6A199D6}">
      <dgm:prSet/>
      <dgm:spPr/>
      <dgm:t>
        <a:bodyPr/>
        <a:lstStyle/>
        <a:p>
          <a:endParaRPr lang="en-IN"/>
        </a:p>
      </dgm:t>
    </dgm:pt>
    <dgm:pt modelId="{111A41D7-79D0-46F5-B030-A85BF9EFD0F2}">
      <dgm:prSet phldrT="[Text]" custT="1"/>
      <dgm:spPr/>
      <dgm:t>
        <a:bodyPr/>
        <a:lstStyle/>
        <a:p>
          <a:r>
            <a:rPr lang="en-GB" sz="1800" dirty="0" smtClean="0"/>
            <a:t>folderName</a:t>
          </a:r>
          <a:endParaRPr lang="en-IN" sz="1800" dirty="0"/>
        </a:p>
      </dgm:t>
    </dgm:pt>
    <dgm:pt modelId="{026DE416-B92B-4F96-ADB6-72A254E22F32}" type="parTrans" cxnId="{3F5A6EF2-5085-4DFD-B0BA-55A9CCA9E51B}">
      <dgm:prSet/>
      <dgm:spPr/>
      <dgm:t>
        <a:bodyPr/>
        <a:lstStyle/>
        <a:p>
          <a:endParaRPr lang="en-IN"/>
        </a:p>
      </dgm:t>
    </dgm:pt>
    <dgm:pt modelId="{ECB351DC-4581-48CC-9C02-31D884D9013A}" type="sibTrans" cxnId="{3F5A6EF2-5085-4DFD-B0BA-55A9CCA9E51B}">
      <dgm:prSet/>
      <dgm:spPr/>
      <dgm:t>
        <a:bodyPr/>
        <a:lstStyle/>
        <a:p>
          <a:endParaRPr lang="en-IN"/>
        </a:p>
      </dgm:t>
    </dgm:pt>
    <dgm:pt modelId="{5B69B8A4-7993-4AB0-87D5-873AF37BC8CB}">
      <dgm:prSet phldrT="[Text]" custT="1"/>
      <dgm:spPr/>
      <dgm:t>
        <a:bodyPr/>
        <a:lstStyle/>
        <a:p>
          <a:r>
            <a:rPr lang="en-GB" sz="1800" dirty="0" smtClean="0"/>
            <a:t>result</a:t>
          </a:r>
          <a:endParaRPr lang="en-IN" sz="1800" dirty="0"/>
        </a:p>
      </dgm:t>
    </dgm:pt>
    <dgm:pt modelId="{87C9A85A-55C0-4555-9A6D-03FEC8154CFA}" type="parTrans" cxnId="{12543F88-7918-45C1-83AB-44B9372EF96D}">
      <dgm:prSet/>
      <dgm:spPr/>
      <dgm:t>
        <a:bodyPr/>
        <a:lstStyle/>
        <a:p>
          <a:endParaRPr lang="en-IN"/>
        </a:p>
      </dgm:t>
    </dgm:pt>
    <dgm:pt modelId="{3BA4E179-5075-4FD7-9C3A-D5CBEF3586A6}" type="sibTrans" cxnId="{12543F88-7918-45C1-83AB-44B9372EF96D}">
      <dgm:prSet/>
      <dgm:spPr/>
      <dgm:t>
        <a:bodyPr/>
        <a:lstStyle/>
        <a:p>
          <a:endParaRPr lang="en-IN"/>
        </a:p>
      </dgm:t>
    </dgm:pt>
    <dgm:pt modelId="{F67DD413-FA7C-4884-A003-A5D4DE29B3D6}">
      <dgm:prSet phldrT="[Text]"/>
      <dgm:spPr/>
      <dgm:t>
        <a:bodyPr/>
        <a:lstStyle/>
        <a:p>
          <a:r>
            <a:rPr lang="en-GB" dirty="0" smtClean="0"/>
            <a:t>CheckFile</a:t>
          </a:r>
          <a:endParaRPr lang="en-IN" dirty="0"/>
        </a:p>
      </dgm:t>
    </dgm:pt>
    <dgm:pt modelId="{B66E7FD1-470C-40F7-8CF9-B4D4BBA05939}" type="parTrans" cxnId="{0EAD52D6-63F9-4F66-AC72-23B8AC601242}">
      <dgm:prSet/>
      <dgm:spPr/>
      <dgm:t>
        <a:bodyPr/>
        <a:lstStyle/>
        <a:p>
          <a:endParaRPr lang="en-IN"/>
        </a:p>
      </dgm:t>
    </dgm:pt>
    <dgm:pt modelId="{16A939B1-8158-4EF8-9E69-D794110C0A30}" type="sibTrans" cxnId="{0EAD52D6-63F9-4F66-AC72-23B8AC601242}">
      <dgm:prSet/>
      <dgm:spPr/>
      <dgm:t>
        <a:bodyPr/>
        <a:lstStyle/>
        <a:p>
          <a:endParaRPr lang="en-IN"/>
        </a:p>
      </dgm:t>
    </dgm:pt>
    <dgm:pt modelId="{93DA349F-B6E6-44EA-80ED-153FE422CEE4}">
      <dgm:prSet phldrT="[Text]" custT="1"/>
      <dgm:spPr/>
      <dgm:t>
        <a:bodyPr/>
        <a:lstStyle/>
        <a:p>
          <a:r>
            <a:rPr lang="en-GB" sz="1800" dirty="0" smtClean="0"/>
            <a:t>fileName</a:t>
          </a:r>
          <a:endParaRPr lang="en-IN" sz="1800" dirty="0"/>
        </a:p>
      </dgm:t>
    </dgm:pt>
    <dgm:pt modelId="{9BBF5CD5-4B1E-4B68-B233-28383E99AF03}" type="parTrans" cxnId="{66C4AE0A-13CB-4D37-B987-686CB593D5BF}">
      <dgm:prSet/>
      <dgm:spPr/>
      <dgm:t>
        <a:bodyPr/>
        <a:lstStyle/>
        <a:p>
          <a:endParaRPr lang="en-IN"/>
        </a:p>
      </dgm:t>
    </dgm:pt>
    <dgm:pt modelId="{8718D64E-7B56-4F08-A2F1-C3B9B88275EB}" type="sibTrans" cxnId="{66C4AE0A-13CB-4D37-B987-686CB593D5BF}">
      <dgm:prSet/>
      <dgm:spPr/>
      <dgm:t>
        <a:bodyPr/>
        <a:lstStyle/>
        <a:p>
          <a:endParaRPr lang="en-IN"/>
        </a:p>
      </dgm:t>
    </dgm:pt>
    <dgm:pt modelId="{DA48A673-61AF-487E-825A-B12A1F75F4EF}">
      <dgm:prSet phldrT="[Text]" custT="1"/>
      <dgm:spPr/>
      <dgm:t>
        <a:bodyPr/>
        <a:lstStyle/>
        <a:p>
          <a:r>
            <a:rPr lang="en-GB" sz="1800" dirty="0" smtClean="0"/>
            <a:t>line</a:t>
          </a:r>
          <a:endParaRPr lang="en-IN" sz="1800" dirty="0"/>
        </a:p>
      </dgm:t>
    </dgm:pt>
    <dgm:pt modelId="{4A39601A-03D3-4E25-A932-6AA0968E97B1}" type="parTrans" cxnId="{2DF8EF89-F1E3-4CE1-9B28-B0F67B66D2DE}">
      <dgm:prSet/>
      <dgm:spPr/>
      <dgm:t>
        <a:bodyPr/>
        <a:lstStyle/>
        <a:p>
          <a:endParaRPr lang="en-IN"/>
        </a:p>
      </dgm:t>
    </dgm:pt>
    <dgm:pt modelId="{69C3AE87-3B7F-4468-A031-C179E55CF802}" type="sibTrans" cxnId="{2DF8EF89-F1E3-4CE1-9B28-B0F67B66D2DE}">
      <dgm:prSet/>
      <dgm:spPr/>
      <dgm:t>
        <a:bodyPr/>
        <a:lstStyle/>
        <a:p>
          <a:endParaRPr lang="en-IN"/>
        </a:p>
      </dgm:t>
    </dgm:pt>
    <dgm:pt modelId="{DB8D2691-B8C1-43D0-A806-7C13382D0AC6}">
      <dgm:prSet phldrT="[Text]"/>
      <dgm:spPr/>
      <dgm:t>
        <a:bodyPr/>
        <a:lstStyle/>
        <a:p>
          <a:r>
            <a:rPr lang="en-GB" dirty="0" smtClean="0"/>
            <a:t>FileWrite</a:t>
          </a:r>
          <a:endParaRPr lang="en-IN" dirty="0"/>
        </a:p>
      </dgm:t>
    </dgm:pt>
    <dgm:pt modelId="{8F3D1339-7658-4ED1-85B1-5EDFE7CD606D}" type="parTrans" cxnId="{2D54BEB6-190A-4A3B-8DED-4E9A013B5E27}">
      <dgm:prSet/>
      <dgm:spPr/>
      <dgm:t>
        <a:bodyPr/>
        <a:lstStyle/>
        <a:p>
          <a:endParaRPr lang="en-IN"/>
        </a:p>
      </dgm:t>
    </dgm:pt>
    <dgm:pt modelId="{85FFA04F-7A7A-4771-B3D4-177F264FBACD}" type="sibTrans" cxnId="{2D54BEB6-190A-4A3B-8DED-4E9A013B5E27}">
      <dgm:prSet/>
      <dgm:spPr/>
      <dgm:t>
        <a:bodyPr/>
        <a:lstStyle/>
        <a:p>
          <a:endParaRPr lang="en-IN"/>
        </a:p>
      </dgm:t>
    </dgm:pt>
    <dgm:pt modelId="{C0D01F2B-B046-462D-BD12-9C5E2958E900}">
      <dgm:prSet phldrT="[Text]" custT="1"/>
      <dgm:spPr/>
      <dgm:t>
        <a:bodyPr/>
        <a:lstStyle/>
        <a:p>
          <a:r>
            <a:rPr lang="en-GB" sz="1800" smtClean="0"/>
            <a:t>fileName</a:t>
          </a:r>
          <a:endParaRPr lang="en-IN" sz="1800" dirty="0"/>
        </a:p>
      </dgm:t>
    </dgm:pt>
    <dgm:pt modelId="{FBE890FF-7421-4FE5-8EF4-72D46B6FA954}" type="parTrans" cxnId="{98EC4FF9-ACCA-4678-8462-BEFF57EA7195}">
      <dgm:prSet/>
      <dgm:spPr/>
      <dgm:t>
        <a:bodyPr/>
        <a:lstStyle/>
        <a:p>
          <a:endParaRPr lang="en-IN"/>
        </a:p>
      </dgm:t>
    </dgm:pt>
    <dgm:pt modelId="{4FB67680-547D-4EF5-A812-64E0A7FDE4D4}" type="sibTrans" cxnId="{98EC4FF9-ACCA-4678-8462-BEFF57EA7195}">
      <dgm:prSet/>
      <dgm:spPr/>
      <dgm:t>
        <a:bodyPr/>
        <a:lstStyle/>
        <a:p>
          <a:endParaRPr lang="en-IN"/>
        </a:p>
      </dgm:t>
    </dgm:pt>
    <dgm:pt modelId="{01757AF7-FBCE-4D94-9AF0-E1B97E7DBFE2}">
      <dgm:prSet phldrT="[Text]" custT="1"/>
      <dgm:spPr/>
      <dgm:t>
        <a:bodyPr/>
        <a:lstStyle/>
        <a:p>
          <a:r>
            <a:rPr lang="en-GB" sz="1800" dirty="0" smtClean="0"/>
            <a:t>Write()</a:t>
          </a:r>
          <a:endParaRPr lang="en-IN" sz="1800" dirty="0"/>
        </a:p>
      </dgm:t>
    </dgm:pt>
    <dgm:pt modelId="{DD86CE75-0792-47A8-B529-F2AC6885D47D}" type="parTrans" cxnId="{FA4B70A8-F6B6-4398-8729-8309AA3C5055}">
      <dgm:prSet/>
      <dgm:spPr/>
      <dgm:t>
        <a:bodyPr/>
        <a:lstStyle/>
        <a:p>
          <a:endParaRPr lang="en-IN"/>
        </a:p>
      </dgm:t>
    </dgm:pt>
    <dgm:pt modelId="{1FC2700D-8494-46C2-9A4B-6DD5BFB1761B}" type="sibTrans" cxnId="{FA4B70A8-F6B6-4398-8729-8309AA3C5055}">
      <dgm:prSet/>
      <dgm:spPr/>
      <dgm:t>
        <a:bodyPr/>
        <a:lstStyle/>
        <a:p>
          <a:endParaRPr lang="en-IN"/>
        </a:p>
      </dgm:t>
    </dgm:pt>
    <dgm:pt modelId="{3AD7C20D-C241-4587-8C04-FAAB65825359}">
      <dgm:prSet phldrT="[Text]" custT="1"/>
      <dgm:spPr/>
      <dgm:t>
        <a:bodyPr/>
        <a:lstStyle/>
        <a:p>
          <a:r>
            <a:rPr lang="en-GB" sz="1800" dirty="0" smtClean="0"/>
            <a:t>text</a:t>
          </a:r>
          <a:endParaRPr lang="en-IN" sz="1800" dirty="0"/>
        </a:p>
      </dgm:t>
    </dgm:pt>
    <dgm:pt modelId="{C1773EA9-C1F1-4D3F-A7A1-845A78F6F2C8}" type="parTrans" cxnId="{87BA4881-E4EE-427F-87B7-ADA83DB99C4D}">
      <dgm:prSet/>
      <dgm:spPr/>
      <dgm:t>
        <a:bodyPr/>
        <a:lstStyle/>
        <a:p>
          <a:endParaRPr lang="en-IN"/>
        </a:p>
      </dgm:t>
    </dgm:pt>
    <dgm:pt modelId="{E2CEC675-7590-4497-BE19-B451B0193BBD}" type="sibTrans" cxnId="{87BA4881-E4EE-427F-87B7-ADA83DB99C4D}">
      <dgm:prSet/>
      <dgm:spPr/>
      <dgm:t>
        <a:bodyPr/>
        <a:lstStyle/>
        <a:p>
          <a:endParaRPr lang="en-IN"/>
        </a:p>
      </dgm:t>
    </dgm:pt>
    <dgm:pt modelId="{648AA3CF-4294-4117-92EA-6A125B28CFC3}">
      <dgm:prSet phldrT="[Text]" custT="1"/>
      <dgm:spPr/>
      <dgm:t>
        <a:bodyPr/>
        <a:lstStyle/>
        <a:p>
          <a:r>
            <a:rPr lang="en-GB" sz="1800" dirty="0" smtClean="0"/>
            <a:t>line</a:t>
          </a:r>
          <a:endParaRPr lang="en-IN" sz="1800" dirty="0"/>
        </a:p>
      </dgm:t>
    </dgm:pt>
    <dgm:pt modelId="{4424DA01-4E2F-4A87-9D17-39220C4FDAB5}" type="parTrans" cxnId="{E45750CF-FAF6-4B9C-A04F-5339BA115911}">
      <dgm:prSet/>
      <dgm:spPr/>
      <dgm:t>
        <a:bodyPr/>
        <a:lstStyle/>
        <a:p>
          <a:endParaRPr lang="en-IN"/>
        </a:p>
      </dgm:t>
    </dgm:pt>
    <dgm:pt modelId="{7C9D1CCD-512E-49BF-A149-588891EC58F5}" type="sibTrans" cxnId="{E45750CF-FAF6-4B9C-A04F-5339BA115911}">
      <dgm:prSet/>
      <dgm:spPr/>
      <dgm:t>
        <a:bodyPr/>
        <a:lstStyle/>
        <a:p>
          <a:endParaRPr lang="en-IN"/>
        </a:p>
      </dgm:t>
    </dgm:pt>
    <dgm:pt modelId="{776838A8-4C59-49DB-9023-3B03C989DECC}">
      <dgm:prSet phldrT="[Text]" custT="1"/>
      <dgm:spPr/>
      <dgm:t>
        <a:bodyPr/>
        <a:lstStyle/>
        <a:p>
          <a:r>
            <a:rPr lang="en-GB" sz="1800" dirty="0" smtClean="0"/>
            <a:t>division</a:t>
          </a:r>
          <a:endParaRPr lang="en-IN" sz="1800" dirty="0"/>
        </a:p>
      </dgm:t>
    </dgm:pt>
    <dgm:pt modelId="{3BCA0336-ADDE-4E23-982F-0351AC4B433A}" type="parTrans" cxnId="{3F21A2E1-203D-4440-A5A7-601122B5A040}">
      <dgm:prSet/>
      <dgm:spPr/>
      <dgm:t>
        <a:bodyPr/>
        <a:lstStyle/>
        <a:p>
          <a:endParaRPr lang="en-IN"/>
        </a:p>
      </dgm:t>
    </dgm:pt>
    <dgm:pt modelId="{1B1EB1F1-55DC-4814-89C3-B0A1278AB81D}" type="sibTrans" cxnId="{3F21A2E1-203D-4440-A5A7-601122B5A040}">
      <dgm:prSet/>
      <dgm:spPr/>
      <dgm:t>
        <a:bodyPr/>
        <a:lstStyle/>
        <a:p>
          <a:endParaRPr lang="en-IN"/>
        </a:p>
      </dgm:t>
    </dgm:pt>
    <dgm:pt modelId="{F8CBAD75-1764-4F6F-A871-5541BDE33357}">
      <dgm:prSet phldrT="[Text]" custT="1"/>
      <dgm:spPr/>
      <dgm:t>
        <a:bodyPr/>
        <a:lstStyle/>
        <a:p>
          <a:r>
            <a:rPr lang="en-GB" sz="1800" dirty="0" smtClean="0"/>
            <a:t>para</a:t>
          </a:r>
          <a:endParaRPr lang="en-IN" sz="1800" dirty="0"/>
        </a:p>
      </dgm:t>
    </dgm:pt>
    <dgm:pt modelId="{2293689F-AD42-4D67-A3A1-4BE77752F002}" type="parTrans" cxnId="{750F6B08-C74B-4CA7-906D-325C0E5AD45C}">
      <dgm:prSet/>
      <dgm:spPr/>
      <dgm:t>
        <a:bodyPr/>
        <a:lstStyle/>
        <a:p>
          <a:endParaRPr lang="en-IN"/>
        </a:p>
      </dgm:t>
    </dgm:pt>
    <dgm:pt modelId="{B994A663-4D85-4916-A593-EC517220470C}" type="sibTrans" cxnId="{750F6B08-C74B-4CA7-906D-325C0E5AD45C}">
      <dgm:prSet/>
      <dgm:spPr/>
      <dgm:t>
        <a:bodyPr/>
        <a:lstStyle/>
        <a:p>
          <a:endParaRPr lang="en-IN"/>
        </a:p>
      </dgm:t>
    </dgm:pt>
    <dgm:pt modelId="{DD1B15DF-33A8-47C5-9EE2-8DB4D80EDCE6}">
      <dgm:prSet phldrT="[Text]" custT="1"/>
      <dgm:spPr/>
      <dgm:t>
        <a:bodyPr/>
        <a:lstStyle/>
        <a:p>
          <a:endParaRPr lang="en-IN" sz="1800" dirty="0"/>
        </a:p>
      </dgm:t>
    </dgm:pt>
    <dgm:pt modelId="{C465F03D-93E2-4AF3-853E-BFEC4D299AFD}" type="parTrans" cxnId="{5F6F1134-D15C-4F5C-A690-210C443DAFAD}">
      <dgm:prSet/>
      <dgm:spPr/>
      <dgm:t>
        <a:bodyPr/>
        <a:lstStyle/>
        <a:p>
          <a:endParaRPr lang="en-IN"/>
        </a:p>
      </dgm:t>
    </dgm:pt>
    <dgm:pt modelId="{2FC87D17-8391-4A17-BDC6-DA2EC9C299C7}" type="sibTrans" cxnId="{5F6F1134-D15C-4F5C-A690-210C443DAFAD}">
      <dgm:prSet/>
      <dgm:spPr/>
      <dgm:t>
        <a:bodyPr/>
        <a:lstStyle/>
        <a:p>
          <a:endParaRPr lang="en-IN"/>
        </a:p>
      </dgm:t>
    </dgm:pt>
    <dgm:pt modelId="{A724C539-C4F1-446A-A45B-DABF0BB31CF4}">
      <dgm:prSet phldrT="[Text]" custT="1"/>
      <dgm:spPr/>
      <dgm:t>
        <a:bodyPr/>
        <a:lstStyle/>
        <a:p>
          <a:r>
            <a:rPr lang="en-GB" sz="1800" dirty="0" smtClean="0"/>
            <a:t>getUrl()</a:t>
          </a:r>
          <a:endParaRPr lang="en-IN" sz="1800" dirty="0"/>
        </a:p>
      </dgm:t>
    </dgm:pt>
    <dgm:pt modelId="{36FB7031-1ED4-45AB-85AF-66009928221D}" type="parTrans" cxnId="{AF9A205E-CE58-4B80-9636-0280F1A97F70}">
      <dgm:prSet/>
      <dgm:spPr/>
      <dgm:t>
        <a:bodyPr/>
        <a:lstStyle/>
        <a:p>
          <a:endParaRPr lang="en-IN"/>
        </a:p>
      </dgm:t>
    </dgm:pt>
    <dgm:pt modelId="{E70B9906-474E-4AF0-B720-605735E5E203}" type="sibTrans" cxnId="{AF9A205E-CE58-4B80-9636-0280F1A97F70}">
      <dgm:prSet/>
      <dgm:spPr/>
      <dgm:t>
        <a:bodyPr/>
        <a:lstStyle/>
        <a:p>
          <a:endParaRPr lang="en-IN"/>
        </a:p>
      </dgm:t>
    </dgm:pt>
    <dgm:pt modelId="{F3BF6E07-26B4-42DC-B2C5-27D8F22170C5}">
      <dgm:prSet phldrT="[Text]" custT="1"/>
      <dgm:spPr/>
      <dgm:t>
        <a:bodyPr/>
        <a:lstStyle/>
        <a:p>
          <a:r>
            <a:rPr lang="en-GB" sz="1800" dirty="0" smtClean="0"/>
            <a:t>readContent()</a:t>
          </a:r>
          <a:endParaRPr lang="en-IN" sz="1800" dirty="0"/>
        </a:p>
      </dgm:t>
    </dgm:pt>
    <dgm:pt modelId="{92CA963F-BC4B-42D4-B789-EE9A4DADBC0B}" type="parTrans" cxnId="{0FB22FAA-38D1-4984-8779-F0D44F7BFD5D}">
      <dgm:prSet/>
      <dgm:spPr/>
      <dgm:t>
        <a:bodyPr/>
        <a:lstStyle/>
        <a:p>
          <a:endParaRPr lang="en-IN"/>
        </a:p>
      </dgm:t>
    </dgm:pt>
    <dgm:pt modelId="{4CE8F5D4-65A9-4DA0-B076-0E9C602D30FF}" type="sibTrans" cxnId="{0FB22FAA-38D1-4984-8779-F0D44F7BFD5D}">
      <dgm:prSet/>
      <dgm:spPr/>
      <dgm:t>
        <a:bodyPr/>
        <a:lstStyle/>
        <a:p>
          <a:endParaRPr lang="en-IN"/>
        </a:p>
      </dgm:t>
    </dgm:pt>
    <dgm:pt modelId="{FCE78D52-747C-4C86-9F3C-74343525371C}">
      <dgm:prSet phldrT="[Text]" custT="1"/>
      <dgm:spPr/>
      <dgm:t>
        <a:bodyPr/>
        <a:lstStyle/>
        <a:p>
          <a:r>
            <a:rPr lang="en-GB" sz="1800" dirty="0" smtClean="0"/>
            <a:t>text</a:t>
          </a:r>
          <a:endParaRPr lang="en-IN" sz="1800" dirty="0"/>
        </a:p>
      </dgm:t>
    </dgm:pt>
    <dgm:pt modelId="{C34A4C23-6DA7-4C12-A7C9-A3A953E48B7C}" type="parTrans" cxnId="{2C4C7880-C68E-4280-B433-484B8779CE6B}">
      <dgm:prSet/>
      <dgm:spPr/>
      <dgm:t>
        <a:bodyPr/>
        <a:lstStyle/>
        <a:p>
          <a:endParaRPr lang="en-IN"/>
        </a:p>
      </dgm:t>
    </dgm:pt>
    <dgm:pt modelId="{8E4FC7DD-B4A0-4E59-9E7D-90EF72DA287A}" type="sibTrans" cxnId="{2C4C7880-C68E-4280-B433-484B8779CE6B}">
      <dgm:prSet/>
      <dgm:spPr/>
      <dgm:t>
        <a:bodyPr/>
        <a:lstStyle/>
        <a:p>
          <a:endParaRPr lang="en-IN"/>
        </a:p>
      </dgm:t>
    </dgm:pt>
    <dgm:pt modelId="{068AF5D0-39C4-4A5E-8649-48ED0DB71BA9}">
      <dgm:prSet phldrT="[Text]" custT="1"/>
      <dgm:spPr/>
      <dgm:t>
        <a:bodyPr/>
        <a:lstStyle/>
        <a:p>
          <a:r>
            <a:rPr lang="en-GB" sz="1800" dirty="0" smtClean="0"/>
            <a:t>checkIfPresent()</a:t>
          </a:r>
          <a:endParaRPr lang="en-IN" sz="1800" dirty="0"/>
        </a:p>
      </dgm:t>
    </dgm:pt>
    <dgm:pt modelId="{2CFAA3A4-5B66-4B08-AE4F-3B0E94AACDEE}" type="parTrans" cxnId="{0834636E-9013-40E1-8967-18BE2571B38D}">
      <dgm:prSet/>
      <dgm:spPr/>
      <dgm:t>
        <a:bodyPr/>
        <a:lstStyle/>
        <a:p>
          <a:endParaRPr lang="en-IN"/>
        </a:p>
      </dgm:t>
    </dgm:pt>
    <dgm:pt modelId="{41BD387C-B174-4312-BF65-BC8BA747F285}" type="sibTrans" cxnId="{0834636E-9013-40E1-8967-18BE2571B38D}">
      <dgm:prSet/>
      <dgm:spPr/>
      <dgm:t>
        <a:bodyPr/>
        <a:lstStyle/>
        <a:p>
          <a:endParaRPr lang="en-IN"/>
        </a:p>
      </dgm:t>
    </dgm:pt>
    <dgm:pt modelId="{F5749621-E8FE-4134-8D50-88B54D311991}">
      <dgm:prSet phldrT="[Text]" custT="1"/>
      <dgm:spPr/>
      <dgm:t>
        <a:bodyPr/>
        <a:lstStyle/>
        <a:p>
          <a:endParaRPr lang="en-IN" sz="1800" dirty="0"/>
        </a:p>
      </dgm:t>
    </dgm:pt>
    <dgm:pt modelId="{096C5686-F471-4E76-882E-697E938A5749}" type="parTrans" cxnId="{59DB8EE0-A070-4E0E-8122-9DE80DD70AA6}">
      <dgm:prSet/>
      <dgm:spPr/>
      <dgm:t>
        <a:bodyPr/>
        <a:lstStyle/>
        <a:p>
          <a:endParaRPr lang="en-IN"/>
        </a:p>
      </dgm:t>
    </dgm:pt>
    <dgm:pt modelId="{0D0E7BC1-8109-4DAA-A641-93EC88D026E7}" type="sibTrans" cxnId="{59DB8EE0-A070-4E0E-8122-9DE80DD70AA6}">
      <dgm:prSet/>
      <dgm:spPr/>
      <dgm:t>
        <a:bodyPr/>
        <a:lstStyle/>
        <a:p>
          <a:endParaRPr lang="en-IN"/>
        </a:p>
      </dgm:t>
    </dgm:pt>
    <dgm:pt modelId="{9D913076-E14F-4386-B739-D4E0B1446B31}">
      <dgm:prSet phldrT="[Text]" custT="1"/>
      <dgm:spPr/>
      <dgm:t>
        <a:bodyPr/>
        <a:lstStyle/>
        <a:p>
          <a:endParaRPr lang="en-IN" sz="1800" dirty="0"/>
        </a:p>
      </dgm:t>
    </dgm:pt>
    <dgm:pt modelId="{FF81373F-52AF-461A-87BE-0866BEC74259}" type="parTrans" cxnId="{CA5B2A31-EE3F-416E-BC3C-828932EF075D}">
      <dgm:prSet/>
      <dgm:spPr/>
      <dgm:t>
        <a:bodyPr/>
        <a:lstStyle/>
        <a:p>
          <a:endParaRPr lang="en-IN"/>
        </a:p>
      </dgm:t>
    </dgm:pt>
    <dgm:pt modelId="{E653B47A-DB4C-4764-AC4C-3E3202962EF2}" type="sibTrans" cxnId="{CA5B2A31-EE3F-416E-BC3C-828932EF075D}">
      <dgm:prSet/>
      <dgm:spPr/>
      <dgm:t>
        <a:bodyPr/>
        <a:lstStyle/>
        <a:p>
          <a:endParaRPr lang="en-IN"/>
        </a:p>
      </dgm:t>
    </dgm:pt>
    <dgm:pt modelId="{0EE46556-4C02-4E1B-9F96-5245E856390F}">
      <dgm:prSet phldrT="[Text]" custT="1"/>
      <dgm:spPr/>
      <dgm:t>
        <a:bodyPr/>
        <a:lstStyle/>
        <a:p>
          <a:endParaRPr lang="en-IN" sz="1800" dirty="0"/>
        </a:p>
      </dgm:t>
    </dgm:pt>
    <dgm:pt modelId="{04ADE742-4293-4494-B1D4-55F49FC1D13B}" type="parTrans" cxnId="{79D1AE12-28F1-4DD8-9451-31917AC8D53B}">
      <dgm:prSet/>
      <dgm:spPr/>
      <dgm:t>
        <a:bodyPr/>
        <a:lstStyle/>
        <a:p>
          <a:endParaRPr lang="en-IN"/>
        </a:p>
      </dgm:t>
    </dgm:pt>
    <dgm:pt modelId="{7E285E83-7447-4100-A1C9-A54CF43C0E77}" type="sibTrans" cxnId="{79D1AE12-28F1-4DD8-9451-31917AC8D53B}">
      <dgm:prSet/>
      <dgm:spPr/>
      <dgm:t>
        <a:bodyPr/>
        <a:lstStyle/>
        <a:p>
          <a:endParaRPr lang="en-IN"/>
        </a:p>
      </dgm:t>
    </dgm:pt>
    <dgm:pt modelId="{14673BE0-59E3-4D82-98CD-BA7452C94C0D}">
      <dgm:prSet phldrT="[Text]" custT="1"/>
      <dgm:spPr/>
      <dgm:t>
        <a:bodyPr/>
        <a:lstStyle/>
        <a:p>
          <a:endParaRPr lang="en-IN" sz="1800" dirty="0"/>
        </a:p>
      </dgm:t>
    </dgm:pt>
    <dgm:pt modelId="{B0EF1F4E-00C5-432A-9D78-15B968A9189A}" type="parTrans" cxnId="{D395E820-7F7F-43BC-9576-0D7A8B24CDD2}">
      <dgm:prSet/>
      <dgm:spPr/>
      <dgm:t>
        <a:bodyPr/>
        <a:lstStyle/>
        <a:p>
          <a:endParaRPr lang="en-IN"/>
        </a:p>
      </dgm:t>
    </dgm:pt>
    <dgm:pt modelId="{6CBE4288-CDE0-4BC6-8316-8B88A8DBD855}" type="sibTrans" cxnId="{D395E820-7F7F-43BC-9576-0D7A8B24CDD2}">
      <dgm:prSet/>
      <dgm:spPr/>
      <dgm:t>
        <a:bodyPr/>
        <a:lstStyle/>
        <a:p>
          <a:endParaRPr lang="en-IN"/>
        </a:p>
      </dgm:t>
    </dgm:pt>
    <dgm:pt modelId="{59D4662B-79DF-45DC-8B6F-8B23B504F73A}">
      <dgm:prSet phldrT="[Text]" custT="1"/>
      <dgm:spPr/>
      <dgm:t>
        <a:bodyPr/>
        <a:lstStyle/>
        <a:p>
          <a:endParaRPr lang="en-IN" sz="1800" dirty="0"/>
        </a:p>
      </dgm:t>
    </dgm:pt>
    <dgm:pt modelId="{EF29F4FD-85D2-4E40-8BF3-94BE3E38C3EF}" type="parTrans" cxnId="{D3D7A1B4-679C-46D2-B185-CC81A97C5453}">
      <dgm:prSet/>
      <dgm:spPr/>
      <dgm:t>
        <a:bodyPr/>
        <a:lstStyle/>
        <a:p>
          <a:endParaRPr lang="en-IN"/>
        </a:p>
      </dgm:t>
    </dgm:pt>
    <dgm:pt modelId="{7E487BC8-6210-41AA-BBF4-33F8A2CC1909}" type="sibTrans" cxnId="{D3D7A1B4-679C-46D2-B185-CC81A97C5453}">
      <dgm:prSet/>
      <dgm:spPr/>
      <dgm:t>
        <a:bodyPr/>
        <a:lstStyle/>
        <a:p>
          <a:endParaRPr lang="en-IN"/>
        </a:p>
      </dgm:t>
    </dgm:pt>
    <dgm:pt modelId="{B7B3FEB8-B29A-4D01-8B9E-99F413F1AD3F}">
      <dgm:prSet phldrT="[Text]" custT="1"/>
      <dgm:spPr/>
      <dgm:t>
        <a:bodyPr/>
        <a:lstStyle/>
        <a:p>
          <a:endParaRPr lang="en-IN" sz="1800" dirty="0"/>
        </a:p>
      </dgm:t>
    </dgm:pt>
    <dgm:pt modelId="{13431A4A-08B1-4975-94A2-1F94B80D4603}" type="parTrans" cxnId="{AD1F635D-F5C3-4CC6-A537-E2FEF83FB9F3}">
      <dgm:prSet/>
      <dgm:spPr/>
      <dgm:t>
        <a:bodyPr/>
        <a:lstStyle/>
        <a:p>
          <a:endParaRPr lang="en-IN"/>
        </a:p>
      </dgm:t>
    </dgm:pt>
    <dgm:pt modelId="{027519E0-0C31-4553-B18E-EC50AC89BE04}" type="sibTrans" cxnId="{AD1F635D-F5C3-4CC6-A537-E2FEF83FB9F3}">
      <dgm:prSet/>
      <dgm:spPr/>
      <dgm:t>
        <a:bodyPr/>
        <a:lstStyle/>
        <a:p>
          <a:endParaRPr lang="en-IN"/>
        </a:p>
      </dgm:t>
    </dgm:pt>
    <dgm:pt modelId="{7AFCB947-EA56-4FEB-A92B-56A5B4D27749}">
      <dgm:prSet phldrT="[Text]" custT="1"/>
      <dgm:spPr/>
      <dgm:t>
        <a:bodyPr/>
        <a:lstStyle/>
        <a:p>
          <a:endParaRPr lang="en-IN" sz="1800" dirty="0"/>
        </a:p>
      </dgm:t>
    </dgm:pt>
    <dgm:pt modelId="{28DF6142-8612-43BB-B7F8-31953A9C0A0D}" type="parTrans" cxnId="{9A09515F-C7A4-4BEF-B51B-28A8159155BD}">
      <dgm:prSet/>
      <dgm:spPr/>
      <dgm:t>
        <a:bodyPr/>
        <a:lstStyle/>
        <a:p>
          <a:endParaRPr lang="en-IN"/>
        </a:p>
      </dgm:t>
    </dgm:pt>
    <dgm:pt modelId="{245F62BD-AA18-4F9D-9D0F-472645D79464}" type="sibTrans" cxnId="{9A09515F-C7A4-4BEF-B51B-28A8159155BD}">
      <dgm:prSet/>
      <dgm:spPr/>
      <dgm:t>
        <a:bodyPr/>
        <a:lstStyle/>
        <a:p>
          <a:endParaRPr lang="en-IN"/>
        </a:p>
      </dgm:t>
    </dgm:pt>
    <dgm:pt modelId="{BBF165B3-A52B-40B0-BF86-CAFB9D7CA25E}">
      <dgm:prSet phldrT="[Text]" custT="1"/>
      <dgm:spPr/>
      <dgm:t>
        <a:bodyPr/>
        <a:lstStyle/>
        <a:p>
          <a:endParaRPr lang="en-IN" sz="1800" dirty="0"/>
        </a:p>
      </dgm:t>
    </dgm:pt>
    <dgm:pt modelId="{ACBB1D4C-0EF0-4DEE-BDAF-800361E499B7}" type="parTrans" cxnId="{70067A3C-9A2D-469E-938A-1A4D459A84B3}">
      <dgm:prSet/>
      <dgm:spPr/>
      <dgm:t>
        <a:bodyPr/>
        <a:lstStyle/>
        <a:p>
          <a:endParaRPr lang="en-IN"/>
        </a:p>
      </dgm:t>
    </dgm:pt>
    <dgm:pt modelId="{EB72478F-8D1D-4D80-8608-36A5EC3F2F25}" type="sibTrans" cxnId="{70067A3C-9A2D-469E-938A-1A4D459A84B3}">
      <dgm:prSet/>
      <dgm:spPr/>
      <dgm:t>
        <a:bodyPr/>
        <a:lstStyle/>
        <a:p>
          <a:endParaRPr lang="en-IN"/>
        </a:p>
      </dgm:t>
    </dgm:pt>
    <dgm:pt modelId="{544548CF-E289-4ED1-89EC-4D58E3EEBB55}" type="pres">
      <dgm:prSet presAssocID="{53CDF4EB-7934-4834-9F43-757D232892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73B70B9-2D90-4308-A579-4B44D0E64D6D}" type="pres">
      <dgm:prSet presAssocID="{AF59C6F3-DC20-43CB-964F-864EB072EC28}" presName="composite" presStyleCnt="0"/>
      <dgm:spPr/>
    </dgm:pt>
    <dgm:pt modelId="{CAE2CD17-6499-44A2-A827-138D86F8CDF8}" type="pres">
      <dgm:prSet presAssocID="{AF59C6F3-DC20-43CB-964F-864EB072EC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6FD1E6-5564-4798-B145-684EBBA3BFF2}" type="pres">
      <dgm:prSet presAssocID="{AF59C6F3-DC20-43CB-964F-864EB072EC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F9F229-2ABB-4315-A386-D5350791865B}" type="pres">
      <dgm:prSet presAssocID="{0EA515B2-F839-4286-A349-68BB680BE559}" presName="space" presStyleCnt="0"/>
      <dgm:spPr/>
    </dgm:pt>
    <dgm:pt modelId="{917B68E5-13F7-4839-864F-51CBA0AD6022}" type="pres">
      <dgm:prSet presAssocID="{F67DD413-FA7C-4884-A003-A5D4DE29B3D6}" presName="composite" presStyleCnt="0"/>
      <dgm:spPr/>
    </dgm:pt>
    <dgm:pt modelId="{2F2F68A1-817E-4A7A-9AFD-AE4D24E8AF3E}" type="pres">
      <dgm:prSet presAssocID="{F67DD413-FA7C-4884-A003-A5D4DE29B3D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231B61-31E5-45E9-80ED-AA8349BBE13B}" type="pres">
      <dgm:prSet presAssocID="{F67DD413-FA7C-4884-A003-A5D4DE29B3D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AA5887-FEA2-4707-B44D-5FB18E3F7D78}" type="pres">
      <dgm:prSet presAssocID="{16A939B1-8158-4EF8-9E69-D794110C0A30}" presName="space" presStyleCnt="0"/>
      <dgm:spPr/>
    </dgm:pt>
    <dgm:pt modelId="{1E1AD6C2-8F4F-4719-A5A4-F01C4A046AA9}" type="pres">
      <dgm:prSet presAssocID="{DB8D2691-B8C1-43D0-A806-7C13382D0AC6}" presName="composite" presStyleCnt="0"/>
      <dgm:spPr/>
    </dgm:pt>
    <dgm:pt modelId="{C2B60ED3-7F0E-40A5-9E7E-974F25F392DE}" type="pres">
      <dgm:prSet presAssocID="{DB8D2691-B8C1-43D0-A806-7C13382D0A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B04079-0B65-45BC-8764-190F8962CCB3}" type="pres">
      <dgm:prSet presAssocID="{DB8D2691-B8C1-43D0-A806-7C13382D0AC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6FE89E-3FF5-4F9B-AA7B-725EF6E20C89}" type="presOf" srcId="{C0D01F2B-B046-462D-BD12-9C5E2958E900}" destId="{44B04079-0B65-45BC-8764-190F8962CCB3}" srcOrd="0" destOrd="0" presId="urn:microsoft.com/office/officeart/2005/8/layout/hList1"/>
    <dgm:cxn modelId="{6BAE7FEC-3599-4904-A79E-C6EAE32E28B1}" type="presOf" srcId="{3AD7C20D-C241-4587-8C04-FAAB65825359}" destId="{AB6FD1E6-5564-4798-B145-684EBBA3BFF2}" srcOrd="0" destOrd="1" presId="urn:microsoft.com/office/officeart/2005/8/layout/hList1"/>
    <dgm:cxn modelId="{24B9B056-43B3-4A18-B2E5-477786F8CF78}" type="presOf" srcId="{14673BE0-59E3-4D82-98CD-BA7452C94C0D}" destId="{44B04079-0B65-45BC-8764-190F8962CCB3}" srcOrd="0" destOrd="1" presId="urn:microsoft.com/office/officeart/2005/8/layout/hList1"/>
    <dgm:cxn modelId="{B4D19119-3F28-474D-9C4E-4D3A06B72050}" type="presOf" srcId="{59D4662B-79DF-45DC-8B6F-8B23B504F73A}" destId="{44B04079-0B65-45BC-8764-190F8962CCB3}" srcOrd="0" destOrd="2" presId="urn:microsoft.com/office/officeart/2005/8/layout/hList1"/>
    <dgm:cxn modelId="{3352FB41-C9D0-4BDB-A8DB-6C60B9FC72E1}" type="presOf" srcId="{F8CBAD75-1764-4F6F-A871-5541BDE33357}" destId="{AB6FD1E6-5564-4798-B145-684EBBA3BFF2}" srcOrd="0" destOrd="5" presId="urn:microsoft.com/office/officeart/2005/8/layout/hList1"/>
    <dgm:cxn modelId="{575FF600-2929-47DC-857A-AC785A12C9F0}" type="presOf" srcId="{01757AF7-FBCE-4D94-9AF0-E1B97E7DBFE2}" destId="{44B04079-0B65-45BC-8764-190F8962CCB3}" srcOrd="0" destOrd="6" presId="urn:microsoft.com/office/officeart/2005/8/layout/hList1"/>
    <dgm:cxn modelId="{75C9B4D4-9306-4FB1-9084-F7B504FB7321}" type="presOf" srcId="{A724C539-C4F1-446A-A45B-DABF0BB31CF4}" destId="{AB6FD1E6-5564-4798-B145-684EBBA3BFF2}" srcOrd="0" destOrd="6" presId="urn:microsoft.com/office/officeart/2005/8/layout/hList1"/>
    <dgm:cxn modelId="{6FF265D6-A94F-40C0-BF83-EDB4C6A199D6}" srcId="{53CDF4EB-7934-4834-9F43-757D232892E1}" destId="{AF59C6F3-DC20-43CB-964F-864EB072EC28}" srcOrd="0" destOrd="0" parTransId="{E4956E63-3C78-4221-8296-95FBC8334779}" sibTransId="{0EA515B2-F839-4286-A349-68BB680BE559}"/>
    <dgm:cxn modelId="{2CAA181E-3443-42CE-9357-CA66A13577E2}" type="presOf" srcId="{DB8D2691-B8C1-43D0-A806-7C13382D0AC6}" destId="{C2B60ED3-7F0E-40A5-9E7E-974F25F392DE}" srcOrd="0" destOrd="0" presId="urn:microsoft.com/office/officeart/2005/8/layout/hList1"/>
    <dgm:cxn modelId="{59DB8EE0-A070-4E0E-8122-9DE80DD70AA6}" srcId="{F67DD413-FA7C-4884-A003-A5D4DE29B3D6}" destId="{F5749621-E8FE-4134-8D50-88B54D311991}" srcOrd="5" destOrd="0" parTransId="{096C5686-F471-4E76-882E-697E938A5749}" sibTransId="{0D0E7BC1-8109-4DAA-A641-93EC88D026E7}"/>
    <dgm:cxn modelId="{66C4AE0A-13CB-4D37-B987-686CB593D5BF}" srcId="{F67DD413-FA7C-4884-A003-A5D4DE29B3D6}" destId="{93DA349F-B6E6-44EA-80ED-153FE422CEE4}" srcOrd="0" destOrd="0" parTransId="{9BBF5CD5-4B1E-4B68-B233-28383E99AF03}" sibTransId="{8718D64E-7B56-4F08-A2F1-C3B9B88275EB}"/>
    <dgm:cxn modelId="{750F6B08-C74B-4CA7-906D-325C0E5AD45C}" srcId="{AF59C6F3-DC20-43CB-964F-864EB072EC28}" destId="{F8CBAD75-1764-4F6F-A871-5541BDE33357}" srcOrd="5" destOrd="0" parTransId="{2293689F-AD42-4D67-A3A1-4BE77752F002}" sibTransId="{B994A663-4D85-4916-A593-EC517220470C}"/>
    <dgm:cxn modelId="{3F21A2E1-203D-4440-A5A7-601122B5A040}" srcId="{AF59C6F3-DC20-43CB-964F-864EB072EC28}" destId="{776838A8-4C59-49DB-9023-3B03C989DECC}" srcOrd="4" destOrd="0" parTransId="{3BCA0336-ADDE-4E23-982F-0351AC4B433A}" sibTransId="{1B1EB1F1-55DC-4814-89C3-B0A1278AB81D}"/>
    <dgm:cxn modelId="{20C12902-58A0-43FB-A76B-DCE8F4E46BA8}" type="presOf" srcId="{F3BF6E07-26B4-42DC-B2C5-27D8F22170C5}" destId="{AB6FD1E6-5564-4798-B145-684EBBA3BFF2}" srcOrd="0" destOrd="7" presId="urn:microsoft.com/office/officeart/2005/8/layout/hList1"/>
    <dgm:cxn modelId="{99093C67-A319-4B48-888E-FB9C6C6B7DE5}" type="presOf" srcId="{DD1B15DF-33A8-47C5-9EE2-8DB4D80EDCE6}" destId="{AB6FD1E6-5564-4798-B145-684EBBA3BFF2}" srcOrd="0" destOrd="8" presId="urn:microsoft.com/office/officeart/2005/8/layout/hList1"/>
    <dgm:cxn modelId="{AF9A205E-CE58-4B80-9636-0280F1A97F70}" srcId="{AF59C6F3-DC20-43CB-964F-864EB072EC28}" destId="{A724C539-C4F1-446A-A45B-DABF0BB31CF4}" srcOrd="6" destOrd="0" parTransId="{36FB7031-1ED4-45AB-85AF-66009928221D}" sibTransId="{E70B9906-474E-4AF0-B720-605735E5E203}"/>
    <dgm:cxn modelId="{74EAA5B8-AA33-4AA4-9E36-F26ADC6C1238}" type="presOf" srcId="{648AA3CF-4294-4117-92EA-6A125B28CFC3}" destId="{AB6FD1E6-5564-4798-B145-684EBBA3BFF2}" srcOrd="0" destOrd="2" presId="urn:microsoft.com/office/officeart/2005/8/layout/hList1"/>
    <dgm:cxn modelId="{6FEC87C5-2443-469C-A1AC-AB93BB9ECF92}" type="presOf" srcId="{068AF5D0-39C4-4A5E-8649-48ED0DB71BA9}" destId="{93231B61-31E5-45E9-80ED-AA8349BBE13B}" srcOrd="0" destOrd="6" presId="urn:microsoft.com/office/officeart/2005/8/layout/hList1"/>
    <dgm:cxn modelId="{33F078C0-02B2-4E0C-A4D7-62EFBCB27326}" type="presOf" srcId="{0EE46556-4C02-4E1B-9F96-5245E856390F}" destId="{44B04079-0B65-45BC-8764-190F8962CCB3}" srcOrd="0" destOrd="5" presId="urn:microsoft.com/office/officeart/2005/8/layout/hList1"/>
    <dgm:cxn modelId="{F51A9E5B-68C5-4947-B688-A9764579B348}" type="presOf" srcId="{DA48A673-61AF-487E-825A-B12A1F75F4EF}" destId="{93231B61-31E5-45E9-80ED-AA8349BBE13B}" srcOrd="0" destOrd="2" presId="urn:microsoft.com/office/officeart/2005/8/layout/hList1"/>
    <dgm:cxn modelId="{0834636E-9013-40E1-8967-18BE2571B38D}" srcId="{F67DD413-FA7C-4884-A003-A5D4DE29B3D6}" destId="{068AF5D0-39C4-4A5E-8649-48ED0DB71BA9}" srcOrd="6" destOrd="0" parTransId="{2CFAA3A4-5B66-4B08-AE4F-3B0E94AACDEE}" sibTransId="{41BD387C-B174-4312-BF65-BC8BA747F285}"/>
    <dgm:cxn modelId="{3F5A6EF2-5085-4DFD-B0BA-55A9CCA9E51B}" srcId="{AF59C6F3-DC20-43CB-964F-864EB072EC28}" destId="{111A41D7-79D0-46F5-B030-A85BF9EFD0F2}" srcOrd="0" destOrd="0" parTransId="{026DE416-B92B-4F96-ADB6-72A254E22F32}" sibTransId="{ECB351DC-4581-48CC-9C02-31D884D9013A}"/>
    <dgm:cxn modelId="{E45750CF-FAF6-4B9C-A04F-5339BA115911}" srcId="{AF59C6F3-DC20-43CB-964F-864EB072EC28}" destId="{648AA3CF-4294-4117-92EA-6A125B28CFC3}" srcOrd="2" destOrd="0" parTransId="{4424DA01-4E2F-4A87-9D17-39220C4FDAB5}" sibTransId="{7C9D1CCD-512E-49BF-A149-588891EC58F5}"/>
    <dgm:cxn modelId="{79D1AE12-28F1-4DD8-9451-31917AC8D53B}" srcId="{DB8D2691-B8C1-43D0-A806-7C13382D0AC6}" destId="{0EE46556-4C02-4E1B-9F96-5245E856390F}" srcOrd="5" destOrd="0" parTransId="{04ADE742-4293-4494-B1D4-55F49FC1D13B}" sibTransId="{7E285E83-7447-4100-A1C9-A54CF43C0E77}"/>
    <dgm:cxn modelId="{5F6F1134-D15C-4F5C-A690-210C443DAFAD}" srcId="{AF59C6F3-DC20-43CB-964F-864EB072EC28}" destId="{DD1B15DF-33A8-47C5-9EE2-8DB4D80EDCE6}" srcOrd="8" destOrd="0" parTransId="{C465F03D-93E2-4AF3-853E-BFEC4D299AFD}" sibTransId="{2FC87D17-8391-4A17-BDC6-DA2EC9C299C7}"/>
    <dgm:cxn modelId="{12543F88-7918-45C1-83AB-44B9372EF96D}" srcId="{AF59C6F3-DC20-43CB-964F-864EB072EC28}" destId="{5B69B8A4-7993-4AB0-87D5-873AF37BC8CB}" srcOrd="3" destOrd="0" parTransId="{87C9A85A-55C0-4555-9A6D-03FEC8154CFA}" sibTransId="{3BA4E179-5075-4FD7-9C3A-D5CBEF3586A6}"/>
    <dgm:cxn modelId="{0EAD52D6-63F9-4F66-AC72-23B8AC601242}" srcId="{53CDF4EB-7934-4834-9F43-757D232892E1}" destId="{F67DD413-FA7C-4884-A003-A5D4DE29B3D6}" srcOrd="1" destOrd="0" parTransId="{B66E7FD1-470C-40F7-8CF9-B4D4BBA05939}" sibTransId="{16A939B1-8158-4EF8-9E69-D794110C0A30}"/>
    <dgm:cxn modelId="{70067A3C-9A2D-469E-938A-1A4D459A84B3}" srcId="{DB8D2691-B8C1-43D0-A806-7C13382D0AC6}" destId="{BBF165B3-A52B-40B0-BF86-CAFB9D7CA25E}" srcOrd="4" destOrd="0" parTransId="{ACBB1D4C-0EF0-4DEE-BDAF-800361E499B7}" sibTransId="{EB72478F-8D1D-4D80-8608-36A5EC3F2F25}"/>
    <dgm:cxn modelId="{D3D7A1B4-679C-46D2-B185-CC81A97C5453}" srcId="{DB8D2691-B8C1-43D0-A806-7C13382D0AC6}" destId="{59D4662B-79DF-45DC-8B6F-8B23B504F73A}" srcOrd="2" destOrd="0" parTransId="{EF29F4FD-85D2-4E40-8BF3-94BE3E38C3EF}" sibTransId="{7E487BC8-6210-41AA-BBF4-33F8A2CC1909}"/>
    <dgm:cxn modelId="{98EC4FF9-ACCA-4678-8462-BEFF57EA7195}" srcId="{DB8D2691-B8C1-43D0-A806-7C13382D0AC6}" destId="{C0D01F2B-B046-462D-BD12-9C5E2958E900}" srcOrd="0" destOrd="0" parTransId="{FBE890FF-7421-4FE5-8EF4-72D46B6FA954}" sibTransId="{4FB67680-547D-4EF5-A812-64E0A7FDE4D4}"/>
    <dgm:cxn modelId="{4AC51549-7FAE-4ADA-8A5F-CC2CA3DEAE5A}" type="presOf" srcId="{F67DD413-FA7C-4884-A003-A5D4DE29B3D6}" destId="{2F2F68A1-817E-4A7A-9AFD-AE4D24E8AF3E}" srcOrd="0" destOrd="0" presId="urn:microsoft.com/office/officeart/2005/8/layout/hList1"/>
    <dgm:cxn modelId="{6F468063-A2E8-4650-9021-46ED57422D6C}" type="presOf" srcId="{776838A8-4C59-49DB-9023-3B03C989DECC}" destId="{AB6FD1E6-5564-4798-B145-684EBBA3BFF2}" srcOrd="0" destOrd="4" presId="urn:microsoft.com/office/officeart/2005/8/layout/hList1"/>
    <dgm:cxn modelId="{87BA4881-E4EE-427F-87B7-ADA83DB99C4D}" srcId="{AF59C6F3-DC20-43CB-964F-864EB072EC28}" destId="{3AD7C20D-C241-4587-8C04-FAAB65825359}" srcOrd="1" destOrd="0" parTransId="{C1773EA9-C1F1-4D3F-A7A1-845A78F6F2C8}" sibTransId="{E2CEC675-7590-4497-BE19-B451B0193BBD}"/>
    <dgm:cxn modelId="{9A09515F-C7A4-4BEF-B51B-28A8159155BD}" srcId="{F67DD413-FA7C-4884-A003-A5D4DE29B3D6}" destId="{7AFCB947-EA56-4FEB-A92B-56A5B4D27749}" srcOrd="4" destOrd="0" parTransId="{28DF6142-8612-43BB-B7F8-31953A9C0A0D}" sibTransId="{245F62BD-AA18-4F9D-9D0F-472645D79464}"/>
    <dgm:cxn modelId="{39A75E90-1B14-425A-825A-F7D7699F7963}" type="presOf" srcId="{93DA349F-B6E6-44EA-80ED-153FE422CEE4}" destId="{93231B61-31E5-45E9-80ED-AA8349BBE13B}" srcOrd="0" destOrd="0" presId="urn:microsoft.com/office/officeart/2005/8/layout/hList1"/>
    <dgm:cxn modelId="{FA4B70A8-F6B6-4398-8729-8309AA3C5055}" srcId="{DB8D2691-B8C1-43D0-A806-7C13382D0AC6}" destId="{01757AF7-FBCE-4D94-9AF0-E1B97E7DBFE2}" srcOrd="6" destOrd="0" parTransId="{DD86CE75-0792-47A8-B529-F2AC6885D47D}" sibTransId="{1FC2700D-8494-46C2-9A4B-6DD5BFB1761B}"/>
    <dgm:cxn modelId="{82DBFC6E-AA92-45D5-9574-B35796F91C38}" type="presOf" srcId="{111A41D7-79D0-46F5-B030-A85BF9EFD0F2}" destId="{AB6FD1E6-5564-4798-B145-684EBBA3BFF2}" srcOrd="0" destOrd="0" presId="urn:microsoft.com/office/officeart/2005/8/layout/hList1"/>
    <dgm:cxn modelId="{D395E820-7F7F-43BC-9576-0D7A8B24CDD2}" srcId="{DB8D2691-B8C1-43D0-A806-7C13382D0AC6}" destId="{14673BE0-59E3-4D82-98CD-BA7452C94C0D}" srcOrd="1" destOrd="0" parTransId="{B0EF1F4E-00C5-432A-9D78-15B968A9189A}" sibTransId="{6CBE4288-CDE0-4BC6-8316-8B88A8DBD855}"/>
    <dgm:cxn modelId="{17CD8191-343A-4B44-B7F5-2BCF1F7946A4}" type="presOf" srcId="{FCE78D52-747C-4C86-9F3C-74343525371C}" destId="{93231B61-31E5-45E9-80ED-AA8349BBE13B}" srcOrd="0" destOrd="1" presId="urn:microsoft.com/office/officeart/2005/8/layout/hList1"/>
    <dgm:cxn modelId="{2C4C7880-C68E-4280-B433-484B8779CE6B}" srcId="{F67DD413-FA7C-4884-A003-A5D4DE29B3D6}" destId="{FCE78D52-747C-4C86-9F3C-74343525371C}" srcOrd="1" destOrd="0" parTransId="{C34A4C23-6DA7-4C12-A7C9-A3A953E48B7C}" sibTransId="{8E4FC7DD-B4A0-4E59-9E7D-90EF72DA287A}"/>
    <dgm:cxn modelId="{0FB22FAA-38D1-4984-8779-F0D44F7BFD5D}" srcId="{AF59C6F3-DC20-43CB-964F-864EB072EC28}" destId="{F3BF6E07-26B4-42DC-B2C5-27D8F22170C5}" srcOrd="7" destOrd="0" parTransId="{92CA963F-BC4B-42D4-B789-EE9A4DADBC0B}" sibTransId="{4CE8F5D4-65A9-4DA0-B076-0E9C602D30FF}"/>
    <dgm:cxn modelId="{564AB52E-1D6E-4C8D-BAF8-79FF3E696E9A}" type="presOf" srcId="{AF59C6F3-DC20-43CB-964F-864EB072EC28}" destId="{CAE2CD17-6499-44A2-A827-138D86F8CDF8}" srcOrd="0" destOrd="0" presId="urn:microsoft.com/office/officeart/2005/8/layout/hList1"/>
    <dgm:cxn modelId="{E4EF59F2-D34E-41EC-89C7-3E1FA71AA1E4}" type="presOf" srcId="{7AFCB947-EA56-4FEB-A92B-56A5B4D27749}" destId="{93231B61-31E5-45E9-80ED-AA8349BBE13B}" srcOrd="0" destOrd="4" presId="urn:microsoft.com/office/officeart/2005/8/layout/hList1"/>
    <dgm:cxn modelId="{8D2C04A0-155A-4328-B0D8-FCED116FAFA6}" type="presOf" srcId="{B7B3FEB8-B29A-4D01-8B9E-99F413F1AD3F}" destId="{44B04079-0B65-45BC-8764-190F8962CCB3}" srcOrd="0" destOrd="3" presId="urn:microsoft.com/office/officeart/2005/8/layout/hList1"/>
    <dgm:cxn modelId="{E849E377-6CE2-451E-8BC2-90B661D91C1D}" type="presOf" srcId="{9D913076-E14F-4386-B739-D4E0B1446B31}" destId="{93231B61-31E5-45E9-80ED-AA8349BBE13B}" srcOrd="0" destOrd="3" presId="urn:microsoft.com/office/officeart/2005/8/layout/hList1"/>
    <dgm:cxn modelId="{9EACEB97-51A7-4798-8739-91A88C895AD7}" type="presOf" srcId="{5B69B8A4-7993-4AB0-87D5-873AF37BC8CB}" destId="{AB6FD1E6-5564-4798-B145-684EBBA3BFF2}" srcOrd="0" destOrd="3" presId="urn:microsoft.com/office/officeart/2005/8/layout/hList1"/>
    <dgm:cxn modelId="{AD1F635D-F5C3-4CC6-A537-E2FEF83FB9F3}" srcId="{DB8D2691-B8C1-43D0-A806-7C13382D0AC6}" destId="{B7B3FEB8-B29A-4D01-8B9E-99F413F1AD3F}" srcOrd="3" destOrd="0" parTransId="{13431A4A-08B1-4975-94A2-1F94B80D4603}" sibTransId="{027519E0-0C31-4553-B18E-EC50AC89BE04}"/>
    <dgm:cxn modelId="{2DF8EF89-F1E3-4CE1-9B28-B0F67B66D2DE}" srcId="{F67DD413-FA7C-4884-A003-A5D4DE29B3D6}" destId="{DA48A673-61AF-487E-825A-B12A1F75F4EF}" srcOrd="2" destOrd="0" parTransId="{4A39601A-03D3-4E25-A932-6AA0968E97B1}" sibTransId="{69C3AE87-3B7F-4468-A031-C179E55CF802}"/>
    <dgm:cxn modelId="{A4F78A42-7B80-4D6B-8629-9C2B1697684E}" type="presOf" srcId="{BBF165B3-A52B-40B0-BF86-CAFB9D7CA25E}" destId="{44B04079-0B65-45BC-8764-190F8962CCB3}" srcOrd="0" destOrd="4" presId="urn:microsoft.com/office/officeart/2005/8/layout/hList1"/>
    <dgm:cxn modelId="{2D54BEB6-190A-4A3B-8DED-4E9A013B5E27}" srcId="{53CDF4EB-7934-4834-9F43-757D232892E1}" destId="{DB8D2691-B8C1-43D0-A806-7C13382D0AC6}" srcOrd="2" destOrd="0" parTransId="{8F3D1339-7658-4ED1-85B1-5EDFE7CD606D}" sibTransId="{85FFA04F-7A7A-4771-B3D4-177F264FBACD}"/>
    <dgm:cxn modelId="{338E0C92-0EFE-4CB0-B1BF-774BE46C0173}" type="presOf" srcId="{53CDF4EB-7934-4834-9F43-757D232892E1}" destId="{544548CF-E289-4ED1-89EC-4D58E3EEBB55}" srcOrd="0" destOrd="0" presId="urn:microsoft.com/office/officeart/2005/8/layout/hList1"/>
    <dgm:cxn modelId="{CA5B2A31-EE3F-416E-BC3C-828932EF075D}" srcId="{F67DD413-FA7C-4884-A003-A5D4DE29B3D6}" destId="{9D913076-E14F-4386-B739-D4E0B1446B31}" srcOrd="3" destOrd="0" parTransId="{FF81373F-52AF-461A-87BE-0866BEC74259}" sibTransId="{E653B47A-DB4C-4764-AC4C-3E3202962EF2}"/>
    <dgm:cxn modelId="{8602280F-6D03-421A-87B8-F6BD95A28436}" type="presOf" srcId="{F5749621-E8FE-4134-8D50-88B54D311991}" destId="{93231B61-31E5-45E9-80ED-AA8349BBE13B}" srcOrd="0" destOrd="5" presId="urn:microsoft.com/office/officeart/2005/8/layout/hList1"/>
    <dgm:cxn modelId="{383F2191-966F-4654-ABB0-CAEE2560BE67}" type="presParOf" srcId="{544548CF-E289-4ED1-89EC-4D58E3EEBB55}" destId="{B73B70B9-2D90-4308-A579-4B44D0E64D6D}" srcOrd="0" destOrd="0" presId="urn:microsoft.com/office/officeart/2005/8/layout/hList1"/>
    <dgm:cxn modelId="{DD6F6703-FCC6-4E6F-B7A9-874A0C421081}" type="presParOf" srcId="{B73B70B9-2D90-4308-A579-4B44D0E64D6D}" destId="{CAE2CD17-6499-44A2-A827-138D86F8CDF8}" srcOrd="0" destOrd="0" presId="urn:microsoft.com/office/officeart/2005/8/layout/hList1"/>
    <dgm:cxn modelId="{E913D5C7-50E9-4488-B29C-442EEC1E1850}" type="presParOf" srcId="{B73B70B9-2D90-4308-A579-4B44D0E64D6D}" destId="{AB6FD1E6-5564-4798-B145-684EBBA3BFF2}" srcOrd="1" destOrd="0" presId="urn:microsoft.com/office/officeart/2005/8/layout/hList1"/>
    <dgm:cxn modelId="{06C6884E-1868-433F-ACFC-847A3ABE8921}" type="presParOf" srcId="{544548CF-E289-4ED1-89EC-4D58E3EEBB55}" destId="{7FF9F229-2ABB-4315-A386-D5350791865B}" srcOrd="1" destOrd="0" presId="urn:microsoft.com/office/officeart/2005/8/layout/hList1"/>
    <dgm:cxn modelId="{2FC69BC8-281C-42E3-A2DB-1FEEE9A28AB4}" type="presParOf" srcId="{544548CF-E289-4ED1-89EC-4D58E3EEBB55}" destId="{917B68E5-13F7-4839-864F-51CBA0AD6022}" srcOrd="2" destOrd="0" presId="urn:microsoft.com/office/officeart/2005/8/layout/hList1"/>
    <dgm:cxn modelId="{C740AD78-0979-48FD-B8CF-A5E6CB162743}" type="presParOf" srcId="{917B68E5-13F7-4839-864F-51CBA0AD6022}" destId="{2F2F68A1-817E-4A7A-9AFD-AE4D24E8AF3E}" srcOrd="0" destOrd="0" presId="urn:microsoft.com/office/officeart/2005/8/layout/hList1"/>
    <dgm:cxn modelId="{5B3870B4-F36A-4545-8C9D-5B3DAA9B022F}" type="presParOf" srcId="{917B68E5-13F7-4839-864F-51CBA0AD6022}" destId="{93231B61-31E5-45E9-80ED-AA8349BBE13B}" srcOrd="1" destOrd="0" presId="urn:microsoft.com/office/officeart/2005/8/layout/hList1"/>
    <dgm:cxn modelId="{C6E53695-CE95-4385-A3E4-192AEEB285CC}" type="presParOf" srcId="{544548CF-E289-4ED1-89EC-4D58E3EEBB55}" destId="{C1AA5887-FEA2-4707-B44D-5FB18E3F7D78}" srcOrd="3" destOrd="0" presId="urn:microsoft.com/office/officeart/2005/8/layout/hList1"/>
    <dgm:cxn modelId="{EDFB266E-3157-4319-A0E8-1AD39A23499F}" type="presParOf" srcId="{544548CF-E289-4ED1-89EC-4D58E3EEBB55}" destId="{1E1AD6C2-8F4F-4719-A5A4-F01C4A046AA9}" srcOrd="4" destOrd="0" presId="urn:microsoft.com/office/officeart/2005/8/layout/hList1"/>
    <dgm:cxn modelId="{433313B6-2461-4FDE-A9DD-CF3A06EAAC51}" type="presParOf" srcId="{1E1AD6C2-8F4F-4719-A5A4-F01C4A046AA9}" destId="{C2B60ED3-7F0E-40A5-9E7E-974F25F392DE}" srcOrd="0" destOrd="0" presId="urn:microsoft.com/office/officeart/2005/8/layout/hList1"/>
    <dgm:cxn modelId="{06A77642-B618-4100-BF41-E775223CA09D}" type="presParOf" srcId="{1E1AD6C2-8F4F-4719-A5A4-F01C4A046AA9}" destId="{44B04079-0B65-45BC-8764-190F8962C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2CD17-6499-44A2-A827-138D86F8CDF8}">
      <dsp:nvSpPr>
        <dsp:cNvPr id="0" name=""/>
        <dsp:cNvSpPr/>
      </dsp:nvSpPr>
      <dsp:spPr>
        <a:xfrm>
          <a:off x="2885" y="1005"/>
          <a:ext cx="281337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SimpleThreadPool</a:t>
          </a:r>
          <a:endParaRPr lang="en-IN" sz="1700" kern="1200" dirty="0"/>
        </a:p>
      </dsp:txBody>
      <dsp:txXfrm>
        <a:off x="2885" y="1005"/>
        <a:ext cx="2813376" cy="489600"/>
      </dsp:txXfrm>
    </dsp:sp>
    <dsp:sp modelId="{AB6FD1E6-5564-4798-B145-684EBBA3BFF2}">
      <dsp:nvSpPr>
        <dsp:cNvPr id="0" name=""/>
        <dsp:cNvSpPr/>
      </dsp:nvSpPr>
      <dsp:spPr>
        <a:xfrm>
          <a:off x="2885" y="490605"/>
          <a:ext cx="2813376" cy="15924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main()</a:t>
          </a:r>
          <a:endParaRPr lang="en-IN" sz="1700" kern="1200" dirty="0"/>
        </a:p>
      </dsp:txBody>
      <dsp:txXfrm>
        <a:off x="2885" y="490605"/>
        <a:ext cx="2813376" cy="1592443"/>
      </dsp:txXfrm>
    </dsp:sp>
    <dsp:sp modelId="{2F2F68A1-817E-4A7A-9AFD-AE4D24E8AF3E}">
      <dsp:nvSpPr>
        <dsp:cNvPr id="0" name=""/>
        <dsp:cNvSpPr/>
      </dsp:nvSpPr>
      <dsp:spPr>
        <a:xfrm>
          <a:off x="3210134" y="1005"/>
          <a:ext cx="281337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WorkerThread</a:t>
          </a:r>
          <a:endParaRPr lang="en-IN" sz="1700" kern="1200" dirty="0"/>
        </a:p>
      </dsp:txBody>
      <dsp:txXfrm>
        <a:off x="3210134" y="1005"/>
        <a:ext cx="2813376" cy="489600"/>
      </dsp:txXfrm>
    </dsp:sp>
    <dsp:sp modelId="{93231B61-31E5-45E9-80ED-AA8349BBE13B}">
      <dsp:nvSpPr>
        <dsp:cNvPr id="0" name=""/>
        <dsp:cNvSpPr/>
      </dsp:nvSpPr>
      <dsp:spPr>
        <a:xfrm>
          <a:off x="3210134" y="490605"/>
          <a:ext cx="2813376" cy="15924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temporaryFileName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run()</a:t>
          </a:r>
          <a:endParaRPr lang="en-IN" sz="1700" kern="1200" dirty="0"/>
        </a:p>
      </dsp:txBody>
      <dsp:txXfrm>
        <a:off x="3210134" y="490605"/>
        <a:ext cx="2813376" cy="1592443"/>
      </dsp:txXfrm>
    </dsp:sp>
    <dsp:sp modelId="{C2B60ED3-7F0E-40A5-9E7E-974F25F392DE}">
      <dsp:nvSpPr>
        <dsp:cNvPr id="0" name=""/>
        <dsp:cNvSpPr/>
      </dsp:nvSpPr>
      <dsp:spPr>
        <a:xfrm>
          <a:off x="6420269" y="0"/>
          <a:ext cx="281337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FileQ</a:t>
          </a:r>
          <a:endParaRPr lang="en-IN" sz="1700" kern="1200" dirty="0"/>
        </a:p>
      </dsp:txBody>
      <dsp:txXfrm>
        <a:off x="6420269" y="0"/>
        <a:ext cx="2813376" cy="489600"/>
      </dsp:txXfrm>
    </dsp:sp>
    <dsp:sp modelId="{44B04079-0B65-45BC-8764-190F8962CCB3}">
      <dsp:nvSpPr>
        <dsp:cNvPr id="0" name=""/>
        <dsp:cNvSpPr/>
      </dsp:nvSpPr>
      <dsp:spPr>
        <a:xfrm>
          <a:off x="6420269" y="491610"/>
          <a:ext cx="2813376" cy="15924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folderName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temporaryFileName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Queue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putFilesInQueue()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listFilesForFolder()</a:t>
          </a:r>
          <a:endParaRPr lang="en-IN" sz="1700" kern="1200" dirty="0"/>
        </a:p>
      </dsp:txBody>
      <dsp:txXfrm>
        <a:off x="6420269" y="491610"/>
        <a:ext cx="2813376" cy="1592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2CD17-6499-44A2-A827-138D86F8CDF8}">
      <dsp:nvSpPr>
        <dsp:cNvPr id="0" name=""/>
        <dsp:cNvSpPr/>
      </dsp:nvSpPr>
      <dsp:spPr>
        <a:xfrm>
          <a:off x="2884" y="17958"/>
          <a:ext cx="2812011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FileRead	</a:t>
          </a:r>
          <a:endParaRPr lang="en-IN" sz="1400" kern="1200" dirty="0"/>
        </a:p>
      </dsp:txBody>
      <dsp:txXfrm>
        <a:off x="2884" y="17958"/>
        <a:ext cx="2812011" cy="403200"/>
      </dsp:txXfrm>
    </dsp:sp>
    <dsp:sp modelId="{AB6FD1E6-5564-4798-B145-684EBBA3BFF2}">
      <dsp:nvSpPr>
        <dsp:cNvPr id="0" name=""/>
        <dsp:cNvSpPr/>
      </dsp:nvSpPr>
      <dsp:spPr>
        <a:xfrm>
          <a:off x="2884" y="421158"/>
          <a:ext cx="2812011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folderName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text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line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result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division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para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getUrl()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readContent()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</dsp:txBody>
      <dsp:txXfrm>
        <a:off x="2884" y="421158"/>
        <a:ext cx="2812011" cy="2843819"/>
      </dsp:txXfrm>
    </dsp:sp>
    <dsp:sp modelId="{2F2F68A1-817E-4A7A-9AFD-AE4D24E8AF3E}">
      <dsp:nvSpPr>
        <dsp:cNvPr id="0" name=""/>
        <dsp:cNvSpPr/>
      </dsp:nvSpPr>
      <dsp:spPr>
        <a:xfrm>
          <a:off x="3208576" y="17958"/>
          <a:ext cx="2812011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CheckFile</a:t>
          </a:r>
          <a:endParaRPr lang="en-IN" sz="1400" kern="1200" dirty="0"/>
        </a:p>
      </dsp:txBody>
      <dsp:txXfrm>
        <a:off x="3208576" y="17958"/>
        <a:ext cx="2812011" cy="403200"/>
      </dsp:txXfrm>
    </dsp:sp>
    <dsp:sp modelId="{93231B61-31E5-45E9-80ED-AA8349BBE13B}">
      <dsp:nvSpPr>
        <dsp:cNvPr id="0" name=""/>
        <dsp:cNvSpPr/>
      </dsp:nvSpPr>
      <dsp:spPr>
        <a:xfrm>
          <a:off x="3208576" y="421158"/>
          <a:ext cx="2812011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fileName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text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line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checkIfPresent()</a:t>
          </a:r>
          <a:endParaRPr lang="en-IN" sz="1800" kern="1200" dirty="0"/>
        </a:p>
      </dsp:txBody>
      <dsp:txXfrm>
        <a:off x="3208576" y="421158"/>
        <a:ext cx="2812011" cy="2843819"/>
      </dsp:txXfrm>
    </dsp:sp>
    <dsp:sp modelId="{C2B60ED3-7F0E-40A5-9E7E-974F25F392DE}">
      <dsp:nvSpPr>
        <dsp:cNvPr id="0" name=""/>
        <dsp:cNvSpPr/>
      </dsp:nvSpPr>
      <dsp:spPr>
        <a:xfrm>
          <a:off x="6414269" y="17958"/>
          <a:ext cx="2812011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FileWrite</a:t>
          </a:r>
          <a:endParaRPr lang="en-IN" sz="1400" kern="1200" dirty="0"/>
        </a:p>
      </dsp:txBody>
      <dsp:txXfrm>
        <a:off x="6414269" y="17958"/>
        <a:ext cx="2812011" cy="403200"/>
      </dsp:txXfrm>
    </dsp:sp>
    <dsp:sp modelId="{44B04079-0B65-45BC-8764-190F8962CCB3}">
      <dsp:nvSpPr>
        <dsp:cNvPr id="0" name=""/>
        <dsp:cNvSpPr/>
      </dsp:nvSpPr>
      <dsp:spPr>
        <a:xfrm>
          <a:off x="6414269" y="421158"/>
          <a:ext cx="2812011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smtClean="0"/>
            <a:t>fileName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Write()</a:t>
          </a:r>
          <a:endParaRPr lang="en-IN" sz="1800" kern="1200" dirty="0"/>
        </a:p>
      </dsp:txBody>
      <dsp:txXfrm>
        <a:off x="6414269" y="421158"/>
        <a:ext cx="2812011" cy="284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6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6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5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8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0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1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3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2F98-8DA2-4024-9976-9ED702E3198E}" type="datetimeFigureOut">
              <a:rPr lang="en-IN" smtClean="0"/>
              <a:t>13-11-2015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20A3-DDFB-4D34-88E4-871D9036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9588" y="123077"/>
            <a:ext cx="11551024" cy="1325563"/>
          </a:xfrm>
        </p:spPr>
        <p:txBody>
          <a:bodyPr/>
          <a:lstStyle/>
          <a:p>
            <a:r>
              <a:rPr lang="en-GB" b="1" dirty="0" smtClean="0"/>
              <a:t>USE CASE PACKAGING (CLASS REPRESENTATION)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597355"/>
              </p:ext>
            </p:extLst>
          </p:nvPr>
        </p:nvGraphicFramePr>
        <p:xfrm>
          <a:off x="1385048" y="1344706"/>
          <a:ext cx="9233646" cy="208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7480253" y="4154900"/>
            <a:ext cx="1886622" cy="14932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356" tIns="181356" rIns="241808" bIns="272034" numCol="1" spcCol="1270" anchor="t" anchorCtr="0">
            <a:noAutofit/>
          </a:bodyPr>
          <a:lstStyle/>
          <a:p>
            <a:pPr marL="285750" lvl="1" indent="-285750" algn="l" defTabSz="1511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3400" kern="1200"/>
          </a:p>
          <a:p>
            <a:pPr marL="285750" lvl="1" indent="-285750" algn="l" defTabSz="1511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3400" kern="1200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526319"/>
              </p:ext>
            </p:extLst>
          </p:nvPr>
        </p:nvGraphicFramePr>
        <p:xfrm>
          <a:off x="1389529" y="3428759"/>
          <a:ext cx="9229165" cy="328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5046" y="2675965"/>
            <a:ext cx="2810435" cy="134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12341" y="2689412"/>
            <a:ext cx="2810435" cy="268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17223" y="2702859"/>
            <a:ext cx="2810435" cy="134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85046" y="5666467"/>
            <a:ext cx="281043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12341" y="5648179"/>
            <a:ext cx="281043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7222" y="5648179"/>
            <a:ext cx="281043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840" y="254919"/>
            <a:ext cx="10515600" cy="695579"/>
          </a:xfrm>
        </p:spPr>
        <p:txBody>
          <a:bodyPr/>
          <a:lstStyle/>
          <a:p>
            <a:r>
              <a:rPr lang="en-GB" dirty="0" smtClean="0"/>
              <a:t>DATAFLOW DIAGRAM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151346" y="1313671"/>
            <a:ext cx="1700784" cy="16642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HTML PARSER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2002" y="1816591"/>
            <a:ext cx="1627632" cy="658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USER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3236946" y="1313671"/>
            <a:ext cx="3928872" cy="978408"/>
          </a:xfrm>
          <a:prstGeom prst="arc">
            <a:avLst/>
          </a:prstGeom>
          <a:ln w="508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c 8"/>
          <p:cNvSpPr/>
          <p:nvPr/>
        </p:nvSpPr>
        <p:spPr>
          <a:xfrm rot="9102439">
            <a:off x="4939468" y="1578696"/>
            <a:ext cx="3928872" cy="978408"/>
          </a:xfrm>
          <a:prstGeom prst="arc">
            <a:avLst/>
          </a:prstGeom>
          <a:ln w="508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64592" y="4279428"/>
            <a:ext cx="2435352" cy="22768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MULTI-THREADING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830292">
            <a:off x="5612697" y="1078305"/>
            <a:ext cx="179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Search String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 rot="20932938">
            <a:off x="5396667" y="2770632"/>
            <a:ext cx="3014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Displays relevant</a:t>
            </a:r>
          </a:p>
          <a:p>
            <a:r>
              <a:rPr lang="en-GB" sz="2000" dirty="0" smtClean="0"/>
              <a:t> information </a:t>
            </a:r>
            <a:endParaRPr lang="en-IN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904830" y="1507947"/>
            <a:ext cx="1916382" cy="7585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LEVEL 0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32118" y="4279428"/>
            <a:ext cx="2435352" cy="22768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PARSING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55380" y="4279428"/>
            <a:ext cx="2435352" cy="22768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HANDLING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6"/>
            <a:endCxn id="18" idx="2"/>
          </p:cNvCxnSpPr>
          <p:nvPr/>
        </p:nvCxnSpPr>
        <p:spPr>
          <a:xfrm>
            <a:off x="2599944" y="5417864"/>
            <a:ext cx="16321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9" idx="2"/>
          </p:cNvCxnSpPr>
          <p:nvPr/>
        </p:nvCxnSpPr>
        <p:spPr>
          <a:xfrm>
            <a:off x="6667470" y="5417864"/>
            <a:ext cx="14879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3236946" y="3998921"/>
            <a:ext cx="2212848" cy="256090"/>
          </a:xfrm>
          <a:prstGeom prst="bentConnector3">
            <a:avLst>
              <a:gd name="adj1" fmla="val 1004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66258" y="5719093"/>
            <a:ext cx="207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Thread Creation</a:t>
            </a:r>
            <a:endParaRPr lang="en-IN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667470" y="5635920"/>
            <a:ext cx="1438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Extracts the URL and Information</a:t>
            </a:r>
            <a:endParaRPr lang="en-IN" sz="2000" dirty="0"/>
          </a:p>
        </p:txBody>
      </p:sp>
      <p:cxnSp>
        <p:nvCxnSpPr>
          <p:cNvPr id="37" name="Straight Arrow Connector 36"/>
          <p:cNvCxnSpPr>
            <a:stCxn id="19" idx="6"/>
          </p:cNvCxnSpPr>
          <p:nvPr/>
        </p:nvCxnSpPr>
        <p:spPr>
          <a:xfrm>
            <a:off x="10590732" y="5417864"/>
            <a:ext cx="9906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414677" y="5848414"/>
            <a:ext cx="194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Display relevant</a:t>
            </a:r>
          </a:p>
          <a:p>
            <a:r>
              <a:rPr lang="en-GB" sz="2000" dirty="0" smtClean="0"/>
              <a:t> information </a:t>
            </a:r>
            <a:endParaRPr lang="en-IN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3549639" y="3606283"/>
            <a:ext cx="179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Search String</a:t>
            </a:r>
            <a:endParaRPr lang="en-IN" sz="2000" dirty="0"/>
          </a:p>
        </p:txBody>
      </p:sp>
      <p:sp>
        <p:nvSpPr>
          <p:cNvPr id="42" name="Rounded Rectangle 41"/>
          <p:cNvSpPr/>
          <p:nvPr/>
        </p:nvSpPr>
        <p:spPr>
          <a:xfrm>
            <a:off x="885887" y="3219639"/>
            <a:ext cx="1916382" cy="7585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LEVEL 1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84" y="76336"/>
            <a:ext cx="10515600" cy="1325563"/>
          </a:xfrm>
        </p:spPr>
        <p:txBody>
          <a:bodyPr/>
          <a:lstStyle/>
          <a:p>
            <a:r>
              <a:rPr lang="en-GB" dirty="0" smtClean="0"/>
              <a:t>DATAFLOW DIAGRAM (CONT…)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565392" y="2834640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PARSING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349011" y="2834640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HANDLING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>
            <a:off x="8421138" y="3808502"/>
            <a:ext cx="94231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6793727" y="2267712"/>
            <a:ext cx="709869" cy="566928"/>
          </a:xfrm>
          <a:prstGeom prst="bentConnector3">
            <a:avLst>
              <a:gd name="adj1" fmla="val 10152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26781" y="4374559"/>
            <a:ext cx="1491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Extracts the URL and Information</a:t>
            </a:r>
            <a:endParaRPr lang="en-IN" sz="2000" dirty="0"/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>
            <a:off x="11204757" y="3808502"/>
            <a:ext cx="9057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8065" y="4374559"/>
            <a:ext cx="147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Display relevant</a:t>
            </a:r>
          </a:p>
          <a:p>
            <a:r>
              <a:rPr lang="en-GB" sz="2000" dirty="0" smtClean="0"/>
              <a:t>info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9828" y="1913769"/>
            <a:ext cx="136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Search String</a:t>
            </a:r>
            <a:endParaRPr lang="en-IN" sz="2000" dirty="0"/>
          </a:p>
        </p:txBody>
      </p:sp>
      <p:sp>
        <p:nvSpPr>
          <p:cNvPr id="29" name="Oval 28"/>
          <p:cNvSpPr/>
          <p:nvPr/>
        </p:nvSpPr>
        <p:spPr>
          <a:xfrm>
            <a:off x="3301398" y="2834640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PUT FILES IN QUEUE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9910" y="2834640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THREAD MANAG-EMENT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0" idx="6"/>
            <a:endCxn id="29" idx="2"/>
          </p:cNvCxnSpPr>
          <p:nvPr/>
        </p:nvCxnSpPr>
        <p:spPr>
          <a:xfrm>
            <a:off x="2395656" y="3808502"/>
            <a:ext cx="9057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6"/>
            <a:endCxn id="5" idx="2"/>
          </p:cNvCxnSpPr>
          <p:nvPr/>
        </p:nvCxnSpPr>
        <p:spPr>
          <a:xfrm>
            <a:off x="5157144" y="3808502"/>
            <a:ext cx="14082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73525" y="4058438"/>
            <a:ext cx="114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Thread Creation</a:t>
            </a:r>
            <a:endParaRPr lang="en-IN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188373" y="4040289"/>
            <a:ext cx="160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Thread with file</a:t>
            </a:r>
            <a:endParaRPr lang="en-IN" sz="2000" dirty="0"/>
          </a:p>
        </p:txBody>
      </p:sp>
      <p:sp>
        <p:nvSpPr>
          <p:cNvPr id="38" name="Oval 37"/>
          <p:cNvSpPr/>
          <p:nvPr/>
        </p:nvSpPr>
        <p:spPr>
          <a:xfrm>
            <a:off x="34146" y="2084832"/>
            <a:ext cx="6254496" cy="3822192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23297" y="1409048"/>
            <a:ext cx="1617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23297" y="1872344"/>
            <a:ext cx="161702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21337" y="1446580"/>
            <a:ext cx="14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Source</a:t>
            </a:r>
            <a:endParaRPr lang="en-IN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620326" y="5918746"/>
            <a:ext cx="1617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620326" y="6382042"/>
            <a:ext cx="1617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718366" y="5956278"/>
            <a:ext cx="14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Flat File</a:t>
            </a:r>
            <a:endParaRPr lang="en-IN" dirty="0"/>
          </a:p>
        </p:txBody>
      </p:sp>
      <p:sp>
        <p:nvSpPr>
          <p:cNvPr id="63" name="Down Arrow 62"/>
          <p:cNvSpPr/>
          <p:nvPr/>
        </p:nvSpPr>
        <p:spPr>
          <a:xfrm flipH="1">
            <a:off x="10542394" y="4746505"/>
            <a:ext cx="207690" cy="1208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Up Arrow 64"/>
          <p:cNvSpPr/>
          <p:nvPr/>
        </p:nvSpPr>
        <p:spPr>
          <a:xfrm>
            <a:off x="9932321" y="4766324"/>
            <a:ext cx="218484" cy="1140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Down Arrow 65"/>
          <p:cNvSpPr/>
          <p:nvPr/>
        </p:nvSpPr>
        <p:spPr>
          <a:xfrm flipH="1">
            <a:off x="4150852" y="1872344"/>
            <a:ext cx="117471" cy="94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ounded Rectangle 69"/>
          <p:cNvSpPr/>
          <p:nvPr/>
        </p:nvSpPr>
        <p:spPr>
          <a:xfrm>
            <a:off x="5157144" y="5727887"/>
            <a:ext cx="1916382" cy="7585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LEVEL 2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2222" y="1133856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SIMPLE THREAD POOL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89366" y="1133856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THREAD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16510" y="1133856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PUT FILES IN QUEUE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12766" y="2688336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PARSING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67984" y="4215436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b="1" dirty="0" smtClean="0">
                <a:solidFill>
                  <a:schemeClr val="tx1"/>
                </a:solidFill>
              </a:rPr>
              <a:t>CHECK FOR DUPLICACY</a:t>
            </a:r>
            <a:endParaRPr lang="en-IN" sz="19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89366" y="4224632"/>
            <a:ext cx="1855746" cy="1947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WRITE INTO FILE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3" idx="6"/>
            <a:endCxn id="4" idx="2"/>
          </p:cNvCxnSpPr>
          <p:nvPr/>
        </p:nvCxnSpPr>
        <p:spPr>
          <a:xfrm>
            <a:off x="2317968" y="2107718"/>
            <a:ext cx="8713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5045112" y="2107718"/>
            <a:ext cx="8713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6" idx="1"/>
          </p:cNvCxnSpPr>
          <p:nvPr/>
        </p:nvCxnSpPr>
        <p:spPr>
          <a:xfrm>
            <a:off x="7772256" y="2107718"/>
            <a:ext cx="1412278" cy="8658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6"/>
          </p:cNvCxnSpPr>
          <p:nvPr/>
        </p:nvCxnSpPr>
        <p:spPr>
          <a:xfrm flipH="1">
            <a:off x="7823730" y="4350822"/>
            <a:ext cx="1360804" cy="8384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6"/>
          </p:cNvCxnSpPr>
          <p:nvPr/>
        </p:nvCxnSpPr>
        <p:spPr>
          <a:xfrm flipH="1">
            <a:off x="5045112" y="5189298"/>
            <a:ext cx="922872" cy="91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-28202" y="104269"/>
            <a:ext cx="8842818" cy="3942838"/>
          </a:xfrm>
          <a:prstGeom prst="ellipse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24338" y="598045"/>
            <a:ext cx="5718690" cy="301752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8504132" y="303284"/>
            <a:ext cx="673036" cy="13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861124" y="183560"/>
            <a:ext cx="688196" cy="1370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3849722">
            <a:off x="8313640" y="83844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source</a:t>
            </a:r>
            <a:endParaRPr lang="en-IN" dirty="0"/>
          </a:p>
        </p:txBody>
      </p:sp>
      <p:sp>
        <p:nvSpPr>
          <p:cNvPr id="47" name="Down Arrow 46"/>
          <p:cNvSpPr/>
          <p:nvPr/>
        </p:nvSpPr>
        <p:spPr>
          <a:xfrm rot="3894927">
            <a:off x="8130337" y="567842"/>
            <a:ext cx="114061" cy="1331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1772774" y="4062519"/>
            <a:ext cx="7404394" cy="2730011"/>
          </a:xfrm>
          <a:prstGeom prst="ellipse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/>
          <p:cNvCxnSpPr/>
          <p:nvPr/>
        </p:nvCxnSpPr>
        <p:spPr>
          <a:xfrm>
            <a:off x="9927264" y="4924174"/>
            <a:ext cx="0" cy="143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549320" y="4924174"/>
            <a:ext cx="0" cy="143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Arrow 55"/>
          <p:cNvSpPr/>
          <p:nvPr/>
        </p:nvSpPr>
        <p:spPr>
          <a:xfrm>
            <a:off x="7772256" y="5477601"/>
            <a:ext cx="1755793" cy="98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ight Arrow 56"/>
          <p:cNvSpPr/>
          <p:nvPr/>
        </p:nvSpPr>
        <p:spPr>
          <a:xfrm>
            <a:off x="7625091" y="5769916"/>
            <a:ext cx="1921682" cy="106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 rot="5400000">
            <a:off x="9199675" y="5499924"/>
            <a:ext cx="109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Flat files</a:t>
            </a:r>
            <a:endParaRPr lang="en-IN" sz="2000" dirty="0"/>
          </a:p>
        </p:txBody>
      </p:sp>
      <p:sp>
        <p:nvSpPr>
          <p:cNvPr id="59" name="Left Arrow 58"/>
          <p:cNvSpPr/>
          <p:nvPr/>
        </p:nvSpPr>
        <p:spPr>
          <a:xfrm>
            <a:off x="10768512" y="3615565"/>
            <a:ext cx="1173552" cy="133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10866662" y="3838607"/>
            <a:ext cx="136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Search String</a:t>
            </a:r>
            <a:endParaRPr lang="en-IN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815226" y="2871715"/>
            <a:ext cx="204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Pool + worker thread creation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4742958" y="2865671"/>
            <a:ext cx="172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Execution of pool thread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 rot="2015530">
            <a:off x="7879639" y="1903299"/>
            <a:ext cx="160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Thread with file</a:t>
            </a:r>
            <a:endParaRPr lang="en-IN" sz="2000" dirty="0"/>
          </a:p>
        </p:txBody>
      </p:sp>
      <p:sp>
        <p:nvSpPr>
          <p:cNvPr id="65" name="TextBox 64"/>
          <p:cNvSpPr txBox="1"/>
          <p:nvPr/>
        </p:nvSpPr>
        <p:spPr>
          <a:xfrm rot="19701008">
            <a:off x="7574871" y="3745535"/>
            <a:ext cx="1433520" cy="102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Extracts the URL and Information</a:t>
            </a:r>
            <a:endParaRPr lang="en-IN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3998" y="5839888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Duplicity check</a:t>
            </a:r>
            <a:endParaRPr lang="en-IN" dirty="0"/>
          </a:p>
        </p:txBody>
      </p:sp>
      <p:sp>
        <p:nvSpPr>
          <p:cNvPr id="67" name="Left Arrow 66"/>
          <p:cNvSpPr/>
          <p:nvPr/>
        </p:nvSpPr>
        <p:spPr>
          <a:xfrm>
            <a:off x="710184" y="5163093"/>
            <a:ext cx="2479182" cy="708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-59502" y="4785263"/>
            <a:ext cx="23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Display relevant info</a:t>
            </a:r>
            <a:endParaRPr lang="en-IN" dirty="0"/>
          </a:p>
        </p:txBody>
      </p:sp>
      <p:sp>
        <p:nvSpPr>
          <p:cNvPr id="69" name="Rounded Rectangle 68"/>
          <p:cNvSpPr/>
          <p:nvPr/>
        </p:nvSpPr>
        <p:spPr>
          <a:xfrm>
            <a:off x="9892111" y="1123560"/>
            <a:ext cx="1916382" cy="7585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LEVEL 3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FLAT FILE SCHEMA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333881" y="2450592"/>
            <a:ext cx="1519428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SEARCH STRING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27882" y="2450592"/>
            <a:ext cx="1504188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URL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82640" y="2450592"/>
            <a:ext cx="6089904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RELEVANT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</a:rPr>
              <a:t>INFO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502" y="266826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+*+*+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61788" y="266826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+*+*+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3311" y="266826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+*+*+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" y="4232838"/>
            <a:ext cx="12059412" cy="18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24368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91342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27794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67047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389" y="1210236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Put all HTML files in queue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14892" y="1210236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Management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14892" y="2156012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Pool Thread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Creation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14892" y="3101788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Worker Thread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Creation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51344" y="3101788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Parsing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(</a:t>
            </a:r>
            <a:r>
              <a:rPr lang="en-GB" sz="1400" dirty="0" err="1" smtClean="0">
                <a:solidFill>
                  <a:schemeClr val="tx1"/>
                </a:solidFill>
              </a:rPr>
              <a:t>i</a:t>
            </a:r>
            <a:r>
              <a:rPr lang="en-GB" sz="1400" dirty="0" smtClean="0">
                <a:solidFill>
                  <a:schemeClr val="tx1"/>
                </a:solidFill>
              </a:rPr>
              <a:t>/p: search string)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51344" y="4025154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Get relevant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Content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51344" y="4948520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Get URL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95641" y="4948520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Check For Duplicity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194553" y="4948520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Write Into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Flat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936377" y="1492623"/>
            <a:ext cx="678515" cy="17481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4268880" y="3415554"/>
            <a:ext cx="882464" cy="1613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6805332" y="5230906"/>
            <a:ext cx="890309" cy="1613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9349629" y="5230906"/>
            <a:ext cx="844924" cy="1613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3307415" y="1909485"/>
            <a:ext cx="242609" cy="2465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3315819" y="2855260"/>
            <a:ext cx="242609" cy="2465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5857033" y="3798797"/>
            <a:ext cx="247932" cy="2263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848068" y="4722163"/>
            <a:ext cx="247932" cy="2263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1012453" y="672354"/>
            <a:ext cx="191059" cy="53788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10926017" y="5661216"/>
            <a:ext cx="191059" cy="53788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82098" y="303022"/>
            <a:ext cx="19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 Starts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0030386" y="6195965"/>
            <a:ext cx="19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Work Ends</a:t>
            </a:r>
          </a:p>
          <a:p>
            <a:pPr algn="ctr"/>
            <a:r>
              <a:rPr lang="en-GB" dirty="0" smtClean="0"/>
              <a:t>For One Thread</a:t>
            </a:r>
            <a:endParaRPr lang="en-IN" dirty="0"/>
          </a:p>
        </p:txBody>
      </p:sp>
      <p:cxnSp>
        <p:nvCxnSpPr>
          <p:cNvPr id="41" name="Straight Connector 40"/>
          <p:cNvCxnSpPr>
            <a:stCxn id="17" idx="3"/>
          </p:cNvCxnSpPr>
          <p:nvPr/>
        </p:nvCxnSpPr>
        <p:spPr>
          <a:xfrm>
            <a:off x="6805332" y="4374778"/>
            <a:ext cx="520737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012706" y="4374778"/>
            <a:ext cx="0" cy="18211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2"/>
          </p:cNvCxnSpPr>
          <p:nvPr/>
        </p:nvCxnSpPr>
        <p:spPr>
          <a:xfrm>
            <a:off x="8522635" y="5647768"/>
            <a:ext cx="0" cy="5481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0" y="6195965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61729" y="3728448"/>
            <a:ext cx="19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Content </a:t>
            </a:r>
          </a:p>
          <a:p>
            <a:pPr algn="ctr"/>
            <a:r>
              <a:rPr lang="en-GB" dirty="0" smtClean="0"/>
              <a:t>Not Found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7450776" y="5722187"/>
            <a:ext cx="19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Duplicate    Record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6429" y="303022"/>
            <a:ext cx="4101633" cy="508934"/>
          </a:xfr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 fontScale="90000"/>
          </a:bodyPr>
          <a:lstStyle/>
          <a:p>
            <a:r>
              <a:rPr lang="en-GB" b="1" dirty="0" smtClean="0"/>
              <a:t>ACTIVITY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85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214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 CASE PACKAGING (CLASS REPRESENTATION)</vt:lpstr>
      <vt:lpstr>DATAFLOW DIAGRAM </vt:lpstr>
      <vt:lpstr>DATAFLOW DIAGRAM (CONT…)</vt:lpstr>
      <vt:lpstr>PowerPoint Presentation</vt:lpstr>
      <vt:lpstr>FLAT FILE SCHEMA</vt:lpstr>
      <vt:lpstr>ACTIVITY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Patra</dc:creator>
  <cp:lastModifiedBy>Rahul Patra</cp:lastModifiedBy>
  <cp:revision>27</cp:revision>
  <dcterms:created xsi:type="dcterms:W3CDTF">2015-11-09T15:58:57Z</dcterms:created>
  <dcterms:modified xsi:type="dcterms:W3CDTF">2015-11-13T05:22:45Z</dcterms:modified>
</cp:coreProperties>
</file>