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34a613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34a613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18501497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18501497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8501497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8501497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18501497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18501497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f34a613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f34a613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8501497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18501497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8501497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18501497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f34a613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f34a613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f34a613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f34a613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f34a613d6_5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f34a613d6_5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34a613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34a613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1850149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1850149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850149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1850149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1850149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1850149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8501497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8501497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8501497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850149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18501497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18501497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8501497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18501497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it-scm.com/about/small-and-fast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it-scm.com/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IAC -Remota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instalar o git.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atente para deixar marcado o git bash here. No mais deixar padrão.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375" y="1713400"/>
            <a:ext cx="42186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instalar o git.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Na próxima tela, eu escolho a opção: “Use Git from Git bash only”.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022" y="1922575"/>
            <a:ext cx="3556949" cy="27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instalar o git.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875" y="1823850"/>
            <a:ext cx="3448625" cy="26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instalar o git. Cont.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quando pedir o editor de texto padrão, selecione o VIM.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Hub 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Gerenciador do repositório REMOTO.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ter uma conta no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1 - criar o meu primeiro repositório lá.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2 - fazer um clone do repositório remoto para o </a:t>
            </a:r>
            <a:r>
              <a:rPr lang="pt-BR"/>
              <a:t>repositório</a:t>
            </a:r>
            <a:r>
              <a:rPr lang="pt-BR"/>
              <a:t> local (já tenho que estar com o git instalado na minha máquina)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comando: git clone &lt;https:// url do repositório?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 </a:t>
            </a:r>
            <a:r>
              <a:rPr lang="pt-BR"/>
              <a:t>repositório</a:t>
            </a:r>
            <a:r>
              <a:rPr lang="pt-BR"/>
              <a:t> no git hub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acessar a sua conta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ícone</a:t>
            </a:r>
            <a:r>
              <a:rPr lang="pt-BR"/>
              <a:t> +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new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dar o nome do </a:t>
            </a:r>
            <a:r>
              <a:rPr lang="pt-BR"/>
              <a:t>repositório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marcar como </a:t>
            </a:r>
            <a:r>
              <a:rPr lang="pt-BR"/>
              <a:t>público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marcar para criar o arquivo readme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Antes do primeiro commit	(rodar no gitbash)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git config --global user.name “cassiocosta”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git config --global user.email </a:t>
            </a: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cassio.huggentobler@rede.ulbra.br"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ENTER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Subir Alterações do repo local para o remoto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34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Git status -</a:t>
            </a:r>
            <a:r>
              <a:rPr lang="pt-BR"/>
              <a:t> me mostra quais arquivos foram alterados e também situação atual do repo local.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r>
              <a:rPr lang="pt-BR"/>
              <a:t> nome do arquivo (enter) ou git add . (para varios arquivos)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git commit -m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/>
              <a:t>“a mensagem do que está sendo enviado” (Enter)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git push </a:t>
            </a:r>
            <a:r>
              <a:rPr lang="pt-BR"/>
              <a:t>- envia as alterações (commit) para o repositório remoto. (enter)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</a:t>
            </a:r>
            <a:r>
              <a:rPr lang="pt-BR"/>
              <a:t>parábola</a:t>
            </a:r>
            <a:r>
              <a:rPr lang="pt-BR"/>
              <a:t> da Sacola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entender melhor os comandos do slide anterior.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Você</a:t>
            </a:r>
            <a:r>
              <a:rPr lang="pt-BR"/>
              <a:t> tem objetos na sua mesa que precisa enviar para outra cidade. V</a:t>
            </a:r>
            <a:r>
              <a:rPr lang="pt-BR"/>
              <a:t>ocê</a:t>
            </a:r>
            <a:r>
              <a:rPr lang="pt-BR"/>
              <a:t> vai colocar estes objetos dentro de uma sacola.</a:t>
            </a:r>
            <a:br>
              <a:rPr lang="pt-BR"/>
            </a:br>
            <a:r>
              <a:rPr lang="pt-BR"/>
              <a:t>(</a:t>
            </a:r>
            <a:r>
              <a:rPr b="1" lang="pt-BR"/>
              <a:t>git add .</a:t>
            </a:r>
            <a:r>
              <a:rPr lang="pt-BR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Você vai preparar a sacola para ser enviada, então pega um presilha de plástico e amarra a sacola e cola uma etiqueta, nela, escreve o que está indo ali dentro.</a:t>
            </a:r>
            <a:br>
              <a:rPr lang="pt-BR"/>
            </a:br>
            <a:r>
              <a:rPr b="1" lang="pt-BR"/>
              <a:t>(git commit -m “o que está indo na sacola.”)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Você chama o pessoal do transporte para enviar para a outra cidade.</a:t>
            </a:r>
            <a:br>
              <a:rPr lang="pt-BR"/>
            </a:br>
            <a:r>
              <a:rPr b="1" lang="pt-BR"/>
              <a:t>(git push)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comandos para pesquisar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pull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git merge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74500" y="3637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Cássio Huggentobler de Costa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@cassiocosta_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375" y="1965763"/>
            <a:ext cx="2900381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Git é um sistema distribuído de controle de versão desenvolvido para pequenos e grandes projetos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Tem foco na velocidade e eficiência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Velocidade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3806075"/>
            <a:ext cx="85206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http://git-scm.com/about/small-and-fast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875" y="1649875"/>
            <a:ext cx="6703626" cy="21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Eficiência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Simples de Instalar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Simples de usar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Poderoso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quê usar?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gerenciar as versões do seu projeto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é o software mais usado pelas empresas de softwares.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tem integração com o </a:t>
            </a:r>
            <a:r>
              <a:rPr b="1" lang="pt-BR"/>
              <a:t>github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Usa?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75" y="1762700"/>
            <a:ext cx="8935674" cy="16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Criador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25" y="1117002"/>
            <a:ext cx="7217001" cy="348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instalar?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No site oficial do Git (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http://git-scm.com/</a:t>
            </a:r>
            <a:r>
              <a:rPr lang="pt-BR"/>
              <a:t>) clique em “Downloads for Windows”.</a:t>
            </a:r>
            <a:br>
              <a:rPr lang="pt-BR"/>
            </a:b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347" y="1695200"/>
            <a:ext cx="4783000" cy="32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