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93" d="100"/>
          <a:sy n="93" d="100"/>
        </p:scale>
        <p:origin x="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2BD8-5080-9949-985D-5E6CEC3C696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89C7-F56C-4C40-B6E3-004D058106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09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389C7-F56C-4C40-B6E3-004D0581065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87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1E3C2-934B-9840-8EEF-B540AA01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792F2-EBB8-854D-85B3-793076FBD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A7948-25ED-B941-AAA1-FFB523F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2220D-2D8C-E947-8449-3C190F3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5B753-705D-A749-A517-7AEA3D2D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02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31DE-2D13-A848-8840-3EBA0C75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4F892-DE06-3F4B-803F-2719F11D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88CB-9E7F-4343-B126-2BBC2A8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C7B62-CB50-B442-8FF8-1BA5CA86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17FE-35D0-DD4E-9CE7-95E7A8E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1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57AF0-7010-EF4A-AD49-3396A5B41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51F6-0BE2-FD4C-81BE-2B7C39686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E5F2-28BF-1945-888D-00A0A0C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34B9-B726-464A-8AB5-591E89C8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5EE22-3E34-8744-853A-01830969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96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1396-2B10-3C44-8FB9-83674DDA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30BCF-408E-C342-A495-0DE20BAF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74E9-6C71-8A4F-B852-C489122C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B985F-9821-D341-B1DA-7A536BA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44155-EA6F-4B49-A875-2460022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0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A3F8B-4DF4-6E40-B14B-F82988C2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C2257-9CDE-7E48-9388-800664E7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1DD15-DF1F-5A41-9F3B-3032CF3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342F-947C-4843-85B9-F04BCF0A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BD668-0FC1-2A4C-8FBC-77AE8040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64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353AC-2EDF-644B-B569-3432B10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4B74-F2E5-2C4E-B50B-2530E3A3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0B1D6-8C0E-1542-AA37-DD962C36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7F3F8-E80B-FF46-941B-897AEA1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E7BB-27FF-A044-9BBE-DA247C8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0F0A1-37DA-F344-BDB5-FBE8F6E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0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E71BC-E705-BD45-A040-6BD383E7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06D8B-5A6A-D147-B2CE-D86F76DC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43DC5-9A92-0243-B6E9-24F2CCFA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DFA18-1722-8D4E-8F3F-1D101C825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1C348-7259-8748-A052-9BA2791D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86BCF5-0E91-8C46-80F0-4FF0659D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14656-7683-434A-A683-7983774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36899-74A5-4B41-AE5C-A024247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7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BB45-597B-E64B-BB78-8955C89F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7139A-4952-E843-85F7-397FE36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2698C-651D-334C-A121-15EEE807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48AFA-0B84-8942-833A-99B6AD6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481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066E19-B9CB-FC43-A437-FE0E8B8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BB618-AC92-8449-878D-1A751E2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99D37-B87F-CE46-8A0C-3267E524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7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A84F6-CC8B-4D40-8FE3-FF3F5462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B5265-E8D3-A04B-90DE-4A292AF2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4F990-E8F8-834E-B6DF-1D78504E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0FF52-B1A5-424B-9875-75A6F33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B2CF9-7701-094B-AB7F-72AB3F8F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49D2-952E-194B-A6F2-7E3EE4F7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704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C9C73-B214-D54C-A5CF-AD62243C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3089A-1AA6-E441-978E-A7F532EF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49EE9-9B7C-4B47-B83B-FB44C87D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3F405-F30D-0547-89E7-00006EB6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7AB82-9460-D948-9F61-134B577B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2ABA6-3239-B944-889A-4BCE127F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0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45089-6D91-2440-84FA-E480B7C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9F832-4354-3242-A906-4CBAA089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21906-C4E7-D24E-B371-A4886930F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A39B-E918-5B45-8DFE-5EBC68301BB8}" type="datetimeFigureOut">
              <a:rPr kumimoji="1" lang="ko-KR" altLang="en-US" smtClean="0"/>
              <a:t>2020. 1. 6.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9B1A0-E4D8-A542-8566-1315BB4ED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05C44-C5A2-F646-9577-03A86C29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3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ccon/ReactJS-Study" TargetMode="External"/><Relationship Id="rId2" Type="http://schemas.openxmlformats.org/officeDocument/2006/relationships/hyperlink" Target="https://talk.op.gg/s/lol/opg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7C4F-1BB5-9744-8A60-9342AEFB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8200"/>
              <a:t>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4B3C9A-D6EA-AF4F-91DA-B3BE5F37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err="1"/>
              <a:t>React.js</a:t>
            </a:r>
            <a:r>
              <a:rPr kumimoji="1" lang="ko-KR" altLang="en-US" err="1"/>
              <a:t>를</a:t>
            </a:r>
            <a:r>
              <a:rPr kumimoji="1" lang="ko-KR" altLang="en-US"/>
              <a:t> 활용해 게시판 기능 구현하기</a:t>
            </a:r>
          </a:p>
          <a:p>
            <a:pPr algn="l"/>
            <a:endParaRPr kumimoji="1" lang="en-US" altLang="ko-KR"/>
          </a:p>
          <a:p>
            <a:pPr algn="l"/>
            <a:r>
              <a:rPr kumimoji="1" lang="ko-KR" altLang="en-US"/>
              <a:t>김동언</a:t>
            </a:r>
          </a:p>
        </p:txBody>
      </p:sp>
    </p:spTree>
    <p:extLst>
      <p:ext uri="{BB962C8B-B14F-4D97-AF65-F5344CB8AC3E}">
        <p14:creationId xmlns:p14="http://schemas.microsoft.com/office/powerpoint/2010/main" val="29370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1A17-1B2B-4F4F-AFA5-93680FD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큰 컴포넌트부터 나열 하기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EBB7A19-E57F-AA47-B09F-53A423D0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6172200" cy="4351338"/>
          </a:xfrm>
        </p:spPr>
        <p:txBody>
          <a:bodyPr/>
          <a:lstStyle/>
          <a:p>
            <a:r>
              <a:rPr kumimoji="1" lang="en-US" altLang="ko-KR" dirty="0" err="1"/>
              <a:t>BoardList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.board-list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BoardListGroup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.board-list-group</a:t>
            </a:r>
          </a:p>
          <a:p>
            <a:pPr lvl="2"/>
            <a:r>
              <a:rPr kumimoji="1" lang="en-US" altLang="ko-KR" dirty="0"/>
              <a:t>.board-list-group-name</a:t>
            </a:r>
          </a:p>
          <a:p>
            <a:pPr lvl="2"/>
            <a:r>
              <a:rPr kumimoji="1" lang="en-US" altLang="ko-KR" dirty="0"/>
              <a:t>.board-list-group-items</a:t>
            </a:r>
          </a:p>
          <a:p>
            <a:pPr lvl="2"/>
            <a:endParaRPr kumimoji="1" lang="en-US" altLang="ko-KR" dirty="0"/>
          </a:p>
          <a:p>
            <a:r>
              <a:rPr kumimoji="1" lang="en-US" altLang="ko-KR" dirty="0" err="1"/>
              <a:t>BoardListGroupItem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.board-list-group-item</a:t>
            </a:r>
            <a:endParaRPr kumimoji="1" lang="ko-KR" altLang="en-US" dirty="0"/>
          </a:p>
        </p:txBody>
      </p:sp>
      <p:pic>
        <p:nvPicPr>
          <p:cNvPr id="8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5BE4F197-A58B-4B4E-B2BD-3762AF67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444"/>
            <a:ext cx="3149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1E3EA-4B8B-FB4D-B2E7-6038B9A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컴포넌트부터 스타일링 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7F95-C95C-334A-ACF2-6102160A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따라해 봅시다</a:t>
            </a:r>
          </a:p>
        </p:txBody>
      </p:sp>
    </p:spTree>
    <p:extLst>
      <p:ext uri="{BB962C8B-B14F-4D97-AF65-F5344CB8AC3E}">
        <p14:creationId xmlns:p14="http://schemas.microsoft.com/office/powerpoint/2010/main" val="1173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EB64-6219-494F-B3A8-7E5A3D97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9C6A448-195F-FC4B-BFE5-1E437A50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201" y="1853334"/>
            <a:ext cx="2951342" cy="4351338"/>
          </a:xfr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A7DE84E-C01A-7C49-8750-F7AFEE45D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" t="1492" r="1821" b="1492"/>
          <a:stretch/>
        </p:blipFill>
        <p:spPr>
          <a:xfrm>
            <a:off x="1122218" y="2258291"/>
            <a:ext cx="3906982" cy="322811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1A71D4D5-CA67-7A4E-8B3C-BA5CA7D86DE0}"/>
              </a:ext>
            </a:extLst>
          </p:cNvPr>
          <p:cNvSpPr/>
          <p:nvPr/>
        </p:nvSpPr>
        <p:spPr>
          <a:xfrm>
            <a:off x="5748723" y="3630030"/>
            <a:ext cx="978408" cy="484632"/>
          </a:xfrm>
          <a:prstGeom prst="rightArrow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969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C3B4-454D-4847-ABBA-9E92764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다음 시간 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E4CA-9219-174B-97F9-E1CD97FF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화면 우측의 게시판 글 목록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 진행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8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95D0D-E02E-FB48-B998-002CA160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 sz="8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4475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470-3C9C-5F4A-BB95-5971FBBF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뭐 보고 만들까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DFA8-2C87-9A42-9C18-9A250FAF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모티브를 찾다가 직접 하는 것보다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가 낫다고 생각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" altLang="ko-KR" dirty="0">
                <a:hlinkClick r:id="rId2"/>
              </a:rPr>
              <a:t>https://talk.op.gg/s/lol/opgg</a:t>
            </a:r>
            <a:r>
              <a:rPr lang="ko-KR" altLang="en-US" dirty="0" err="1"/>
              <a:t>를</a:t>
            </a:r>
            <a:r>
              <a:rPr lang="ko-KR" altLang="en-US" dirty="0"/>
              <a:t> 카피 해보겠습니다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롤 하다가 생각한 것 아님</a:t>
            </a:r>
            <a:r>
              <a:rPr kumimoji="1"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kumimoji="1"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아무튼 아님</a:t>
            </a:r>
            <a:endParaRPr kumimoji="1"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ko-KR" altLang="en-US" dirty="0"/>
              <a:t>코드는</a:t>
            </a:r>
            <a:r>
              <a:rPr kumimoji="1" lang="en-US" altLang="ko-KR" dirty="0"/>
              <a:t> repo</a:t>
            </a:r>
            <a:r>
              <a:rPr kumimoji="1" lang="ko-KR" altLang="en-US" dirty="0"/>
              <a:t>에 업로드 해놓았습니다</a:t>
            </a:r>
            <a:r>
              <a:rPr kumimoji="1" lang="en-US" altLang="ko-KR" dirty="0"/>
              <a:t>.</a:t>
            </a:r>
          </a:p>
          <a:p>
            <a:r>
              <a:rPr lang="en" altLang="ko-KR" dirty="0">
                <a:hlinkClick r:id="rId3"/>
              </a:rPr>
              <a:t>https://github.com/Biccon/ReactJS-Study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8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D0654-22B4-4840-8C0A-5E8E4FB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첫 주차 타겟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DB746-01B1-0D4E-86C8-5E60A5F9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일에는 순서가 있는 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게시판 목록부터 만들어 봅시다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43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87F4-287B-5949-94D0-67A07847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게시판 왼쪽 메뉴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869DB-20D4-D24F-BC07-34DEE85A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컴포넌트 </a:t>
            </a:r>
            <a:r>
              <a:rPr kumimoji="1" lang="ko-KR" altLang="en-US" dirty="0" err="1"/>
              <a:t>나눠보기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컴포넌트 속성 생각해보기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작은 컴포넌트부터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1808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BCD6D-A8C8-7943-8E7A-77395691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5A506-3888-2546-B1B5-B3DD98FC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6403FB-3E56-704E-A5AB-2A2454617E78}"/>
              </a:ext>
            </a:extLst>
          </p:cNvPr>
          <p:cNvGrpSpPr/>
          <p:nvPr/>
        </p:nvGrpSpPr>
        <p:grpSpPr>
          <a:xfrm>
            <a:off x="1039310" y="0"/>
            <a:ext cx="10113380" cy="6858000"/>
            <a:chOff x="1039310" y="0"/>
            <a:chExt cx="1011338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942A09-F66C-CD44-A08D-134F8A01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310" y="0"/>
              <a:ext cx="10113380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293FE-8097-5F47-9E22-775AE95EF2EC}"/>
                </a:ext>
              </a:extLst>
            </p:cNvPr>
            <p:cNvSpPr/>
            <p:nvPr/>
          </p:nvSpPr>
          <p:spPr>
            <a:xfrm>
              <a:off x="2119745" y="1219200"/>
              <a:ext cx="2563091" cy="401781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9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8254-C9F8-3C49-900F-244AA120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컴포넌트 </a:t>
            </a:r>
            <a:r>
              <a:rPr kumimoji="1" lang="ko-KR" altLang="en-US" dirty="0" err="1"/>
              <a:t>나눠보기</a:t>
            </a:r>
            <a:endParaRPr kumimoji="1" lang="ko-KR" altLang="en-US" dirty="0"/>
          </a:p>
        </p:txBody>
      </p:sp>
      <p:sp>
        <p:nvSpPr>
          <p:cNvPr id="39" name="내용 개체 틀 38">
            <a:extLst>
              <a:ext uri="{FF2B5EF4-FFF2-40B4-BE49-F238E27FC236}">
                <a16:creationId xmlns:a16="http://schemas.microsoft.com/office/drawing/2014/main" id="{E3215B54-77F0-7149-98A3-7970FB6B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0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9B7E0-E68D-2A4A-A03A-2AFDF585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32" y="1690687"/>
            <a:ext cx="2833255" cy="4834813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97EAE4-2D62-AC41-8024-44B07E874AED}"/>
              </a:ext>
            </a:extLst>
          </p:cNvPr>
          <p:cNvSpPr/>
          <p:nvPr/>
        </p:nvSpPr>
        <p:spPr>
          <a:xfrm>
            <a:off x="3032605" y="1551709"/>
            <a:ext cx="3200399" cy="5140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B891C-AF96-5C4F-8D1F-A270D852D840}"/>
              </a:ext>
            </a:extLst>
          </p:cNvPr>
          <p:cNvSpPr/>
          <p:nvPr/>
        </p:nvSpPr>
        <p:spPr>
          <a:xfrm>
            <a:off x="3191932" y="1676390"/>
            <a:ext cx="2833255" cy="6645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95B93-2653-8041-9752-E2DA68DE5EEA}"/>
              </a:ext>
            </a:extLst>
          </p:cNvPr>
          <p:cNvSpPr/>
          <p:nvPr/>
        </p:nvSpPr>
        <p:spPr>
          <a:xfrm>
            <a:off x="3191931" y="2465656"/>
            <a:ext cx="2833255" cy="40598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C97DDC-B7E3-8943-978F-0DBF4BF69B8A}"/>
              </a:ext>
            </a:extLst>
          </p:cNvPr>
          <p:cNvSpPr/>
          <p:nvPr/>
        </p:nvSpPr>
        <p:spPr>
          <a:xfrm>
            <a:off x="3295841" y="3030584"/>
            <a:ext cx="2618509" cy="13324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E98470-23DE-B04D-ABB3-D74A03CDBC0D}"/>
              </a:ext>
            </a:extLst>
          </p:cNvPr>
          <p:cNvSpPr/>
          <p:nvPr/>
        </p:nvSpPr>
        <p:spPr>
          <a:xfrm>
            <a:off x="3364913" y="3696789"/>
            <a:ext cx="2472248" cy="232537"/>
          </a:xfrm>
          <a:prstGeom prst="rect">
            <a:avLst/>
          </a:prstGeom>
          <a:noFill/>
          <a:ln w="38100"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526FB-0351-0740-8526-3E64005CA008}"/>
              </a:ext>
            </a:extLst>
          </p:cNvPr>
          <p:cNvSpPr txBox="1"/>
          <p:nvPr/>
        </p:nvSpPr>
        <p:spPr>
          <a:xfrm>
            <a:off x="6486116" y="1460955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전체 </a:t>
            </a:r>
            <a:r>
              <a:rPr kumimoji="1" lang="en-US" altLang="ko-KR" sz="1400" dirty="0"/>
              <a:t>wrapper </a:t>
            </a:r>
            <a:r>
              <a:rPr kumimoji="1" lang="ko-KR" altLang="en-US" sz="1400" dirty="0"/>
              <a:t>컴포넌트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5F6D1B-BB42-EF41-A784-58C34327BCB9}"/>
              </a:ext>
            </a:extLst>
          </p:cNvPr>
          <p:cNvSpPr txBox="1"/>
          <p:nvPr/>
        </p:nvSpPr>
        <p:spPr>
          <a:xfrm>
            <a:off x="6802639" y="2008683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Header </a:t>
            </a:r>
            <a:r>
              <a:rPr kumimoji="1" lang="ko-KR" altLang="en-US" sz="1400" dirty="0"/>
              <a:t>컴포넌트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생략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022B39BA-BD63-0144-8DA5-B41039B914A2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6025187" y="2008683"/>
            <a:ext cx="777452" cy="15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0C32CBF-D3FA-4449-819B-2CC959CD19D2}"/>
              </a:ext>
            </a:extLst>
          </p:cNvPr>
          <p:cNvCxnSpPr>
            <a:stCxn id="41" idx="0"/>
            <a:endCxn id="46" idx="1"/>
          </p:cNvCxnSpPr>
          <p:nvPr/>
        </p:nvCxnSpPr>
        <p:spPr>
          <a:xfrm rot="16200000" flipH="1">
            <a:off x="5527892" y="656621"/>
            <a:ext cx="63135" cy="1853311"/>
          </a:xfrm>
          <a:prstGeom prst="curvedConnector4">
            <a:avLst>
              <a:gd name="adj1" fmla="val -362081"/>
              <a:gd name="adj2" fmla="val 93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2CD54DC-F24A-0D44-97F6-C83C42844F2C}"/>
              </a:ext>
            </a:extLst>
          </p:cNvPr>
          <p:cNvSpPr txBox="1"/>
          <p:nvPr/>
        </p:nvSpPr>
        <p:spPr>
          <a:xfrm>
            <a:off x="6925732" y="2536091"/>
            <a:ext cx="1708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BoardList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컴포넌트</a:t>
            </a: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DEDFEB76-E823-F641-B4A2-0A46EB32B96F}"/>
              </a:ext>
            </a:extLst>
          </p:cNvPr>
          <p:cNvCxnSpPr>
            <a:stCxn id="43" idx="0"/>
            <a:endCxn id="50" idx="1"/>
          </p:cNvCxnSpPr>
          <p:nvPr/>
        </p:nvCxnSpPr>
        <p:spPr>
          <a:xfrm rot="16200000" flipH="1">
            <a:off x="5654983" y="1419232"/>
            <a:ext cx="224324" cy="2317173"/>
          </a:xfrm>
          <a:prstGeom prst="curvedConnector4">
            <a:avLst>
              <a:gd name="adj1" fmla="val -101906"/>
              <a:gd name="adj2" fmla="val 80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344FEB-9BB9-FA45-8864-FE411CA9DB3E}"/>
              </a:ext>
            </a:extLst>
          </p:cNvPr>
          <p:cNvSpPr txBox="1"/>
          <p:nvPr/>
        </p:nvSpPr>
        <p:spPr>
          <a:xfrm>
            <a:off x="6925732" y="3079820"/>
            <a:ext cx="221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BoardListGroup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컴포넌트</a:t>
            </a:r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F84063A8-42C2-DD46-8DC2-75130D148F82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 rot="16200000" flipH="1">
            <a:off x="5663851" y="1971828"/>
            <a:ext cx="203125" cy="2320636"/>
          </a:xfrm>
          <a:prstGeom prst="curvedConnector4">
            <a:avLst>
              <a:gd name="adj1" fmla="val -112542"/>
              <a:gd name="adj2" fmla="val 78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14D2DD-FC09-0A4A-A699-847733865351}"/>
              </a:ext>
            </a:extLst>
          </p:cNvPr>
          <p:cNvSpPr txBox="1"/>
          <p:nvPr/>
        </p:nvSpPr>
        <p:spPr>
          <a:xfrm>
            <a:off x="6925732" y="3586481"/>
            <a:ext cx="2580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BoardListGroupItem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컴포넌트</a:t>
            </a: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B1F7AD72-DF31-804A-9F04-1C0FF67C20A6}"/>
              </a:ext>
            </a:extLst>
          </p:cNvPr>
          <p:cNvCxnSpPr>
            <a:stCxn id="45" idx="0"/>
            <a:endCxn id="54" idx="1"/>
          </p:cNvCxnSpPr>
          <p:nvPr/>
        </p:nvCxnSpPr>
        <p:spPr>
          <a:xfrm rot="16200000" flipH="1">
            <a:off x="5741593" y="2556232"/>
            <a:ext cx="43581" cy="2324695"/>
          </a:xfrm>
          <a:prstGeom prst="curvedConnector4">
            <a:avLst>
              <a:gd name="adj1" fmla="val -524541"/>
              <a:gd name="adj2" fmla="val 76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3B1C-7C54-E04B-A3B7-655003A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 속성 생각해보기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11AFF-DABE-F448-9B52-8B40A70B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 err="1"/>
              <a:t>BoardList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groupList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어떤 게시판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board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배열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en-US" altLang="ko-KR" dirty="0" err="1"/>
              <a:t>BoardListGroup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groupName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게시판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의 이름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boardList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상위 컴포넌트의 속성 </a:t>
            </a:r>
            <a:r>
              <a:rPr kumimoji="1" lang="en-US" altLang="ko-KR" dirty="0" err="1"/>
              <a:t>groupList</a:t>
            </a:r>
            <a:r>
              <a:rPr kumimoji="1" lang="ko-KR" altLang="en-US" dirty="0"/>
              <a:t>에 있는 게시판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 배열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en-US" altLang="ko-KR" dirty="0" err="1"/>
              <a:t>BoardListGroupItem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boardName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게시판의 이름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boardNo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해당 게시판으로 링크 해주기 위한 게시판 번호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1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364A-0222-614B-81F7-DF2D43BB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작은 컴포넌트부터 만들어보기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38B10-B9E0-0241-BCDD-2947D5A4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따라해 봅시다</a:t>
            </a:r>
          </a:p>
        </p:txBody>
      </p:sp>
    </p:spTree>
    <p:extLst>
      <p:ext uri="{BB962C8B-B14F-4D97-AF65-F5344CB8AC3E}">
        <p14:creationId xmlns:p14="http://schemas.microsoft.com/office/powerpoint/2010/main" val="19928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2E26-C4FE-3D4C-9AC1-F2C523A2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컴포넌트에 스타일링 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9F94E-0A99-9F4D-9898-602DE0E2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큰 컴포넌트부터 나열 하기</a:t>
            </a:r>
            <a:r>
              <a:rPr lang="en-US" altLang="ko-KR" dirty="0"/>
              <a:t>(</a:t>
            </a:r>
            <a:r>
              <a:rPr lang="en" altLang="ko-KR" dirty="0" err="1"/>
              <a:t>scss</a:t>
            </a:r>
            <a:r>
              <a:rPr lang="en" altLang="ko-KR" dirty="0"/>
              <a:t> </a:t>
            </a:r>
            <a:r>
              <a:rPr lang="ko-KR" altLang="en-US" dirty="0"/>
              <a:t>구조 작성하기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큰 컴포넌트부터 스타일링 하기</a:t>
            </a:r>
          </a:p>
        </p:txBody>
      </p:sp>
    </p:spTree>
    <p:extLst>
      <p:ext uri="{BB962C8B-B14F-4D97-AF65-F5344CB8AC3E}">
        <p14:creationId xmlns:p14="http://schemas.microsoft.com/office/powerpoint/2010/main" val="14565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와이드스크린</PresentationFormat>
  <Paragraphs>69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게시판</vt:lpstr>
      <vt:lpstr>뭐 보고 만들까</vt:lpstr>
      <vt:lpstr>첫 주차 타겟 지정</vt:lpstr>
      <vt:lpstr>게시판 왼쪽 메뉴 리스트 만들기</vt:lpstr>
      <vt:lpstr>PowerPoint 프레젠테이션</vt:lpstr>
      <vt:lpstr>컴포넌트 나눠보기</vt:lpstr>
      <vt:lpstr>컴포넌트 속성 생각해보기</vt:lpstr>
      <vt:lpstr>작은 컴포넌트부터 만들어보기</vt:lpstr>
      <vt:lpstr>컴포넌트에 스타일링 하기</vt:lpstr>
      <vt:lpstr>큰 컴포넌트부터 나열 하기</vt:lpstr>
      <vt:lpstr>큰 컴포넌트부터 스타일링 하기</vt:lpstr>
      <vt:lpstr>결과</vt:lpstr>
      <vt:lpstr>다음 시간 예고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</dc:title>
  <dc:creator>김동언</dc:creator>
  <cp:lastModifiedBy>김동언</cp:lastModifiedBy>
  <cp:revision>1</cp:revision>
  <dcterms:created xsi:type="dcterms:W3CDTF">2020-01-05T19:23:41Z</dcterms:created>
  <dcterms:modified xsi:type="dcterms:W3CDTF">2020-01-05T19:23:46Z</dcterms:modified>
</cp:coreProperties>
</file>