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9" r:id="rId4"/>
    <p:sldId id="264" r:id="rId5"/>
    <p:sldId id="257" r:id="rId6"/>
    <p:sldId id="260" r:id="rId7"/>
    <p:sldId id="261" r:id="rId8"/>
    <p:sldId id="271" r:id="rId9"/>
    <p:sldId id="272" r:id="rId10"/>
    <p:sldId id="263" r:id="rId11"/>
    <p:sldId id="265" r:id="rId12"/>
    <p:sldId id="266" r:id="rId13"/>
    <p:sldId id="273" r:id="rId14"/>
    <p:sldId id="274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7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2BD8-5080-9949-985D-5E6CEC3C696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389C7-F56C-4C40-B6E3-004D058106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09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389C7-F56C-4C40-B6E3-004D0581065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8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389C7-F56C-4C40-B6E3-004D0581065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70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1E3C2-934B-9840-8EEF-B540AA01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792F2-EBB8-854D-85B3-793076FBD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A7948-25ED-B941-AAA1-FFB523F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2220D-2D8C-E947-8449-3C190F3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5B753-705D-A749-A517-7AEA3D2D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02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31DE-2D13-A848-8840-3EBA0C75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4F892-DE06-3F4B-803F-2719F11D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C88CB-9E7F-4343-B126-2BBC2A8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C7B62-CB50-B442-8FF8-1BA5CA86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B17FE-35D0-DD4E-9CE7-95E7A8E9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31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157AF0-7010-EF4A-AD49-3396A5B41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651F6-0BE2-FD4C-81BE-2B7C39686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6E5F2-28BF-1945-888D-00A0A0C7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234B9-B726-464A-8AB5-591E89C8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5EE22-3E34-8744-853A-01830969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96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B1396-2B10-3C44-8FB9-83674DDA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30BCF-408E-C342-A495-0DE20BAF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774E9-6C71-8A4F-B852-C489122C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B985F-9821-D341-B1DA-7A536BA0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44155-EA6F-4B49-A875-24600220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0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A3F8B-4DF4-6E40-B14B-F82988C2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C2257-9CDE-7E48-9388-800664E7A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1DD15-DF1F-5A41-9F3B-3032CF3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342F-947C-4843-85B9-F04BCF0A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BD668-0FC1-2A4C-8FBC-77AE8040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364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353AC-2EDF-644B-B569-3432B10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B4B74-F2E5-2C4E-B50B-2530E3A3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0B1D6-8C0E-1542-AA37-DD962C36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7F3F8-E80B-FF46-941B-897AEA10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EE7BB-27FF-A044-9BBE-DA247C8D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0F0A1-37DA-F344-BDB5-FBE8F6E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20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E71BC-E705-BD45-A040-6BD383E7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06D8B-5A6A-D147-B2CE-D86F76DC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43DC5-9A92-0243-B6E9-24F2CCFA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DFA18-1722-8D4E-8F3F-1D101C825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1C348-7259-8748-A052-9BA2791D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86BCF5-0E91-8C46-80F0-4FF0659D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14656-7683-434A-A683-7983774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A36899-74A5-4B41-AE5C-A024247F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7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BB45-597B-E64B-BB78-8955C89F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7139A-4952-E843-85F7-397FE365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2698C-651D-334C-A121-15EEE807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48AFA-0B84-8942-833A-99B6AD6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481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066E19-B9CB-FC43-A437-FE0E8B84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BB618-AC92-8449-878D-1A751E2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99D37-B87F-CE46-8A0C-3267E524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7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A84F6-CC8B-4D40-8FE3-FF3F5462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B5265-E8D3-A04B-90DE-4A292AF2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14F990-E8F8-834E-B6DF-1D78504E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0FF52-B1A5-424B-9875-75A6F33B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B2CF9-7701-094B-AB7F-72AB3F8F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49D2-952E-194B-A6F2-7E3EE4F7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704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C9C73-B214-D54C-A5CF-AD62243C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F3089A-1AA6-E441-978E-A7F532EF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49EE9-9B7C-4B47-B83B-FB44C87D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3F405-F30D-0547-89E7-00006EB6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7AB82-9460-D948-9F61-134B577B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2ABA6-3239-B944-889A-4BCE127F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00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245089-6D91-2440-84FA-E480B7C7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9F832-4354-3242-A906-4CBAA089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21906-C4E7-D24E-B371-A4886930F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A39B-E918-5B45-8DFE-5EBC68301BB8}" type="datetimeFigureOut">
              <a:rPr kumimoji="1" lang="ko-KR" altLang="en-US" smtClean="0"/>
              <a:t>2020. 1. 8.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9B1A0-E4D8-A542-8566-1315BB4ED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05C44-C5A2-F646-9577-03A86C29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389-7C75-554D-83A5-F855C715A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3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7C4F-1BB5-9744-8A60-9342AEFB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9875520" cy="336062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8200" dirty="0"/>
              <a:t>게시판 </a:t>
            </a:r>
            <a:r>
              <a:rPr kumimoji="1" lang="en-US" altLang="ko-KR" sz="8200" dirty="0"/>
              <a:t>(2)</a:t>
            </a:r>
            <a:endParaRPr kumimoji="1" lang="ko-KR" altLang="en-US" sz="8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4B3C9A-D6EA-AF4F-91DA-B3BE5F375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9875520" cy="136647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 err="1"/>
              <a:t>React.js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활용해 게시판 기능 구현하기</a:t>
            </a:r>
          </a:p>
          <a:p>
            <a:pPr algn="l"/>
            <a:endParaRPr kumimoji="1" lang="en-US" altLang="ko-KR" dirty="0"/>
          </a:p>
          <a:p>
            <a:pPr algn="l"/>
            <a:r>
              <a:rPr kumimoji="1" lang="ko-KR" altLang="en-US" dirty="0"/>
              <a:t>김동언</a:t>
            </a:r>
          </a:p>
        </p:txBody>
      </p:sp>
    </p:spTree>
    <p:extLst>
      <p:ext uri="{BB962C8B-B14F-4D97-AF65-F5344CB8AC3E}">
        <p14:creationId xmlns:p14="http://schemas.microsoft.com/office/powerpoint/2010/main" val="293702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2E26-C4FE-3D4C-9AC1-F2C523A2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컴포넌트에 스타일링 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9F94E-0A99-9F4D-9898-602DE0E2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큰 컴포넌트부터 나열 하기</a:t>
            </a:r>
            <a:r>
              <a:rPr lang="en-US" altLang="ko-KR" dirty="0"/>
              <a:t>(</a:t>
            </a:r>
            <a:r>
              <a:rPr lang="en" altLang="ko-KR" dirty="0" err="1"/>
              <a:t>scss</a:t>
            </a:r>
            <a:r>
              <a:rPr lang="en" altLang="ko-KR" dirty="0"/>
              <a:t> </a:t>
            </a:r>
            <a:r>
              <a:rPr lang="ko-KR" altLang="en-US" dirty="0"/>
              <a:t>구조 작성하기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큰 컴포넌트부터 스타일링 하기</a:t>
            </a:r>
          </a:p>
        </p:txBody>
      </p:sp>
    </p:spTree>
    <p:extLst>
      <p:ext uri="{BB962C8B-B14F-4D97-AF65-F5344CB8AC3E}">
        <p14:creationId xmlns:p14="http://schemas.microsoft.com/office/powerpoint/2010/main" val="145658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B1A17-1B2B-4F4F-AFA5-93680FD4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큰 컴포넌트부터 나열 하기</a:t>
            </a:r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EBB7A19-E57F-AA47-B09F-53A423D0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825625"/>
            <a:ext cx="6172200" cy="4351338"/>
          </a:xfrm>
        </p:spPr>
        <p:txBody>
          <a:bodyPr/>
          <a:lstStyle/>
          <a:p>
            <a:r>
              <a:rPr kumimoji="1" lang="en-US" altLang="ko-KR" dirty="0" err="1"/>
              <a:t>ArticleList</a:t>
            </a:r>
            <a:r>
              <a:rPr kumimoji="1" lang="ko-KR" altLang="en-US" dirty="0"/>
              <a:t> 컴포넌트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.article-list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err="1"/>
              <a:t>ArticleListItem</a:t>
            </a:r>
            <a:r>
              <a:rPr kumimoji="1" lang="ko-KR" altLang="en-US" dirty="0"/>
              <a:t> 컴포넌트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.article-list-item</a:t>
            </a:r>
          </a:p>
          <a:p>
            <a:pPr lvl="2"/>
            <a:r>
              <a:rPr kumimoji="1" lang="en-US" altLang="ko-KR" dirty="0"/>
              <a:t>.article-vote</a:t>
            </a:r>
          </a:p>
          <a:p>
            <a:pPr lvl="2"/>
            <a:r>
              <a:rPr kumimoji="1" lang="en-US" altLang="ko-KR" dirty="0"/>
              <a:t>.article-content</a:t>
            </a:r>
          </a:p>
          <a:p>
            <a:pPr lvl="3"/>
            <a:r>
              <a:rPr kumimoji="1" lang="en-US" altLang="ko-KR" dirty="0"/>
              <a:t>.article-info</a:t>
            </a:r>
          </a:p>
          <a:p>
            <a:pPr lvl="2"/>
            <a:r>
              <a:rPr kumimoji="1" lang="en-US" altLang="ko-KR" dirty="0"/>
              <a:t>.thumbnail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D88C74-F0D2-084D-B24D-0E9941CC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8444"/>
            <a:ext cx="3429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1E3EA-4B8B-FB4D-B2E7-6038B9AD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컴포넌트부터 스타일링 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7F95-C95C-334A-ACF2-6102160A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따라해 봅시다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오늘은 </a:t>
            </a:r>
            <a:r>
              <a:rPr kumimoji="1" lang="en-US" altLang="ko-KR" dirty="0"/>
              <a:t>pseudo-class, pseudo-element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활용할 예정</a:t>
            </a:r>
          </a:p>
        </p:txBody>
      </p:sp>
    </p:spTree>
    <p:extLst>
      <p:ext uri="{BB962C8B-B14F-4D97-AF65-F5344CB8AC3E}">
        <p14:creationId xmlns:p14="http://schemas.microsoft.com/office/powerpoint/2010/main" val="117352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6AF40-3499-2945-934C-17B0E92A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Pseudo-class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8BC822-17DF-8644-9E71-0C46E12CA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755" y="1825625"/>
            <a:ext cx="5356490" cy="4351338"/>
          </a:xfrm>
        </p:spPr>
      </p:pic>
    </p:spTree>
    <p:extLst>
      <p:ext uri="{BB962C8B-B14F-4D97-AF65-F5344CB8AC3E}">
        <p14:creationId xmlns:p14="http://schemas.microsoft.com/office/powerpoint/2010/main" val="244179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48BD-C3EF-9B48-97C0-36031925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Pseudo-element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5BCA97-7B29-ED40-8D94-D521A3613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2909094"/>
            <a:ext cx="10375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EB64-6219-494F-B3A8-7E5A3D97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결과</a:t>
            </a: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1A71D4D5-CA67-7A4E-8B3C-BA5CA7D86DE0}"/>
              </a:ext>
            </a:extLst>
          </p:cNvPr>
          <p:cNvSpPr/>
          <p:nvPr/>
        </p:nvSpPr>
        <p:spPr>
          <a:xfrm>
            <a:off x="3980658" y="3630030"/>
            <a:ext cx="978408" cy="484632"/>
          </a:xfrm>
          <a:prstGeom prst="rightArrow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A9903BD-5C2D-9749-9280-2284100B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24" y="3013131"/>
            <a:ext cx="6155690" cy="171843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4EEC98E2-F0EE-744D-9BDE-22335B89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7580"/>
            <a:ext cx="23114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9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AC3B4-454D-4847-ABBA-9E92764B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다음 시간 예고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FE4CA-9219-174B-97F9-E1CD97FF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검색 영역 만들고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전체 컴포넌트 배치하기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err="1"/>
              <a:t>게시글</a:t>
            </a:r>
            <a:r>
              <a:rPr kumimoji="1" lang="ko-KR" altLang="en-US" dirty="0"/>
              <a:t> </a:t>
            </a:r>
            <a:r>
              <a:rPr kumimoji="1" lang="en-US" altLang="ko-KR" dirty="0"/>
              <a:t>ajax</a:t>
            </a:r>
            <a:r>
              <a:rPr kumimoji="1" lang="ko-KR" altLang="en-US" dirty="0"/>
              <a:t> 호출 해보기 </a:t>
            </a:r>
            <a:r>
              <a:rPr kumimoji="1" lang="en-US" altLang="ko-KR" dirty="0"/>
              <a:t>(REST API</a:t>
            </a:r>
            <a:r>
              <a:rPr kumimoji="1" lang="ko-KR" altLang="en-US" dirty="0"/>
              <a:t>는 만들어 오겠음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8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95D0D-E02E-FB48-B998-002CA160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 sz="8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44750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8F10-2299-BA47-855C-C0F7ED3D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저번주</a:t>
            </a:r>
            <a:r>
              <a:rPr kumimoji="1" lang="ko-KR" altLang="en-US" dirty="0"/>
              <a:t> 헷갈렸던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 이름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77EDD-8371-B949-9F5A-1F7A0675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BoardListItemGroup</a:t>
            </a:r>
            <a:r>
              <a:rPr lang="en" altLang="ko-KR" dirty="0"/>
              <a:t> -</a:t>
            </a:r>
            <a:r>
              <a:rPr kumimoji="1" lang="en" altLang="ko-KR" dirty="0"/>
              <a:t>&gt; </a:t>
            </a:r>
            <a:r>
              <a:rPr kumimoji="1" lang="en" altLang="ko-KR" dirty="0" err="1"/>
              <a:t>BoardListGroup</a:t>
            </a:r>
            <a:endParaRPr kumimoji="1" lang="en" altLang="ko-KR" dirty="0"/>
          </a:p>
          <a:p>
            <a:r>
              <a:rPr lang="en" altLang="ko-KR" dirty="0" err="1"/>
              <a:t>BoardListItemGroupItem</a:t>
            </a:r>
            <a:r>
              <a:rPr lang="en" altLang="ko-KR" dirty="0"/>
              <a:t> -&gt; </a:t>
            </a:r>
            <a:r>
              <a:rPr lang="en" altLang="ko-KR" dirty="0" err="1"/>
              <a:t>BoardListGroupItem</a:t>
            </a:r>
            <a:endParaRPr lang="en" altLang="ko-KR" dirty="0"/>
          </a:p>
          <a:p>
            <a:endParaRPr lang="en" altLang="ko-KR" dirty="0"/>
          </a:p>
          <a:p>
            <a:r>
              <a:rPr kumimoji="1" lang="ko-KR" altLang="en-US" dirty="0"/>
              <a:t>하향식으로 이름 길어지게</a:t>
            </a:r>
          </a:p>
        </p:txBody>
      </p:sp>
    </p:spTree>
    <p:extLst>
      <p:ext uri="{BB962C8B-B14F-4D97-AF65-F5344CB8AC3E}">
        <p14:creationId xmlns:p14="http://schemas.microsoft.com/office/powerpoint/2010/main" val="328793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D0654-22B4-4840-8C0A-5E8E4FB3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이번주 타겟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DB746-01B1-0D4E-86C8-5E60A5F9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저번에 예고한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목록 만들기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CSS </a:t>
            </a:r>
            <a:r>
              <a:rPr kumimoji="1" lang="ko-KR" altLang="en-US" dirty="0"/>
              <a:t>스타일링에서 복잡해서 검색 부분은 다음주로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43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87F4-287B-5949-94D0-67A07847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게시글</a:t>
            </a:r>
            <a:r>
              <a:rPr kumimoji="1" lang="ko-KR" altLang="en-US" dirty="0"/>
              <a:t> 목록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869DB-20D4-D24F-BC07-34DEE85A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컴포넌트 </a:t>
            </a:r>
            <a:r>
              <a:rPr kumimoji="1" lang="ko-KR" altLang="en-US" dirty="0" err="1"/>
              <a:t>나눠보기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컴포넌트 속성 생각해보기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작은 컴포넌트부터 만들어보기</a:t>
            </a:r>
          </a:p>
        </p:txBody>
      </p:sp>
    </p:spTree>
    <p:extLst>
      <p:ext uri="{BB962C8B-B14F-4D97-AF65-F5344CB8AC3E}">
        <p14:creationId xmlns:p14="http://schemas.microsoft.com/office/powerpoint/2010/main" val="18086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BCD6D-A8C8-7943-8E7A-77395691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5A506-3888-2546-B1B5-B3DD98FC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6403FB-3E56-704E-A5AB-2A2454617E78}"/>
              </a:ext>
            </a:extLst>
          </p:cNvPr>
          <p:cNvGrpSpPr/>
          <p:nvPr/>
        </p:nvGrpSpPr>
        <p:grpSpPr>
          <a:xfrm>
            <a:off x="1039310" y="148590"/>
            <a:ext cx="10113380" cy="6858000"/>
            <a:chOff x="1039310" y="-434340"/>
            <a:chExt cx="1011338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8942A09-F66C-CD44-A08D-134F8A010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310" y="-434340"/>
              <a:ext cx="10113380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293FE-8097-5F47-9E22-775AE95EF2EC}"/>
                </a:ext>
              </a:extLst>
            </p:cNvPr>
            <p:cNvSpPr/>
            <p:nvPr/>
          </p:nvSpPr>
          <p:spPr>
            <a:xfrm>
              <a:off x="4550429" y="1621473"/>
              <a:ext cx="5392224" cy="443706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49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8254-C9F8-3C49-900F-244AA120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컴포넌트 </a:t>
            </a:r>
            <a:r>
              <a:rPr kumimoji="1" lang="ko-KR" altLang="en-US" dirty="0" err="1"/>
              <a:t>나눠보기</a:t>
            </a:r>
            <a:endParaRPr kumimoji="1"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90EE363-98DF-B443-AE6C-3A0A5C9D1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17" t="29978" r="11964" b="7260"/>
          <a:stretch/>
        </p:blipFill>
        <p:spPr>
          <a:xfrm>
            <a:off x="838200" y="1891257"/>
            <a:ext cx="5392224" cy="430420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1E6374-5277-7240-8177-71B4ACA09BF4}"/>
              </a:ext>
            </a:extLst>
          </p:cNvPr>
          <p:cNvSpPr/>
          <p:nvPr/>
        </p:nvSpPr>
        <p:spPr>
          <a:xfrm>
            <a:off x="838200" y="1824830"/>
            <a:ext cx="5392224" cy="44370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381CA-1C25-2F41-BFF6-150E6FCBF3EE}"/>
              </a:ext>
            </a:extLst>
          </p:cNvPr>
          <p:cNvSpPr txBox="1"/>
          <p:nvPr/>
        </p:nvSpPr>
        <p:spPr>
          <a:xfrm>
            <a:off x="6837405" y="1707238"/>
            <a:ext cx="22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 err="1"/>
              <a:t>ArticleList</a:t>
            </a:r>
            <a:r>
              <a:rPr kumimoji="1" lang="en" altLang="ko-KR" dirty="0"/>
              <a:t> </a:t>
            </a:r>
            <a:r>
              <a:rPr kumimoji="1" lang="ko-KR" altLang="en-US" dirty="0"/>
              <a:t>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46F777-1272-FB41-8493-DE5E8145EAFB}"/>
              </a:ext>
            </a:extLst>
          </p:cNvPr>
          <p:cNvSpPr/>
          <p:nvPr/>
        </p:nvSpPr>
        <p:spPr>
          <a:xfrm>
            <a:off x="930876" y="1977230"/>
            <a:ext cx="5165124" cy="329365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7F3EF4-D0D8-6F47-8595-07EAC103C8C5}"/>
              </a:ext>
            </a:extLst>
          </p:cNvPr>
          <p:cNvSpPr/>
          <p:nvPr/>
        </p:nvSpPr>
        <p:spPr>
          <a:xfrm>
            <a:off x="927036" y="2871035"/>
            <a:ext cx="5165124" cy="557965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188B-DFF5-474D-B056-E7FF9AD19F78}"/>
              </a:ext>
            </a:extLst>
          </p:cNvPr>
          <p:cNvSpPr txBox="1"/>
          <p:nvPr/>
        </p:nvSpPr>
        <p:spPr>
          <a:xfrm>
            <a:off x="6837405" y="2871035"/>
            <a:ext cx="387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ArticleListItem</a:t>
            </a:r>
            <a:r>
              <a:rPr kumimoji="1" lang="en-US" altLang="ko-KR" dirty="0"/>
              <a:t> </a:t>
            </a:r>
            <a:r>
              <a:rPr kumimoji="1" lang="ko-KR" altLang="en-US" dirty="0"/>
              <a:t>컴포넌트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입력받은</a:t>
            </a:r>
            <a:r>
              <a:rPr kumimoji="1" lang="en-US" altLang="ko-KR" dirty="0"/>
              <a:t> props</a:t>
            </a:r>
            <a:r>
              <a:rPr kumimoji="1" lang="ko-KR" altLang="en-US" dirty="0"/>
              <a:t>에 따라 다르게 출력</a:t>
            </a:r>
            <a:endParaRPr kumimoji="1" lang="en-US" altLang="ko-KR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969C38D1-75F9-564E-92D8-DA21314AC4EF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rot="16200000" flipH="1">
            <a:off x="5152321" y="206821"/>
            <a:ext cx="67074" cy="3303093"/>
          </a:xfrm>
          <a:prstGeom prst="curvedConnector4">
            <a:avLst>
              <a:gd name="adj1" fmla="val -340818"/>
              <a:gd name="adj2" fmla="val 90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214909D8-47B7-FE4A-9816-028946E49AB7}"/>
              </a:ext>
            </a:extLst>
          </p:cNvPr>
          <p:cNvCxnSpPr>
            <a:stCxn id="26" idx="2"/>
            <a:endCxn id="4" idx="0"/>
          </p:cNvCxnSpPr>
          <p:nvPr/>
        </p:nvCxnSpPr>
        <p:spPr>
          <a:xfrm rot="16200000" flipH="1">
            <a:off x="5861479" y="-41447"/>
            <a:ext cx="564440" cy="52605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9B5C37E-F162-3640-9580-A5F6CF431697}"/>
              </a:ext>
            </a:extLst>
          </p:cNvPr>
          <p:cNvCxnSpPr>
            <a:stCxn id="27" idx="2"/>
            <a:endCxn id="4" idx="2"/>
          </p:cNvCxnSpPr>
          <p:nvPr/>
        </p:nvCxnSpPr>
        <p:spPr>
          <a:xfrm rot="16200000" flipH="1">
            <a:off x="5959097" y="979500"/>
            <a:ext cx="365365" cy="5264363"/>
          </a:xfrm>
          <a:prstGeom prst="curvedConnector3">
            <a:avLst>
              <a:gd name="adj1" fmla="val 162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3B1C-7C54-E04B-A3B7-655003A5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컴포넌트 속성 생각해보기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11AFF-DABE-F448-9B52-8B40A70B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/>
              <a:t>ArticleList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컴포넌트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articleList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게시글들에</a:t>
            </a:r>
            <a:r>
              <a:rPr kumimoji="1" lang="ko-KR" altLang="en-US" dirty="0"/>
              <a:t> 대한 </a:t>
            </a:r>
            <a:r>
              <a:rPr kumimoji="1" lang="en-US" altLang="ko-KR" dirty="0"/>
              <a:t>JSON Object </a:t>
            </a:r>
            <a:r>
              <a:rPr kumimoji="1" lang="ko-KR" altLang="en-US" dirty="0"/>
              <a:t>배열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r>
              <a:rPr kumimoji="1" lang="en-US" altLang="ko-KR" dirty="0" err="1"/>
              <a:t>ArticleListItem</a:t>
            </a:r>
            <a:r>
              <a:rPr kumimoji="1" lang="en-US" altLang="ko-KR" dirty="0"/>
              <a:t> </a:t>
            </a:r>
            <a:r>
              <a:rPr kumimoji="1" lang="ko-KR" altLang="en-US" dirty="0"/>
              <a:t>컴포넌트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articleInfo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게시글에</a:t>
            </a:r>
            <a:r>
              <a:rPr kumimoji="1" lang="ko-KR" altLang="en-US" dirty="0"/>
              <a:t> 대한 정보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title, nickname, </a:t>
            </a:r>
            <a:r>
              <a:rPr kumimoji="1" lang="en-US" altLang="ko-KR" dirty="0" err="1"/>
              <a:t>boardNo</a:t>
            </a:r>
            <a:r>
              <a:rPr kumimoji="1" lang="ko-KR" altLang="en-US" dirty="0"/>
              <a:t> 등을 포함하는 </a:t>
            </a:r>
            <a:r>
              <a:rPr kumimoji="1" lang="en-US" altLang="ko-KR" dirty="0"/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72615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1C17E-A5FE-064A-87F3-D0DD4BAA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ArticleList</a:t>
            </a:r>
            <a:r>
              <a:rPr kumimoji="1" lang="ko-KR" altLang="en-US" dirty="0"/>
              <a:t> 컴포넌트</a:t>
            </a:r>
          </a:p>
        </p:txBody>
      </p:sp>
      <p:pic>
        <p:nvPicPr>
          <p:cNvPr id="5" name="내용 개체 틀 4" descr="앉아있는, 테이블이(가) 표시된 사진&#10;&#10;자동 생성된 설명">
            <a:extLst>
              <a:ext uri="{FF2B5EF4-FFF2-40B4-BE49-F238E27FC236}">
                <a16:creationId xmlns:a16="http://schemas.microsoft.com/office/drawing/2014/main" id="{3CA86F17-ABD6-9C4A-B418-E8E2A471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2444"/>
            <a:ext cx="5778500" cy="1917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5708F-0BA5-EF44-8004-AF0D0D5E0E20}"/>
              </a:ext>
            </a:extLst>
          </p:cNvPr>
          <p:cNvSpPr txBox="1"/>
          <p:nvPr/>
        </p:nvSpPr>
        <p:spPr>
          <a:xfrm>
            <a:off x="6835140" y="3042444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ArticleListItem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Wrapper</a:t>
            </a:r>
            <a:r>
              <a:rPr kumimoji="1" lang="ko-KR" altLang="en-US" dirty="0"/>
              <a:t> 정도의 컴포넌트</a:t>
            </a:r>
          </a:p>
        </p:txBody>
      </p:sp>
    </p:spTree>
    <p:extLst>
      <p:ext uri="{BB962C8B-B14F-4D97-AF65-F5344CB8AC3E}">
        <p14:creationId xmlns:p14="http://schemas.microsoft.com/office/powerpoint/2010/main" val="175669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3D16E-A7A7-894B-B4FB-892842F3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ArticleListItem</a:t>
            </a:r>
            <a:r>
              <a:rPr kumimoji="1" lang="en-US" altLang="ko-KR" dirty="0"/>
              <a:t> </a:t>
            </a:r>
            <a:r>
              <a:rPr kumimoji="1" lang="ko-KR" altLang="en-US" dirty="0"/>
              <a:t>컴포넌트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7607BA9-0778-214D-B8FB-A6771B60B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94555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195A3-EF54-9242-8771-99E58EB9AA47}"/>
              </a:ext>
            </a:extLst>
          </p:cNvPr>
          <p:cNvSpPr txBox="1"/>
          <p:nvPr/>
        </p:nvSpPr>
        <p:spPr>
          <a:xfrm>
            <a:off x="4870784" y="1825625"/>
            <a:ext cx="638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더이상 쪼갤 수 없는 컴포넌트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좋은 아이디어 있으면 제시 부탁합니다</a:t>
            </a:r>
          </a:p>
        </p:txBody>
      </p:sp>
    </p:spTree>
    <p:extLst>
      <p:ext uri="{BB962C8B-B14F-4D97-AF65-F5344CB8AC3E}">
        <p14:creationId xmlns:p14="http://schemas.microsoft.com/office/powerpoint/2010/main" val="1758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183</Words>
  <Application>Microsoft Macintosh PowerPoint</Application>
  <PresentationFormat>와이드스크린</PresentationFormat>
  <Paragraphs>69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게시판 (2)</vt:lpstr>
      <vt:lpstr>저번주 헷갈렸던 Component 이름 수정</vt:lpstr>
      <vt:lpstr>이번주 타겟</vt:lpstr>
      <vt:lpstr>게시글 목록 만들기</vt:lpstr>
      <vt:lpstr>PowerPoint 프레젠테이션</vt:lpstr>
      <vt:lpstr>컴포넌트 나눠보기</vt:lpstr>
      <vt:lpstr>컴포넌트 속성 생각해보기</vt:lpstr>
      <vt:lpstr>ArticleList 컴포넌트</vt:lpstr>
      <vt:lpstr>ArticleListItem 컴포넌트</vt:lpstr>
      <vt:lpstr>컴포넌트에 스타일링 하기</vt:lpstr>
      <vt:lpstr>큰 컴포넌트부터 나열 하기</vt:lpstr>
      <vt:lpstr>큰 컴포넌트부터 스타일링 하기</vt:lpstr>
      <vt:lpstr>Pseudo-class</vt:lpstr>
      <vt:lpstr>Pseudo-element</vt:lpstr>
      <vt:lpstr>결과</vt:lpstr>
      <vt:lpstr>다음 시간 예고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</dc:title>
  <dc:creator>김동언</dc:creator>
  <cp:lastModifiedBy>김동언</cp:lastModifiedBy>
  <cp:revision>15</cp:revision>
  <dcterms:created xsi:type="dcterms:W3CDTF">2020-01-05T19:23:41Z</dcterms:created>
  <dcterms:modified xsi:type="dcterms:W3CDTF">2020-01-08T07:37:23Z</dcterms:modified>
</cp:coreProperties>
</file>