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9fe98b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9fe98b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93085e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93085e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93085e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193085e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93085e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93085e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9fe98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9fe98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9fe98b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9fe98b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9fe98b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9fe98b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98250" y="888225"/>
            <a:ext cx="6504600" cy="28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3600"/>
              <a:t>Digital Learning platform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SQL Exercises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405775" y="73475"/>
            <a:ext cx="16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1" y="869024"/>
            <a:ext cx="1863600" cy="94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21" y="1815200"/>
            <a:ext cx="52959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391050" y="470250"/>
            <a:ext cx="8361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Montserrat"/>
              <a:buChar char="➔"/>
            </a:pPr>
            <a:r>
              <a:rPr b="1" lang="vi" sz="1200">
                <a:solidFill>
                  <a:schemeClr val="l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list of active students by month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107850" y="220425"/>
            <a:ext cx="30726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SELECT DISTINCT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(sh.created_at)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(sh.created_at)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u.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user_name</a:t>
            </a:r>
            <a:endParaRPr sz="13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Session_histories sh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[user] u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sh.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= u.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13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983250" y="2880375"/>
            <a:ext cx="307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650" y="3321238"/>
            <a:ext cx="2057400" cy="155257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78" name="Google Shape;178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855550" y="687400"/>
            <a:ext cx="3545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2792175" y="1366700"/>
            <a:ext cx="36090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2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uốn sách có tên, &quot;Made To Stick,&quot; được đặt dựng đứng"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78" name="Google Shape;78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vi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EXERCISES</a:t>
            </a:r>
            <a:endParaRPr b="1" sz="2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75"/>
            <a:ext cx="35958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list of courses with the highest total number of excellent and good students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Statistics of courses: How many students are excellent, good, and weak.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List of subjects taught by female OOP instructors with the highest average scores.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list of teachers who have never taught OOP.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Statistic of total students registered by month, week, year.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List the students who pass, average, and fail by month.</a:t>
            </a:r>
            <a:endParaRPr b="1"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1973400" y="3594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Database Diagram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25" y="1006425"/>
            <a:ext cx="3677550" cy="40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20400" y="220425"/>
            <a:ext cx="9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vi" sz="2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17550" y="713025"/>
            <a:ext cx="846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list of courses with the highest total number of excellent and good students</a:t>
            </a:r>
            <a:endParaRPr b="1"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72000" y="1067025"/>
            <a:ext cx="42651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c.course_id,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c.course_name,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 WHEN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&gt;= 8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ELSE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excellent_count,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 WHEN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&gt;= 6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AND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&lt; 8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ELSE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good count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   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(CASE WHEN ss.score &lt; 6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weak_count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course c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LEFT JOIN</a:t>
            </a:r>
            <a:endParaRPr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student_score ss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c.course_id = ss.course_id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c.course_id, c.course_name;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3187400"/>
            <a:ext cx="18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Result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" y="993550"/>
            <a:ext cx="2363403" cy="1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25" y="2066800"/>
            <a:ext cx="4372790" cy="1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00" y="3620300"/>
            <a:ext cx="3420857" cy="12973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200050" y="142875"/>
            <a:ext cx="118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vi" sz="2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5725" y="635475"/>
            <a:ext cx="680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Statistics of courses: How many students are excellent, good, and weak.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0" y="1031875"/>
            <a:ext cx="2497795" cy="12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70" y="2228850"/>
            <a:ext cx="36576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85725" y="3414725"/>
            <a:ext cx="774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112875" y="892800"/>
            <a:ext cx="37338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c.course_id,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c.course_name,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 WHEN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&gt;= 8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excellent_count,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 WHEN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&gt;= 6 AND ss.score &lt; 8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good count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SUM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CASE WHEN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ss.score &lt; 6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THEN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ELSE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weak_count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course c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LEFT JOIN</a:t>
            </a:r>
            <a:endParaRPr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student_score ss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c.course_id = ss.course_id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c.course_id, c.course_name;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75" y="3696050"/>
            <a:ext cx="3733850" cy="13826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276900" y="0"/>
            <a:ext cx="10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423250"/>
            <a:ext cx="77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List of subjects taught by female OOP instructors with the highest average scores.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019425"/>
            <a:ext cx="36480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392975" y="864300"/>
            <a:ext cx="3648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c.course_id,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c.course_name,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vi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AVG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(ss.score)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average_score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course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[user]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u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c.teacher_id = u.</a:t>
            </a:r>
            <a:r>
              <a:rPr lang="vi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student_score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ss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c.course_id = ss.course_id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u.[gender] =</a:t>
            </a:r>
            <a:r>
              <a:rPr lang="vi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'Female' 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AND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c.course_name =</a:t>
            </a:r>
            <a:r>
              <a:rPr lang="vi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'OOP'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c.course_id, c.course_name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average _score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DESC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20425" y="4019538"/>
            <a:ext cx="429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00" y="1862922"/>
            <a:ext cx="2827575" cy="108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71" y="847011"/>
            <a:ext cx="1863600" cy="94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850" y="4439050"/>
            <a:ext cx="2714625" cy="466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440888" y="117575"/>
            <a:ext cx="1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24900" y="579275"/>
            <a:ext cx="42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list of teachers who have never taught OOP.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203900" y="1294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920950" y="815100"/>
            <a:ext cx="3000000" cy="4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u.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u.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user_name</a:t>
            </a:r>
            <a:endParaRPr sz="13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[user]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LEFT JOIN</a:t>
            </a:r>
            <a:endParaRPr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course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u.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= c.teacher_id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u.</a:t>
            </a:r>
            <a:r>
              <a:rPr lang="vi" sz="1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user_id </a:t>
            </a:r>
            <a:r>
              <a:rPr lang="vi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NOT IN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c.teacher_id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 FROM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course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vi" sz="1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  WHERE</a:t>
            </a:r>
            <a:endParaRPr sz="13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c.course_name =</a:t>
            </a:r>
            <a:r>
              <a:rPr lang="vi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'OOP'</a:t>
            </a:r>
            <a:r>
              <a:rPr lang="vi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5" y="2113963"/>
            <a:ext cx="28479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25" y="980688"/>
            <a:ext cx="20097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94925" y="3071925"/>
            <a:ext cx="38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88" y="3484725"/>
            <a:ext cx="1586122" cy="141277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0" y="0"/>
            <a:ext cx="50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Statistic of total students registered by month, week, year.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16975" y="2198825"/>
            <a:ext cx="25863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SELECT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MONTH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month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COUNT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(*) 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total_student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enrollment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GROUP BY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(enrollment_date),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MONTH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ORDER BY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0" y="442175"/>
            <a:ext cx="4399801" cy="122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02650" y="1581838"/>
            <a:ext cx="4399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vi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Calculate the total number of students registered per month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63" y="3232488"/>
            <a:ext cx="1706675" cy="1360612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0"/>
          <p:cNvSpPr txBox="1"/>
          <p:nvPr/>
        </p:nvSpPr>
        <p:spPr>
          <a:xfrm>
            <a:off x="4294500" y="236450"/>
            <a:ext cx="484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vi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Calculate the total number of students registered per year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911350" y="586050"/>
            <a:ext cx="29655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 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year,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COUNT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(*) 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total_students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enrollment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GROUP BY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YEAR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(enrollment_date)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year;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050" y="1154200"/>
            <a:ext cx="1600200" cy="108585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 txBox="1"/>
          <p:nvPr/>
        </p:nvSpPr>
        <p:spPr>
          <a:xfrm>
            <a:off x="4747150" y="2803800"/>
            <a:ext cx="30000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(enrollment_date)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,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DATEPAR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WEEK,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 enrollment_date)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,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COUNT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(*)</a:t>
            </a: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total_students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Lato"/>
                <a:ea typeface="Lato"/>
                <a:cs typeface="Lato"/>
                <a:sym typeface="Lato"/>
              </a:rPr>
              <a:t>    enrollment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BY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YEAR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(enrollment_date),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DATEPART</a:t>
            </a:r>
            <a:r>
              <a:rPr lang="vi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, enrollment_date)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vi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week</a:t>
            </a:r>
            <a:r>
              <a:rPr lang="vi" sz="1100">
                <a:latin typeface="Lato"/>
                <a:ea typeface="Lato"/>
                <a:cs typeface="Lato"/>
                <a:sym typeface="Lato"/>
              </a:rPr>
              <a:t>;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5500" y="3056726"/>
            <a:ext cx="1455750" cy="1184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0"/>
          <p:cNvSpPr txBox="1"/>
          <p:nvPr/>
        </p:nvSpPr>
        <p:spPr>
          <a:xfrm>
            <a:off x="4605100" y="23610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vi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Calculate the total number of students registered per week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751050" y="2702725"/>
            <a:ext cx="216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311050" y="2637238"/>
            <a:ext cx="185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185350" y="695327"/>
            <a:ext cx="185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220425" y="161650"/>
            <a:ext cx="10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</a:t>
            </a:r>
            <a:endParaRPr b="1" sz="18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71" y="1202874"/>
            <a:ext cx="1863600" cy="94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75" y="2287650"/>
            <a:ext cx="36480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75" y="3782250"/>
            <a:ext cx="3057525" cy="10668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1"/>
          <p:cNvSpPr txBox="1"/>
          <p:nvPr/>
        </p:nvSpPr>
        <p:spPr>
          <a:xfrm>
            <a:off x="434538" y="3262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335300" y="39750"/>
            <a:ext cx="48087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(s.created_at)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year,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(s.created_at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) AS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month,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CASE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WHEN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s.score &gt;= 8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'Excellent'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WHEN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s.score &gt;=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vi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s.score &lt; 8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THEN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'Good'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ELSE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'Fail'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END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score_category,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COUNT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(*) AS total_students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student_score 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[user] u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ON 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s.student_id = u.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13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GROUP BY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(s.created_at),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(s.created_at),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CASE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WHEN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s.score &gt;= 8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THEN</a:t>
            </a:r>
            <a:r>
              <a:rPr lang="vi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'Excellent'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WHEN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s.score &gt;= 5</a:t>
            </a:r>
            <a:r>
              <a:rPr lang="vi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s.score &lt; 8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THEN</a:t>
            </a:r>
            <a:r>
              <a:rPr lang="vi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'Good'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ELSE</a:t>
            </a:r>
            <a:r>
              <a:rPr lang="vi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'Fail'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END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year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vi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vi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score_category;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32250" y="623350"/>
            <a:ext cx="430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vi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List the students who pass, average, and fail by month.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