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48" d="100"/>
          <a:sy n="48" d="100"/>
        </p:scale>
        <p:origin x="157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</a:t>
            </a:r>
            <a:r>
              <a:rPr lang="en-US" dirty="0" smtClean="0"/>
              <a:t>PowerPoint Online.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0</TotalTime>
  <Words>262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RainSolo</dc:creator>
  <cp:keywords/>
  <cp:lastModifiedBy>RainSolo</cp:lastModifiedBy>
  <cp:revision>1</cp:revision>
  <dcterms:created xsi:type="dcterms:W3CDTF">2019-12-05T10:28:39Z</dcterms:created>
  <dcterms:modified xsi:type="dcterms:W3CDTF">2019-12-05T10:29:03Z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