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4" r:id="rId3"/>
    <p:sldId id="265" r:id="rId4"/>
    <p:sldId id="268" r:id="rId5"/>
    <p:sldId id="270" r:id="rId6"/>
    <p:sldId id="266" r:id="rId7"/>
    <p:sldId id="267" r:id="rId8"/>
    <p:sldId id="256" r:id="rId9"/>
    <p:sldId id="273" r:id="rId10"/>
    <p:sldId id="271" r:id="rId11"/>
  </p:sldIdLst>
  <p:sldSz cx="12192000" cy="6858000"/>
  <p:notesSz cx="6858000" cy="9144000"/>
  <p:defaultTextStyle>
    <a:defPPr>
      <a:defRPr lang="en-US"/>
    </a:defPPr>
    <a:lvl1pPr marL="0" algn="l" defTabSz="914377" rtl="0" eaLnBrk="1" latinLnBrk="0" hangingPunct="1">
      <a:defRPr sz="1900" kern="1200">
        <a:solidFill>
          <a:schemeClr val="tx1"/>
        </a:solidFill>
        <a:latin typeface="+mn-lt"/>
        <a:ea typeface="+mn-ea"/>
        <a:cs typeface="+mn-cs"/>
      </a:defRPr>
    </a:lvl1pPr>
    <a:lvl2pPr marL="457189" algn="l" defTabSz="914377" rtl="0" eaLnBrk="1" latinLnBrk="0" hangingPunct="1">
      <a:defRPr sz="1900" kern="1200">
        <a:solidFill>
          <a:schemeClr val="tx1"/>
        </a:solidFill>
        <a:latin typeface="+mn-lt"/>
        <a:ea typeface="+mn-ea"/>
        <a:cs typeface="+mn-cs"/>
      </a:defRPr>
    </a:lvl2pPr>
    <a:lvl3pPr marL="914377" algn="l" defTabSz="914377" rtl="0" eaLnBrk="1" latinLnBrk="0" hangingPunct="1">
      <a:defRPr sz="1900" kern="1200">
        <a:solidFill>
          <a:schemeClr val="tx1"/>
        </a:solidFill>
        <a:latin typeface="+mn-lt"/>
        <a:ea typeface="+mn-ea"/>
        <a:cs typeface="+mn-cs"/>
      </a:defRPr>
    </a:lvl3pPr>
    <a:lvl4pPr marL="1371566" algn="l" defTabSz="914377" rtl="0" eaLnBrk="1" latinLnBrk="0" hangingPunct="1">
      <a:defRPr sz="1900" kern="1200">
        <a:solidFill>
          <a:schemeClr val="tx1"/>
        </a:solidFill>
        <a:latin typeface="+mn-lt"/>
        <a:ea typeface="+mn-ea"/>
        <a:cs typeface="+mn-cs"/>
      </a:defRPr>
    </a:lvl4pPr>
    <a:lvl5pPr marL="1828754" algn="l" defTabSz="914377" rtl="0" eaLnBrk="1" latinLnBrk="0" hangingPunct="1">
      <a:defRPr sz="1900" kern="1200">
        <a:solidFill>
          <a:schemeClr val="tx1"/>
        </a:solidFill>
        <a:latin typeface="+mn-lt"/>
        <a:ea typeface="+mn-ea"/>
        <a:cs typeface="+mn-cs"/>
      </a:defRPr>
    </a:lvl5pPr>
    <a:lvl6pPr marL="2285943" algn="l" defTabSz="914377" rtl="0" eaLnBrk="1" latinLnBrk="0" hangingPunct="1">
      <a:defRPr sz="1900" kern="1200">
        <a:solidFill>
          <a:schemeClr val="tx1"/>
        </a:solidFill>
        <a:latin typeface="+mn-lt"/>
        <a:ea typeface="+mn-ea"/>
        <a:cs typeface="+mn-cs"/>
      </a:defRPr>
    </a:lvl6pPr>
    <a:lvl7pPr marL="2743131" algn="l" defTabSz="914377" rtl="0" eaLnBrk="1" latinLnBrk="0" hangingPunct="1">
      <a:defRPr sz="1900" kern="1200">
        <a:solidFill>
          <a:schemeClr val="tx1"/>
        </a:solidFill>
        <a:latin typeface="+mn-lt"/>
        <a:ea typeface="+mn-ea"/>
        <a:cs typeface="+mn-cs"/>
      </a:defRPr>
    </a:lvl7pPr>
    <a:lvl8pPr marL="3200320" algn="l" defTabSz="914377" rtl="0" eaLnBrk="1" latinLnBrk="0" hangingPunct="1">
      <a:defRPr sz="1900" kern="1200">
        <a:solidFill>
          <a:schemeClr val="tx1"/>
        </a:solidFill>
        <a:latin typeface="+mn-lt"/>
        <a:ea typeface="+mn-ea"/>
        <a:cs typeface="+mn-cs"/>
      </a:defRPr>
    </a:lvl8pPr>
    <a:lvl9pPr marL="3657509" algn="l" defTabSz="914377"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0" d="100"/>
          <a:sy n="60" d="100"/>
        </p:scale>
        <p:origin x="-836" y="-1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8732BB-0B70-46C8-BCCE-3BEA534DDD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9D7972A-A6A7-421B-BAEA-FEBBCC2ADBB8}"/>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9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2547F57-93C7-477F-A619-4EA6C1C71E19}"/>
              </a:ext>
            </a:extLst>
          </p:cNvPr>
          <p:cNvSpPr>
            <a:spLocks noGrp="1"/>
          </p:cNvSpPr>
          <p:nvPr>
            <p:ph type="dt" sz="half" idx="10"/>
          </p:nvPr>
        </p:nvSpPr>
        <p:spPr/>
        <p:txBody>
          <a:bodyPr/>
          <a:lstStyle/>
          <a:p>
            <a:fld id="{4A4C18C0-A264-4C2E-8398-D1C3B7A476BA}" type="datetimeFigureOut">
              <a:rPr lang="en-US" smtClean="0"/>
              <a:t>11/17/2021</a:t>
            </a:fld>
            <a:endParaRPr lang="en-US"/>
          </a:p>
        </p:txBody>
      </p:sp>
      <p:sp>
        <p:nvSpPr>
          <p:cNvPr id="5" name="Footer Placeholder 4">
            <a:extLst>
              <a:ext uri="{FF2B5EF4-FFF2-40B4-BE49-F238E27FC236}">
                <a16:creationId xmlns:a16="http://schemas.microsoft.com/office/drawing/2014/main" xmlns="" id="{A80E221A-1326-40A6-B6BB-DA3E0CCBFC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4F2D43F-292A-4685-B2E9-30DAAEC677A0}"/>
              </a:ext>
            </a:extLst>
          </p:cNvPr>
          <p:cNvSpPr>
            <a:spLocks noGrp="1"/>
          </p:cNvSpPr>
          <p:nvPr>
            <p:ph type="sldNum" sz="quarter" idx="12"/>
          </p:nvPr>
        </p:nvSpPr>
        <p:spPr/>
        <p:txBody>
          <a:bodyPr/>
          <a:lstStyle/>
          <a:p>
            <a:fld id="{101F1894-5A1F-4FA3-90B5-5BC4689D7587}" type="slidenum">
              <a:rPr lang="en-US" smtClean="0"/>
              <a:t>‹#›</a:t>
            </a:fld>
            <a:endParaRPr lang="en-US"/>
          </a:p>
        </p:txBody>
      </p:sp>
    </p:spTree>
    <p:extLst>
      <p:ext uri="{BB962C8B-B14F-4D97-AF65-F5344CB8AC3E}">
        <p14:creationId xmlns:p14="http://schemas.microsoft.com/office/powerpoint/2010/main" val="4109009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10F35-DC50-4606-901C-59CFE8FA9B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D28B11A-B279-493A-96B0-E7AC2CC9F6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3BD902F-EDE8-4DA1-9278-3C10D7B23501}"/>
              </a:ext>
            </a:extLst>
          </p:cNvPr>
          <p:cNvSpPr>
            <a:spLocks noGrp="1"/>
          </p:cNvSpPr>
          <p:nvPr>
            <p:ph type="dt" sz="half" idx="10"/>
          </p:nvPr>
        </p:nvSpPr>
        <p:spPr/>
        <p:txBody>
          <a:bodyPr/>
          <a:lstStyle/>
          <a:p>
            <a:fld id="{4A4C18C0-A264-4C2E-8398-D1C3B7A476BA}" type="datetimeFigureOut">
              <a:rPr lang="en-US" smtClean="0"/>
              <a:t>11/17/2021</a:t>
            </a:fld>
            <a:endParaRPr lang="en-US"/>
          </a:p>
        </p:txBody>
      </p:sp>
      <p:sp>
        <p:nvSpPr>
          <p:cNvPr id="5" name="Footer Placeholder 4">
            <a:extLst>
              <a:ext uri="{FF2B5EF4-FFF2-40B4-BE49-F238E27FC236}">
                <a16:creationId xmlns:a16="http://schemas.microsoft.com/office/drawing/2014/main" xmlns="" id="{312C91D9-BA11-42A6-A580-0CA53F9B0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460B7EE-75FF-443D-8C35-B1DA66244F9B}"/>
              </a:ext>
            </a:extLst>
          </p:cNvPr>
          <p:cNvSpPr>
            <a:spLocks noGrp="1"/>
          </p:cNvSpPr>
          <p:nvPr>
            <p:ph type="sldNum" sz="quarter" idx="12"/>
          </p:nvPr>
        </p:nvSpPr>
        <p:spPr/>
        <p:txBody>
          <a:bodyPr/>
          <a:lstStyle/>
          <a:p>
            <a:fld id="{101F1894-5A1F-4FA3-90B5-5BC4689D7587}" type="slidenum">
              <a:rPr lang="en-US" smtClean="0"/>
              <a:t>‹#›</a:t>
            </a:fld>
            <a:endParaRPr lang="en-US"/>
          </a:p>
        </p:txBody>
      </p:sp>
    </p:spTree>
    <p:extLst>
      <p:ext uri="{BB962C8B-B14F-4D97-AF65-F5344CB8AC3E}">
        <p14:creationId xmlns:p14="http://schemas.microsoft.com/office/powerpoint/2010/main" val="3972351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9CCF249-3446-4576-8228-1E2C8A26A9F1}"/>
              </a:ext>
            </a:extLst>
          </p:cNvPr>
          <p:cNvSpPr>
            <a:spLocks noGrp="1"/>
          </p:cNvSpPr>
          <p:nvPr>
            <p:ph type="title" orient="vert"/>
          </p:nvPr>
        </p:nvSpPr>
        <p:spPr>
          <a:xfrm>
            <a:off x="8724901" y="365126"/>
            <a:ext cx="2628900" cy="581183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F03F9EA5-5937-4EFA-A1E5-66025794784E}"/>
              </a:ext>
            </a:extLst>
          </p:cNvPr>
          <p:cNvSpPr>
            <a:spLocks noGrp="1"/>
          </p:cNvSpPr>
          <p:nvPr>
            <p:ph type="body" orient="vert" idx="1"/>
          </p:nvPr>
        </p:nvSpPr>
        <p:spPr>
          <a:xfrm>
            <a:off x="838201" y="365126"/>
            <a:ext cx="7734300"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F191C76-B8CD-4D4A-B822-B3788AA04FA3}"/>
              </a:ext>
            </a:extLst>
          </p:cNvPr>
          <p:cNvSpPr>
            <a:spLocks noGrp="1"/>
          </p:cNvSpPr>
          <p:nvPr>
            <p:ph type="dt" sz="half" idx="10"/>
          </p:nvPr>
        </p:nvSpPr>
        <p:spPr/>
        <p:txBody>
          <a:bodyPr/>
          <a:lstStyle/>
          <a:p>
            <a:fld id="{4A4C18C0-A264-4C2E-8398-D1C3B7A476BA}" type="datetimeFigureOut">
              <a:rPr lang="en-US" smtClean="0"/>
              <a:t>11/17/2021</a:t>
            </a:fld>
            <a:endParaRPr lang="en-US"/>
          </a:p>
        </p:txBody>
      </p:sp>
      <p:sp>
        <p:nvSpPr>
          <p:cNvPr id="5" name="Footer Placeholder 4">
            <a:extLst>
              <a:ext uri="{FF2B5EF4-FFF2-40B4-BE49-F238E27FC236}">
                <a16:creationId xmlns:a16="http://schemas.microsoft.com/office/drawing/2014/main" xmlns="" id="{4CD88D4B-7718-4CD5-96CF-2E474C745E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9B04181-1F69-4EC6-A637-99616C4CF0E6}"/>
              </a:ext>
            </a:extLst>
          </p:cNvPr>
          <p:cNvSpPr>
            <a:spLocks noGrp="1"/>
          </p:cNvSpPr>
          <p:nvPr>
            <p:ph type="sldNum" sz="quarter" idx="12"/>
          </p:nvPr>
        </p:nvSpPr>
        <p:spPr/>
        <p:txBody>
          <a:bodyPr/>
          <a:lstStyle/>
          <a:p>
            <a:fld id="{101F1894-5A1F-4FA3-90B5-5BC4689D7587}" type="slidenum">
              <a:rPr lang="en-US" smtClean="0"/>
              <a:t>‹#›</a:t>
            </a:fld>
            <a:endParaRPr lang="en-US"/>
          </a:p>
        </p:txBody>
      </p:sp>
    </p:spTree>
    <p:extLst>
      <p:ext uri="{BB962C8B-B14F-4D97-AF65-F5344CB8AC3E}">
        <p14:creationId xmlns:p14="http://schemas.microsoft.com/office/powerpoint/2010/main" val="2491518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사용자 지정 레이아웃">
    <p:bg>
      <p:bgPr>
        <a:solidFill>
          <a:schemeClr val="bg1"/>
        </a:solidFill>
        <a:effectLst/>
      </p:bgPr>
    </p:bg>
    <p:spTree>
      <p:nvGrpSpPr>
        <p:cNvPr id="1" name=""/>
        <p:cNvGrpSpPr/>
        <p:nvPr/>
      </p:nvGrpSpPr>
      <p:grpSpPr>
        <a:xfrm>
          <a:off x="0" y="0"/>
          <a:ext cx="0" cy="0"/>
          <a:chOff x="0" y="0"/>
          <a:chExt cx="0" cy="0"/>
        </a:xfrm>
      </p:grpSpPr>
      <p:pic>
        <p:nvPicPr>
          <p:cNvPr id="6" name="그림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1240"/>
            <a:ext cx="12191994" cy="6855517"/>
          </a:xfrm>
          <a:prstGeom prst="rect">
            <a:avLst/>
          </a:prstGeom>
        </p:spPr>
      </p:pic>
      <p:sp>
        <p:nvSpPr>
          <p:cNvPr id="3" name="날짜 개체 틀 2"/>
          <p:cNvSpPr>
            <a:spLocks noGrp="1"/>
          </p:cNvSpPr>
          <p:nvPr>
            <p:ph type="dt" sz="half" idx="10"/>
          </p:nvPr>
        </p:nvSpPr>
        <p:spPr/>
        <p:txBody>
          <a:bodyPr/>
          <a:lstStyle/>
          <a:p>
            <a:fld id="{ED3D6733-6F27-4404-AB51-585418F146E5}" type="datetimeFigureOut">
              <a:rPr lang="ko-KR" altLang="en-US" smtClean="0"/>
              <a:pPr/>
              <a:t>2021-11-17</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8" name="제목 1"/>
          <p:cNvSpPr>
            <a:spLocks noGrp="1"/>
          </p:cNvSpPr>
          <p:nvPr>
            <p:ph type="ctrTitle"/>
          </p:nvPr>
        </p:nvSpPr>
        <p:spPr>
          <a:xfrm>
            <a:off x="1991009" y="1378306"/>
            <a:ext cx="8786121" cy="1223853"/>
          </a:xfrm>
          <a:noFill/>
          <a:ln w="9525">
            <a:noFill/>
            <a:miter lim="800000"/>
            <a:headEnd/>
            <a:tailEnd/>
          </a:ln>
        </p:spPr>
        <p:txBody>
          <a:bodyPr vert="horz" wrap="square" lIns="99569" tIns="49785" rIns="99569" bIns="49785" numCol="1" rtlCol="0" anchor="t" anchorCtr="0" compatLnSpc="1">
            <a:prstTxWarp prst="textNoShape">
              <a:avLst/>
            </a:prstTxWarp>
            <a:noAutofit/>
          </a:bodyPr>
          <a:lstStyle>
            <a:lvl1pPr marL="0" indent="0" algn="l" defTabSz="995690" rtl="0" eaLnBrk="1" fontAlgn="base" latinLnBrk="1" hangingPunct="1">
              <a:lnSpc>
                <a:spcPct val="100000"/>
              </a:lnSpc>
              <a:spcBef>
                <a:spcPct val="0"/>
              </a:spcBef>
              <a:spcAft>
                <a:spcPct val="0"/>
              </a:spcAft>
              <a:buClr>
                <a:schemeClr val="hlink"/>
              </a:buClr>
              <a:buFont typeface="굴림체" pitchFamily="49" charset="-127"/>
              <a:buNone/>
              <a:defRPr lang="ko-KR" altLang="en-US" sz="7200" kern="1200" baseline="0" dirty="0">
                <a:solidFill>
                  <a:srgbClr val="7C3806"/>
                </a:solidFill>
                <a:effectLst/>
                <a:latin typeface="+mj-lt"/>
                <a:ea typeface="맑은 고딕" pitchFamily="50" charset="-127"/>
                <a:cs typeface="+mj-cs"/>
              </a:defRPr>
            </a:lvl1pPr>
          </a:lstStyle>
          <a:p>
            <a:endParaRPr lang="ko-KR" altLang="en-US" dirty="0"/>
          </a:p>
        </p:txBody>
      </p:sp>
    </p:spTree>
    <p:extLst>
      <p:ext uri="{BB962C8B-B14F-4D97-AF65-F5344CB8AC3E}">
        <p14:creationId xmlns:p14="http://schemas.microsoft.com/office/powerpoint/2010/main" val="2536103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20260" y="3021787"/>
            <a:ext cx="9773120" cy="2036067"/>
          </a:xfrm>
          <a:noFill/>
          <a:effectLst>
            <a:outerShdw blurRad="50800" dist="38100" dir="2700000" algn="tl" rotWithShape="0">
              <a:prstClr val="black">
                <a:alpha val="40000"/>
              </a:prstClr>
            </a:outerShdw>
          </a:effectLst>
        </p:spPr>
        <p:txBody>
          <a:bodyPr>
            <a:normAutofit/>
          </a:bodyPr>
          <a:lstStyle>
            <a:lvl1pPr algn="l">
              <a:defRPr sz="48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1820260" y="5057851"/>
            <a:ext cx="9773120" cy="814428"/>
          </a:xfrm>
          <a:noFill/>
        </p:spPr>
        <p:txBody>
          <a:bodyPr>
            <a:normAutofit/>
          </a:bodyPr>
          <a:lstStyle>
            <a:lvl1pPr marL="0" indent="0" algn="l">
              <a:buNone/>
              <a:defRPr sz="3700" b="0" i="0">
                <a:solidFill>
                  <a:srgbClr val="FFC00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11/17/2021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23357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171294"/>
            <a:ext cx="10994760" cy="1189327"/>
          </a:xfrm>
        </p:spPr>
        <p:txBody>
          <a:bodyPr>
            <a:normAutofit/>
          </a:bodyPr>
          <a:lstStyle>
            <a:lvl1pPr algn="l">
              <a:defRPr sz="4800" baseline="0">
                <a:solidFill>
                  <a:srgbClr val="FFC000"/>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1" y="1800147"/>
            <a:ext cx="10994760" cy="4479341"/>
          </a:xfrm>
        </p:spPr>
        <p:txBody>
          <a:bodyPr/>
          <a:lstStyle>
            <a:lvl1pPr algn="l">
              <a:defRPr sz="37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11/17/2021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4959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8621" y="578507"/>
            <a:ext cx="7940660" cy="763525"/>
          </a:xfrm>
        </p:spPr>
        <p:txBody>
          <a:bodyPr>
            <a:normAutofit/>
          </a:bodyPr>
          <a:lstStyle>
            <a:lvl1pPr algn="l">
              <a:defRPr sz="4800">
                <a:solidFill>
                  <a:srgbClr val="FFC000"/>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1" y="1598079"/>
            <a:ext cx="7940660" cy="4681415"/>
          </a:xfrm>
        </p:spPr>
        <p:txBody>
          <a:bodyPr/>
          <a:lstStyle>
            <a:lvl1pPr>
              <a:defRPr sz="37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11/17/2021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1871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700">
                <a:solidFill>
                  <a:schemeClr val="tx1">
                    <a:tint val="75000"/>
                  </a:schemeClr>
                </a:solidFill>
              </a:defRPr>
            </a:lvl1pPr>
            <a:lvl2pPr marL="609585" indent="0">
              <a:buNone/>
              <a:defRPr sz="2400">
                <a:solidFill>
                  <a:schemeClr val="tx1">
                    <a:tint val="75000"/>
                  </a:schemeClr>
                </a:solidFill>
              </a:defRPr>
            </a:lvl2pPr>
            <a:lvl3pPr marL="1219170" indent="0">
              <a:buNone/>
              <a:defRPr sz="2100">
                <a:solidFill>
                  <a:schemeClr val="tx1">
                    <a:tint val="75000"/>
                  </a:schemeClr>
                </a:solidFill>
              </a:defRPr>
            </a:lvl3pPr>
            <a:lvl4pPr marL="1828754" indent="0">
              <a:buNone/>
              <a:defRPr sz="1900">
                <a:solidFill>
                  <a:schemeClr val="tx1">
                    <a:tint val="75000"/>
                  </a:schemeClr>
                </a:solidFill>
              </a:defRPr>
            </a:lvl4pPr>
            <a:lvl5pPr marL="2438339" indent="0">
              <a:buNone/>
              <a:defRPr sz="1900">
                <a:solidFill>
                  <a:schemeClr val="tx1">
                    <a:tint val="75000"/>
                  </a:schemeClr>
                </a:solidFill>
              </a:defRPr>
            </a:lvl5pPr>
            <a:lvl6pPr marL="3047924" indent="0">
              <a:buNone/>
              <a:defRPr sz="1900">
                <a:solidFill>
                  <a:schemeClr val="tx1">
                    <a:tint val="75000"/>
                  </a:schemeClr>
                </a:solidFill>
              </a:defRPr>
            </a:lvl6pPr>
            <a:lvl7pPr marL="3657509" indent="0">
              <a:buNone/>
              <a:defRPr sz="1900">
                <a:solidFill>
                  <a:schemeClr val="tx1">
                    <a:tint val="75000"/>
                  </a:schemeClr>
                </a:solidFill>
              </a:defRPr>
            </a:lvl7pPr>
            <a:lvl8pPr marL="4267093" indent="0">
              <a:buNone/>
              <a:defRPr sz="1900">
                <a:solidFill>
                  <a:schemeClr val="tx1">
                    <a:tint val="75000"/>
                  </a:schemeClr>
                </a:solidFill>
              </a:defRPr>
            </a:lvl8pPr>
            <a:lvl9pPr marL="4876678"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11/17/2021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64954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solidFill>
                  <a:prstClr val="black">
                    <a:tint val="75000"/>
                  </a:prstClr>
                </a:solidFill>
              </a:rPr>
              <a:pPr/>
              <a:t>11/17/2021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9228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171294"/>
            <a:ext cx="10994761" cy="1018033"/>
          </a:xfrm>
        </p:spPr>
        <p:txBody>
          <a:bodyPr>
            <a:normAutofit/>
          </a:bodyPr>
          <a:lstStyle>
            <a:lvl1pPr algn="l">
              <a:defRPr sz="4800" baseline="0">
                <a:solidFill>
                  <a:srgbClr val="FFC000"/>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15839" y="2242820"/>
            <a:ext cx="5386917" cy="639763"/>
          </a:xfrm>
        </p:spPr>
        <p:txBody>
          <a:bodyPr anchor="b"/>
          <a:lstStyle>
            <a:lvl1pPr marL="0" indent="0" algn="ctr">
              <a:buNone/>
              <a:defRPr sz="3200" b="1">
                <a:solidFill>
                  <a:schemeClr val="bg1"/>
                </a:solidFill>
              </a:defRPr>
            </a:lvl1pPr>
            <a:lvl2pPr marL="609585" indent="0">
              <a:buNone/>
              <a:defRPr sz="2700" b="1"/>
            </a:lvl2pPr>
            <a:lvl3pPr marL="1219170" indent="0">
              <a:buNone/>
              <a:defRPr sz="2400" b="1"/>
            </a:lvl3pPr>
            <a:lvl4pPr marL="1828754" indent="0">
              <a:buNone/>
              <a:defRPr sz="2100" b="1"/>
            </a:lvl4pPr>
            <a:lvl5pPr marL="2438339" indent="0">
              <a:buNone/>
              <a:defRPr sz="2100" b="1"/>
            </a:lvl5pPr>
            <a:lvl6pPr marL="3047924" indent="0">
              <a:buNone/>
              <a:defRPr sz="2100" b="1"/>
            </a:lvl6pPr>
            <a:lvl7pPr marL="3657509" indent="0">
              <a:buNone/>
              <a:defRPr sz="2100" b="1"/>
            </a:lvl7pPr>
            <a:lvl8pPr marL="4267093" indent="0">
              <a:buNone/>
              <a:defRPr sz="2100" b="1"/>
            </a:lvl8pPr>
            <a:lvl9pPr marL="4876678" indent="0">
              <a:buNone/>
              <a:defRPr sz="2100" b="1"/>
            </a:lvl9pPr>
          </a:lstStyle>
          <a:p>
            <a:pPr lvl="0"/>
            <a:r>
              <a:rPr lang="en-US" dirty="0" smtClean="0"/>
              <a:t>Click to edit Master text styles</a:t>
            </a:r>
          </a:p>
        </p:txBody>
      </p:sp>
      <p:sp>
        <p:nvSpPr>
          <p:cNvPr id="4" name="Content Placeholder 3"/>
          <p:cNvSpPr>
            <a:spLocks noGrp="1"/>
          </p:cNvSpPr>
          <p:nvPr>
            <p:ph sz="half" idx="2"/>
          </p:nvPr>
        </p:nvSpPr>
        <p:spPr>
          <a:xfrm>
            <a:off x="715839" y="2818181"/>
            <a:ext cx="5386917" cy="2850495"/>
          </a:xfrm>
        </p:spPr>
        <p:txBody>
          <a:bodyPr/>
          <a:lstStyle>
            <a:lvl1pPr algn="ctr">
              <a:defRPr sz="3200">
                <a:solidFill>
                  <a:schemeClr val="bg1"/>
                </a:solidFill>
              </a:defRPr>
            </a:lvl1pPr>
            <a:lvl2pPr algn="ctr">
              <a:defRPr sz="2700">
                <a:solidFill>
                  <a:schemeClr val="bg1"/>
                </a:solidFill>
              </a:defRPr>
            </a:lvl2pPr>
            <a:lvl3pPr algn="ctr">
              <a:defRPr sz="2400">
                <a:solidFill>
                  <a:schemeClr val="bg1"/>
                </a:solidFill>
              </a:defRPr>
            </a:lvl3pPr>
            <a:lvl4pPr algn="ctr">
              <a:defRPr sz="2100">
                <a:solidFill>
                  <a:schemeClr val="bg1"/>
                </a:solidFill>
              </a:defRPr>
            </a:lvl4pPr>
            <a:lvl5pPr algn="ctr">
              <a:defRPr sz="2100">
                <a:solidFill>
                  <a:schemeClr val="bg1"/>
                </a:solidFill>
              </a:defRPr>
            </a:lvl5pPr>
            <a:lvl6pPr>
              <a:defRPr sz="2100"/>
            </a:lvl6pPr>
            <a:lvl7pPr>
              <a:defRPr sz="2100"/>
            </a:lvl7pPr>
            <a:lvl8pPr>
              <a:defRPr sz="2100"/>
            </a:lvl8pPr>
            <a:lvl9pPr>
              <a:defRPr sz="2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096001" y="2242820"/>
            <a:ext cx="5389033" cy="639763"/>
          </a:xfrm>
        </p:spPr>
        <p:txBody>
          <a:bodyPr anchor="b"/>
          <a:lstStyle>
            <a:lvl1pPr marL="0" indent="0" algn="ctr">
              <a:buNone/>
              <a:defRPr sz="3200" b="1">
                <a:solidFill>
                  <a:schemeClr val="bg1"/>
                </a:solidFill>
              </a:defRPr>
            </a:lvl1pPr>
            <a:lvl2pPr marL="609585" indent="0">
              <a:buNone/>
              <a:defRPr sz="2700" b="1"/>
            </a:lvl2pPr>
            <a:lvl3pPr marL="1219170" indent="0">
              <a:buNone/>
              <a:defRPr sz="2400" b="1"/>
            </a:lvl3pPr>
            <a:lvl4pPr marL="1828754" indent="0">
              <a:buNone/>
              <a:defRPr sz="2100" b="1"/>
            </a:lvl4pPr>
            <a:lvl5pPr marL="2438339" indent="0">
              <a:buNone/>
              <a:defRPr sz="2100" b="1"/>
            </a:lvl5pPr>
            <a:lvl6pPr marL="3047924" indent="0">
              <a:buNone/>
              <a:defRPr sz="2100" b="1"/>
            </a:lvl6pPr>
            <a:lvl7pPr marL="3657509" indent="0">
              <a:buNone/>
              <a:defRPr sz="2100" b="1"/>
            </a:lvl7pPr>
            <a:lvl8pPr marL="4267093" indent="0">
              <a:buNone/>
              <a:defRPr sz="2100" b="1"/>
            </a:lvl8pPr>
            <a:lvl9pPr marL="4876678"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096001" y="2818181"/>
            <a:ext cx="5389033" cy="2850495"/>
          </a:xfrm>
        </p:spPr>
        <p:txBody>
          <a:bodyPr/>
          <a:lstStyle>
            <a:lvl1pPr algn="ctr">
              <a:defRPr sz="3200">
                <a:solidFill>
                  <a:schemeClr val="bg1"/>
                </a:solidFill>
              </a:defRPr>
            </a:lvl1pPr>
            <a:lvl2pPr algn="ctr">
              <a:defRPr sz="2700">
                <a:solidFill>
                  <a:schemeClr val="bg1"/>
                </a:solidFill>
              </a:defRPr>
            </a:lvl2pPr>
            <a:lvl3pPr algn="ctr">
              <a:defRPr sz="2400">
                <a:solidFill>
                  <a:schemeClr val="bg1"/>
                </a:solidFill>
              </a:defRPr>
            </a:lvl3pPr>
            <a:lvl4pPr algn="ctr">
              <a:defRPr sz="2100">
                <a:solidFill>
                  <a:schemeClr val="bg1"/>
                </a:solidFill>
              </a:defRPr>
            </a:lvl4pPr>
            <a:lvl5pPr algn="ctr">
              <a:defRPr sz="2100">
                <a:solidFill>
                  <a:schemeClr val="bg1"/>
                </a:solidFill>
              </a:defRPr>
            </a:lvl5pPr>
            <a:lvl6pPr>
              <a:defRPr sz="2100"/>
            </a:lvl6pPr>
            <a:lvl7pPr>
              <a:defRPr sz="2100"/>
            </a:lvl7pPr>
            <a:lvl8pPr>
              <a:defRPr sz="2100"/>
            </a:lvl8pPr>
            <a:lvl9pPr>
              <a:defRPr sz="2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solidFill>
                  <a:prstClr val="black">
                    <a:tint val="75000"/>
                  </a:prstClr>
                </a:solidFill>
              </a:rPr>
              <a:pPr/>
              <a:t>11/17/2021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823894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solidFill>
                  <a:prstClr val="black">
                    <a:tint val="75000"/>
                  </a:prstClr>
                </a:solidFill>
              </a:rPr>
              <a:pPr/>
              <a:t>11/17/2021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37044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A71232-9762-4E20-95DF-A3FF5073C3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8FF0383-8A4A-4772-8F02-47B2C8F9C7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C414B72-8BD6-4532-852C-76AAFD99F65F}"/>
              </a:ext>
            </a:extLst>
          </p:cNvPr>
          <p:cNvSpPr>
            <a:spLocks noGrp="1"/>
          </p:cNvSpPr>
          <p:nvPr>
            <p:ph type="dt" sz="half" idx="10"/>
          </p:nvPr>
        </p:nvSpPr>
        <p:spPr/>
        <p:txBody>
          <a:bodyPr/>
          <a:lstStyle/>
          <a:p>
            <a:fld id="{4A4C18C0-A264-4C2E-8398-D1C3B7A476BA}" type="datetimeFigureOut">
              <a:rPr lang="en-US" smtClean="0"/>
              <a:t>11/17/2021</a:t>
            </a:fld>
            <a:endParaRPr lang="en-US"/>
          </a:p>
        </p:txBody>
      </p:sp>
      <p:sp>
        <p:nvSpPr>
          <p:cNvPr id="5" name="Footer Placeholder 4">
            <a:extLst>
              <a:ext uri="{FF2B5EF4-FFF2-40B4-BE49-F238E27FC236}">
                <a16:creationId xmlns:a16="http://schemas.microsoft.com/office/drawing/2014/main" xmlns="" id="{5E867F57-DE72-47E2-80EB-7E601212B6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14DF573-7BF8-4E1E-84AA-47356CAF1E12}"/>
              </a:ext>
            </a:extLst>
          </p:cNvPr>
          <p:cNvSpPr>
            <a:spLocks noGrp="1"/>
          </p:cNvSpPr>
          <p:nvPr>
            <p:ph type="sldNum" sz="quarter" idx="12"/>
          </p:nvPr>
        </p:nvSpPr>
        <p:spPr/>
        <p:txBody>
          <a:bodyPr/>
          <a:lstStyle/>
          <a:p>
            <a:fld id="{101F1894-5A1F-4FA3-90B5-5BC4689D7587}" type="slidenum">
              <a:rPr lang="en-US" smtClean="0"/>
              <a:t>‹#›</a:t>
            </a:fld>
            <a:endParaRPr lang="en-US"/>
          </a:p>
        </p:txBody>
      </p:sp>
    </p:spTree>
    <p:extLst>
      <p:ext uri="{BB962C8B-B14F-4D97-AF65-F5344CB8AC3E}">
        <p14:creationId xmlns:p14="http://schemas.microsoft.com/office/powerpoint/2010/main" val="7700009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solidFill>
                  <a:prstClr val="black">
                    <a:tint val="75000"/>
                  </a:prstClr>
                </a:solidFill>
              </a:rPr>
              <a:pPr/>
              <a:t>11/17/2021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808933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700"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900"/>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solidFill>
                  <a:prstClr val="black">
                    <a:tint val="75000"/>
                  </a:prstClr>
                </a:solidFill>
              </a:rPr>
              <a:pPr/>
              <a:t>11/17/2021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67440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7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300"/>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endParaRPr lang="en-US"/>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900"/>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solidFill>
                  <a:prstClr val="black">
                    <a:tint val="75000"/>
                  </a:prstClr>
                </a:solidFill>
              </a:rPr>
              <a:pPr/>
              <a:t>11/17/2021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794843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11/17/2021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935831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11/17/2021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40674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13657B-AB6A-4F1D-B03B-636FC85BFF45}"/>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EC80717D-6A2C-4C0E-9D2D-99B10E1B4067}"/>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9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F983789-E837-4EF1-A653-AFA6C317A187}"/>
              </a:ext>
            </a:extLst>
          </p:cNvPr>
          <p:cNvSpPr>
            <a:spLocks noGrp="1"/>
          </p:cNvSpPr>
          <p:nvPr>
            <p:ph type="dt" sz="half" idx="10"/>
          </p:nvPr>
        </p:nvSpPr>
        <p:spPr/>
        <p:txBody>
          <a:bodyPr/>
          <a:lstStyle/>
          <a:p>
            <a:fld id="{4A4C18C0-A264-4C2E-8398-D1C3B7A476BA}" type="datetimeFigureOut">
              <a:rPr lang="en-US" smtClean="0"/>
              <a:t>11/17/2021</a:t>
            </a:fld>
            <a:endParaRPr lang="en-US"/>
          </a:p>
        </p:txBody>
      </p:sp>
      <p:sp>
        <p:nvSpPr>
          <p:cNvPr id="5" name="Footer Placeholder 4">
            <a:extLst>
              <a:ext uri="{FF2B5EF4-FFF2-40B4-BE49-F238E27FC236}">
                <a16:creationId xmlns:a16="http://schemas.microsoft.com/office/drawing/2014/main" xmlns="" id="{6B8B5035-E295-437A-82B3-1F23A85CCD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CE76ECA-AD83-44EC-B071-C121C6CF755B}"/>
              </a:ext>
            </a:extLst>
          </p:cNvPr>
          <p:cNvSpPr>
            <a:spLocks noGrp="1"/>
          </p:cNvSpPr>
          <p:nvPr>
            <p:ph type="sldNum" sz="quarter" idx="12"/>
          </p:nvPr>
        </p:nvSpPr>
        <p:spPr/>
        <p:txBody>
          <a:bodyPr/>
          <a:lstStyle/>
          <a:p>
            <a:fld id="{101F1894-5A1F-4FA3-90B5-5BC4689D7587}" type="slidenum">
              <a:rPr lang="en-US" smtClean="0"/>
              <a:t>‹#›</a:t>
            </a:fld>
            <a:endParaRPr lang="en-US"/>
          </a:p>
        </p:txBody>
      </p:sp>
    </p:spTree>
    <p:extLst>
      <p:ext uri="{BB962C8B-B14F-4D97-AF65-F5344CB8AC3E}">
        <p14:creationId xmlns:p14="http://schemas.microsoft.com/office/powerpoint/2010/main" val="2317659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113253-8A18-448E-B5E0-941E50CDF9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5F69D2F-7873-4CFB-BE61-2BBC117ECF5A}"/>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EC0FEE24-4B79-4A46-AB73-6BAD030CC146}"/>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27591914-9A20-42C9-8997-8EF32A76255D}"/>
              </a:ext>
            </a:extLst>
          </p:cNvPr>
          <p:cNvSpPr>
            <a:spLocks noGrp="1"/>
          </p:cNvSpPr>
          <p:nvPr>
            <p:ph type="dt" sz="half" idx="10"/>
          </p:nvPr>
        </p:nvSpPr>
        <p:spPr/>
        <p:txBody>
          <a:bodyPr/>
          <a:lstStyle/>
          <a:p>
            <a:fld id="{4A4C18C0-A264-4C2E-8398-D1C3B7A476BA}" type="datetimeFigureOut">
              <a:rPr lang="en-US" smtClean="0"/>
              <a:t>11/17/2021</a:t>
            </a:fld>
            <a:endParaRPr lang="en-US"/>
          </a:p>
        </p:txBody>
      </p:sp>
      <p:sp>
        <p:nvSpPr>
          <p:cNvPr id="6" name="Footer Placeholder 5">
            <a:extLst>
              <a:ext uri="{FF2B5EF4-FFF2-40B4-BE49-F238E27FC236}">
                <a16:creationId xmlns:a16="http://schemas.microsoft.com/office/drawing/2014/main" xmlns="" id="{F1DFE984-91A5-48BB-8E44-AFB2AA6D08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5C29FCD-9E1D-45D8-A58A-C383779C1CE4}"/>
              </a:ext>
            </a:extLst>
          </p:cNvPr>
          <p:cNvSpPr>
            <a:spLocks noGrp="1"/>
          </p:cNvSpPr>
          <p:nvPr>
            <p:ph type="sldNum" sz="quarter" idx="12"/>
          </p:nvPr>
        </p:nvSpPr>
        <p:spPr/>
        <p:txBody>
          <a:bodyPr/>
          <a:lstStyle/>
          <a:p>
            <a:fld id="{101F1894-5A1F-4FA3-90B5-5BC4689D7587}" type="slidenum">
              <a:rPr lang="en-US" smtClean="0"/>
              <a:t>‹#›</a:t>
            </a:fld>
            <a:endParaRPr lang="en-US"/>
          </a:p>
        </p:txBody>
      </p:sp>
    </p:spTree>
    <p:extLst>
      <p:ext uri="{BB962C8B-B14F-4D97-AF65-F5344CB8AC3E}">
        <p14:creationId xmlns:p14="http://schemas.microsoft.com/office/powerpoint/2010/main" val="2039278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E9C0F6-2D29-4E4F-BB0C-4FDA6B7902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206BB708-1D00-4790-8541-06A2FABF3A64}"/>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9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43881F2-0DE2-48A1-8CDA-3159D617990C}"/>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8289C90-30E4-4AFC-AF5F-6B81FA03D2D3}"/>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9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DB7F45F-7251-4136-8BE9-ACE52B2EC3F9}"/>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3921CE31-935F-41D1-8059-5477065569C8}"/>
              </a:ext>
            </a:extLst>
          </p:cNvPr>
          <p:cNvSpPr>
            <a:spLocks noGrp="1"/>
          </p:cNvSpPr>
          <p:nvPr>
            <p:ph type="dt" sz="half" idx="10"/>
          </p:nvPr>
        </p:nvSpPr>
        <p:spPr/>
        <p:txBody>
          <a:bodyPr/>
          <a:lstStyle/>
          <a:p>
            <a:fld id="{4A4C18C0-A264-4C2E-8398-D1C3B7A476BA}" type="datetimeFigureOut">
              <a:rPr lang="en-US" smtClean="0"/>
              <a:t>11/17/2021</a:t>
            </a:fld>
            <a:endParaRPr lang="en-US"/>
          </a:p>
        </p:txBody>
      </p:sp>
      <p:sp>
        <p:nvSpPr>
          <p:cNvPr id="8" name="Footer Placeholder 7">
            <a:extLst>
              <a:ext uri="{FF2B5EF4-FFF2-40B4-BE49-F238E27FC236}">
                <a16:creationId xmlns:a16="http://schemas.microsoft.com/office/drawing/2014/main" xmlns="" id="{22BB93A0-01F6-4335-9BE6-04320F8ED2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53F5B9D-9E36-4C21-AE98-D7F9D90E7AC5}"/>
              </a:ext>
            </a:extLst>
          </p:cNvPr>
          <p:cNvSpPr>
            <a:spLocks noGrp="1"/>
          </p:cNvSpPr>
          <p:nvPr>
            <p:ph type="sldNum" sz="quarter" idx="12"/>
          </p:nvPr>
        </p:nvSpPr>
        <p:spPr/>
        <p:txBody>
          <a:bodyPr/>
          <a:lstStyle/>
          <a:p>
            <a:fld id="{101F1894-5A1F-4FA3-90B5-5BC4689D7587}" type="slidenum">
              <a:rPr lang="en-US" smtClean="0"/>
              <a:t>‹#›</a:t>
            </a:fld>
            <a:endParaRPr lang="en-US"/>
          </a:p>
        </p:txBody>
      </p:sp>
    </p:spTree>
    <p:extLst>
      <p:ext uri="{BB962C8B-B14F-4D97-AF65-F5344CB8AC3E}">
        <p14:creationId xmlns:p14="http://schemas.microsoft.com/office/powerpoint/2010/main" val="1804176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A85238-1D8F-45AF-B95C-1CFABAACB6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B30980F8-ABCB-487A-B76A-CFDDBB3FFC53}"/>
              </a:ext>
            </a:extLst>
          </p:cNvPr>
          <p:cNvSpPr>
            <a:spLocks noGrp="1"/>
          </p:cNvSpPr>
          <p:nvPr>
            <p:ph type="dt" sz="half" idx="10"/>
          </p:nvPr>
        </p:nvSpPr>
        <p:spPr/>
        <p:txBody>
          <a:bodyPr/>
          <a:lstStyle/>
          <a:p>
            <a:fld id="{4A4C18C0-A264-4C2E-8398-D1C3B7A476BA}" type="datetimeFigureOut">
              <a:rPr lang="en-US" smtClean="0"/>
              <a:t>11/17/2021</a:t>
            </a:fld>
            <a:endParaRPr lang="en-US"/>
          </a:p>
        </p:txBody>
      </p:sp>
      <p:sp>
        <p:nvSpPr>
          <p:cNvPr id="4" name="Footer Placeholder 3">
            <a:extLst>
              <a:ext uri="{FF2B5EF4-FFF2-40B4-BE49-F238E27FC236}">
                <a16:creationId xmlns:a16="http://schemas.microsoft.com/office/drawing/2014/main" xmlns="" id="{7753CD73-4661-4937-ACCE-532F0629EB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6106E66C-5E3D-4D46-A7B0-3E6704EFAA94}"/>
              </a:ext>
            </a:extLst>
          </p:cNvPr>
          <p:cNvSpPr>
            <a:spLocks noGrp="1"/>
          </p:cNvSpPr>
          <p:nvPr>
            <p:ph type="sldNum" sz="quarter" idx="12"/>
          </p:nvPr>
        </p:nvSpPr>
        <p:spPr/>
        <p:txBody>
          <a:bodyPr/>
          <a:lstStyle/>
          <a:p>
            <a:fld id="{101F1894-5A1F-4FA3-90B5-5BC4689D7587}" type="slidenum">
              <a:rPr lang="en-US" smtClean="0"/>
              <a:t>‹#›</a:t>
            </a:fld>
            <a:endParaRPr lang="en-US"/>
          </a:p>
        </p:txBody>
      </p:sp>
    </p:spTree>
    <p:extLst>
      <p:ext uri="{BB962C8B-B14F-4D97-AF65-F5344CB8AC3E}">
        <p14:creationId xmlns:p14="http://schemas.microsoft.com/office/powerpoint/2010/main" val="1506201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2F412B4-17E7-4018-AE88-CAE8421B0123}"/>
              </a:ext>
            </a:extLst>
          </p:cNvPr>
          <p:cNvSpPr>
            <a:spLocks noGrp="1"/>
          </p:cNvSpPr>
          <p:nvPr>
            <p:ph type="dt" sz="half" idx="10"/>
          </p:nvPr>
        </p:nvSpPr>
        <p:spPr/>
        <p:txBody>
          <a:bodyPr/>
          <a:lstStyle/>
          <a:p>
            <a:fld id="{4A4C18C0-A264-4C2E-8398-D1C3B7A476BA}" type="datetimeFigureOut">
              <a:rPr lang="en-US" smtClean="0"/>
              <a:t>11/17/2021</a:t>
            </a:fld>
            <a:endParaRPr lang="en-US"/>
          </a:p>
        </p:txBody>
      </p:sp>
      <p:sp>
        <p:nvSpPr>
          <p:cNvPr id="3" name="Footer Placeholder 2">
            <a:extLst>
              <a:ext uri="{FF2B5EF4-FFF2-40B4-BE49-F238E27FC236}">
                <a16:creationId xmlns:a16="http://schemas.microsoft.com/office/drawing/2014/main" xmlns="" id="{A468E466-66B9-4B18-AD76-A476B02C24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82FC79C-CD4D-4368-9C12-145E16B661ED}"/>
              </a:ext>
            </a:extLst>
          </p:cNvPr>
          <p:cNvSpPr>
            <a:spLocks noGrp="1"/>
          </p:cNvSpPr>
          <p:nvPr>
            <p:ph type="sldNum" sz="quarter" idx="12"/>
          </p:nvPr>
        </p:nvSpPr>
        <p:spPr/>
        <p:txBody>
          <a:bodyPr/>
          <a:lstStyle/>
          <a:p>
            <a:fld id="{101F1894-5A1F-4FA3-90B5-5BC4689D7587}" type="slidenum">
              <a:rPr lang="en-US" smtClean="0"/>
              <a:t>‹#›</a:t>
            </a:fld>
            <a:endParaRPr lang="en-US"/>
          </a:p>
        </p:txBody>
      </p:sp>
    </p:spTree>
    <p:extLst>
      <p:ext uri="{BB962C8B-B14F-4D97-AF65-F5344CB8AC3E}">
        <p14:creationId xmlns:p14="http://schemas.microsoft.com/office/powerpoint/2010/main" val="2668786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6A80B-1A66-414E-9FE9-63BE2FB5C7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5A4FABA-82CE-4E39-8910-74814C5D7174}"/>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8FE6735-651F-49E1-9C5A-DC18A6B91E0B}"/>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500"/>
            </a:lvl2pPr>
            <a:lvl3pPr marL="914377" indent="0">
              <a:buNone/>
              <a:defRPr sz="1200"/>
            </a:lvl3pPr>
            <a:lvl4pPr marL="1371566" indent="0">
              <a:buNone/>
              <a:defRPr sz="1100"/>
            </a:lvl4pPr>
            <a:lvl5pPr marL="1828754" indent="0">
              <a:buNone/>
              <a:defRPr sz="1100"/>
            </a:lvl5pPr>
            <a:lvl6pPr marL="2285943" indent="0">
              <a:buNone/>
              <a:defRPr sz="1100"/>
            </a:lvl6pPr>
            <a:lvl7pPr marL="2743131" indent="0">
              <a:buNone/>
              <a:defRPr sz="1100"/>
            </a:lvl7pPr>
            <a:lvl8pPr marL="3200320" indent="0">
              <a:buNone/>
              <a:defRPr sz="1100"/>
            </a:lvl8pPr>
            <a:lvl9pPr marL="3657509" indent="0">
              <a:buNone/>
              <a:defRPr sz="1100"/>
            </a:lvl9pPr>
          </a:lstStyle>
          <a:p>
            <a:pPr lvl="0"/>
            <a:r>
              <a:rPr lang="en-US"/>
              <a:t>Click to edit Master text styles</a:t>
            </a:r>
          </a:p>
        </p:txBody>
      </p:sp>
      <p:sp>
        <p:nvSpPr>
          <p:cNvPr id="5" name="Date Placeholder 4">
            <a:extLst>
              <a:ext uri="{FF2B5EF4-FFF2-40B4-BE49-F238E27FC236}">
                <a16:creationId xmlns:a16="http://schemas.microsoft.com/office/drawing/2014/main" xmlns="" id="{2C9FF180-8598-4F98-B19C-AF9E74B0D5B8}"/>
              </a:ext>
            </a:extLst>
          </p:cNvPr>
          <p:cNvSpPr>
            <a:spLocks noGrp="1"/>
          </p:cNvSpPr>
          <p:nvPr>
            <p:ph type="dt" sz="half" idx="10"/>
          </p:nvPr>
        </p:nvSpPr>
        <p:spPr/>
        <p:txBody>
          <a:bodyPr/>
          <a:lstStyle/>
          <a:p>
            <a:fld id="{4A4C18C0-A264-4C2E-8398-D1C3B7A476BA}" type="datetimeFigureOut">
              <a:rPr lang="en-US" smtClean="0"/>
              <a:t>11/17/2021</a:t>
            </a:fld>
            <a:endParaRPr lang="en-US"/>
          </a:p>
        </p:txBody>
      </p:sp>
      <p:sp>
        <p:nvSpPr>
          <p:cNvPr id="6" name="Footer Placeholder 5">
            <a:extLst>
              <a:ext uri="{FF2B5EF4-FFF2-40B4-BE49-F238E27FC236}">
                <a16:creationId xmlns:a16="http://schemas.microsoft.com/office/drawing/2014/main" xmlns="" id="{D0744B1F-3FDB-403D-8563-F07C014827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BC0C631-9B04-49BF-A827-D5DB6A1632AD}"/>
              </a:ext>
            </a:extLst>
          </p:cNvPr>
          <p:cNvSpPr>
            <a:spLocks noGrp="1"/>
          </p:cNvSpPr>
          <p:nvPr>
            <p:ph type="sldNum" sz="quarter" idx="12"/>
          </p:nvPr>
        </p:nvSpPr>
        <p:spPr/>
        <p:txBody>
          <a:bodyPr/>
          <a:lstStyle/>
          <a:p>
            <a:fld id="{101F1894-5A1F-4FA3-90B5-5BC4689D7587}" type="slidenum">
              <a:rPr lang="en-US" smtClean="0"/>
              <a:t>‹#›</a:t>
            </a:fld>
            <a:endParaRPr lang="en-US"/>
          </a:p>
        </p:txBody>
      </p:sp>
    </p:spTree>
    <p:extLst>
      <p:ext uri="{BB962C8B-B14F-4D97-AF65-F5344CB8AC3E}">
        <p14:creationId xmlns:p14="http://schemas.microsoft.com/office/powerpoint/2010/main" val="2762685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B72D88-98C5-44D2-9ADD-F5B6377847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B681B86D-6853-44A3-9277-0256519288BA}"/>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xmlns="" id="{546B0B86-D838-4435-9E29-4E92FC31414F}"/>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500"/>
            </a:lvl2pPr>
            <a:lvl3pPr marL="914377" indent="0">
              <a:buNone/>
              <a:defRPr sz="1200"/>
            </a:lvl3pPr>
            <a:lvl4pPr marL="1371566" indent="0">
              <a:buNone/>
              <a:defRPr sz="1100"/>
            </a:lvl4pPr>
            <a:lvl5pPr marL="1828754" indent="0">
              <a:buNone/>
              <a:defRPr sz="1100"/>
            </a:lvl5pPr>
            <a:lvl6pPr marL="2285943" indent="0">
              <a:buNone/>
              <a:defRPr sz="1100"/>
            </a:lvl6pPr>
            <a:lvl7pPr marL="2743131" indent="0">
              <a:buNone/>
              <a:defRPr sz="1100"/>
            </a:lvl7pPr>
            <a:lvl8pPr marL="3200320" indent="0">
              <a:buNone/>
              <a:defRPr sz="1100"/>
            </a:lvl8pPr>
            <a:lvl9pPr marL="3657509" indent="0">
              <a:buNone/>
              <a:defRPr sz="1100"/>
            </a:lvl9pPr>
          </a:lstStyle>
          <a:p>
            <a:pPr lvl="0"/>
            <a:r>
              <a:rPr lang="en-US"/>
              <a:t>Click to edit Master text styles</a:t>
            </a:r>
          </a:p>
        </p:txBody>
      </p:sp>
      <p:sp>
        <p:nvSpPr>
          <p:cNvPr id="5" name="Date Placeholder 4">
            <a:extLst>
              <a:ext uri="{FF2B5EF4-FFF2-40B4-BE49-F238E27FC236}">
                <a16:creationId xmlns:a16="http://schemas.microsoft.com/office/drawing/2014/main" xmlns="" id="{D61F6DAF-F228-4D50-8942-853B3687CE8F}"/>
              </a:ext>
            </a:extLst>
          </p:cNvPr>
          <p:cNvSpPr>
            <a:spLocks noGrp="1"/>
          </p:cNvSpPr>
          <p:nvPr>
            <p:ph type="dt" sz="half" idx="10"/>
          </p:nvPr>
        </p:nvSpPr>
        <p:spPr/>
        <p:txBody>
          <a:bodyPr/>
          <a:lstStyle/>
          <a:p>
            <a:fld id="{4A4C18C0-A264-4C2E-8398-D1C3B7A476BA}" type="datetimeFigureOut">
              <a:rPr lang="en-US" smtClean="0"/>
              <a:t>11/17/2021</a:t>
            </a:fld>
            <a:endParaRPr lang="en-US"/>
          </a:p>
        </p:txBody>
      </p:sp>
      <p:sp>
        <p:nvSpPr>
          <p:cNvPr id="6" name="Footer Placeholder 5">
            <a:extLst>
              <a:ext uri="{FF2B5EF4-FFF2-40B4-BE49-F238E27FC236}">
                <a16:creationId xmlns:a16="http://schemas.microsoft.com/office/drawing/2014/main" xmlns="" id="{55D713BC-76E0-4A29-B6D2-DB236E7C61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712272A-3618-42F7-83CB-07A46BB83D5A}"/>
              </a:ext>
            </a:extLst>
          </p:cNvPr>
          <p:cNvSpPr>
            <a:spLocks noGrp="1"/>
          </p:cNvSpPr>
          <p:nvPr>
            <p:ph type="sldNum" sz="quarter" idx="12"/>
          </p:nvPr>
        </p:nvSpPr>
        <p:spPr/>
        <p:txBody>
          <a:bodyPr/>
          <a:lstStyle/>
          <a:p>
            <a:fld id="{101F1894-5A1F-4FA3-90B5-5BC4689D7587}" type="slidenum">
              <a:rPr lang="en-US" smtClean="0"/>
              <a:t>‹#›</a:t>
            </a:fld>
            <a:endParaRPr lang="en-US"/>
          </a:p>
        </p:txBody>
      </p:sp>
    </p:spTree>
    <p:extLst>
      <p:ext uri="{BB962C8B-B14F-4D97-AF65-F5344CB8AC3E}">
        <p14:creationId xmlns:p14="http://schemas.microsoft.com/office/powerpoint/2010/main" val="4293791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B935BCC-FB7A-45CC-B5E6-8753F5B8BC79}"/>
              </a:ext>
            </a:extLst>
          </p:cNvPr>
          <p:cNvSpPr>
            <a:spLocks noGrp="1"/>
          </p:cNvSpPr>
          <p:nvPr>
            <p:ph type="title"/>
          </p:nvPr>
        </p:nvSpPr>
        <p:spPr>
          <a:xfrm>
            <a:off x="838200" y="365125"/>
            <a:ext cx="10515600" cy="1325563"/>
          </a:xfrm>
          <a:prstGeom prst="rect">
            <a:avLst/>
          </a:prstGeom>
        </p:spPr>
        <p:txBody>
          <a:bodyPr vert="horz" lIns="91438" tIns="45719" rIns="91438" bIns="45719"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BFE8E296-334B-4286-B721-3A8CA5F72D00}"/>
              </a:ext>
            </a:extLst>
          </p:cNvPr>
          <p:cNvSpPr>
            <a:spLocks noGrp="1"/>
          </p:cNvSpPr>
          <p:nvPr>
            <p:ph type="body" idx="1"/>
          </p:nvPr>
        </p:nvSpPr>
        <p:spPr>
          <a:xfrm>
            <a:off x="838200" y="1825625"/>
            <a:ext cx="10515600" cy="4351339"/>
          </a:xfrm>
          <a:prstGeom prst="rect">
            <a:avLst/>
          </a:prstGeom>
        </p:spPr>
        <p:txBody>
          <a:bodyPr vert="horz" lIns="91438" tIns="45719" rIns="91438" bIns="4571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6AE5598-42E8-4C72-8958-6327AB3C8AD6}"/>
              </a:ext>
            </a:extLst>
          </p:cNvPr>
          <p:cNvSpPr>
            <a:spLocks noGrp="1"/>
          </p:cNvSpPr>
          <p:nvPr>
            <p:ph type="dt" sz="half" idx="2"/>
          </p:nvPr>
        </p:nvSpPr>
        <p:spPr>
          <a:xfrm>
            <a:off x="838200" y="6356351"/>
            <a:ext cx="2743200" cy="365125"/>
          </a:xfrm>
          <a:prstGeom prst="rect">
            <a:avLst/>
          </a:prstGeom>
        </p:spPr>
        <p:txBody>
          <a:bodyPr vert="horz" lIns="91438" tIns="45719" rIns="91438" bIns="45719" rtlCol="0" anchor="ctr"/>
          <a:lstStyle>
            <a:lvl1pPr algn="l">
              <a:defRPr sz="1200">
                <a:solidFill>
                  <a:schemeClr val="tx1">
                    <a:tint val="75000"/>
                  </a:schemeClr>
                </a:solidFill>
              </a:defRPr>
            </a:lvl1pPr>
          </a:lstStyle>
          <a:p>
            <a:fld id="{4A4C18C0-A264-4C2E-8398-D1C3B7A476BA}" type="datetimeFigureOut">
              <a:rPr lang="en-US" smtClean="0"/>
              <a:t>11/17/2021</a:t>
            </a:fld>
            <a:endParaRPr lang="en-US"/>
          </a:p>
        </p:txBody>
      </p:sp>
      <p:sp>
        <p:nvSpPr>
          <p:cNvPr id="5" name="Footer Placeholder 4">
            <a:extLst>
              <a:ext uri="{FF2B5EF4-FFF2-40B4-BE49-F238E27FC236}">
                <a16:creationId xmlns:a16="http://schemas.microsoft.com/office/drawing/2014/main" xmlns="" id="{8419936B-8AD0-4E59-960A-A6B096B96B31}"/>
              </a:ext>
            </a:extLst>
          </p:cNvPr>
          <p:cNvSpPr>
            <a:spLocks noGrp="1"/>
          </p:cNvSpPr>
          <p:nvPr>
            <p:ph type="ftr" sz="quarter" idx="3"/>
          </p:nvPr>
        </p:nvSpPr>
        <p:spPr>
          <a:xfrm>
            <a:off x="4038600" y="6356351"/>
            <a:ext cx="4114800" cy="365125"/>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8671615C-2369-41E6-80BC-2DD3EF33DA21}"/>
              </a:ext>
            </a:extLst>
          </p:cNvPr>
          <p:cNvSpPr>
            <a:spLocks noGrp="1"/>
          </p:cNvSpPr>
          <p:nvPr>
            <p:ph type="sldNum" sz="quarter" idx="4"/>
          </p:nvPr>
        </p:nvSpPr>
        <p:spPr>
          <a:xfrm>
            <a:off x="8610600" y="6356351"/>
            <a:ext cx="2743200" cy="365125"/>
          </a:xfrm>
          <a:prstGeom prst="rect">
            <a:avLst/>
          </a:prstGeom>
        </p:spPr>
        <p:txBody>
          <a:bodyPr vert="horz" lIns="91438" tIns="45719" rIns="91438" bIns="45719" rtlCol="0" anchor="ctr"/>
          <a:lstStyle>
            <a:lvl1pPr algn="r">
              <a:defRPr sz="1200">
                <a:solidFill>
                  <a:schemeClr val="tx1">
                    <a:tint val="75000"/>
                  </a:schemeClr>
                </a:solidFill>
              </a:defRPr>
            </a:lvl1pPr>
          </a:lstStyle>
          <a:p>
            <a:fld id="{101F1894-5A1F-4FA3-90B5-5BC4689D7587}" type="slidenum">
              <a:rPr lang="en-US" smtClean="0"/>
              <a:t>‹#›</a:t>
            </a:fld>
            <a:endParaRPr lang="en-US"/>
          </a:p>
        </p:txBody>
      </p:sp>
    </p:spTree>
    <p:extLst>
      <p:ext uri="{BB962C8B-B14F-4D97-AF65-F5344CB8AC3E}">
        <p14:creationId xmlns:p14="http://schemas.microsoft.com/office/powerpoint/2010/main" val="3011126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3" r:id="rId1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4377" rtl="0" eaLnBrk="1" latinLnBrk="0" hangingPunct="1">
        <a:defRPr sz="1900" kern="1200">
          <a:solidFill>
            <a:schemeClr val="tx1"/>
          </a:solidFill>
          <a:latin typeface="+mn-lt"/>
          <a:ea typeface="+mn-ea"/>
          <a:cs typeface="+mn-cs"/>
        </a:defRPr>
      </a:lvl1pPr>
      <a:lvl2pPr marL="457189" algn="l" defTabSz="914377" rtl="0" eaLnBrk="1" latinLnBrk="0" hangingPunct="1">
        <a:defRPr sz="1900" kern="1200">
          <a:solidFill>
            <a:schemeClr val="tx1"/>
          </a:solidFill>
          <a:latin typeface="+mn-lt"/>
          <a:ea typeface="+mn-ea"/>
          <a:cs typeface="+mn-cs"/>
        </a:defRPr>
      </a:lvl2pPr>
      <a:lvl3pPr marL="914377" algn="l" defTabSz="914377" rtl="0" eaLnBrk="1" latinLnBrk="0" hangingPunct="1">
        <a:defRPr sz="1900" kern="1200">
          <a:solidFill>
            <a:schemeClr val="tx1"/>
          </a:solidFill>
          <a:latin typeface="+mn-lt"/>
          <a:ea typeface="+mn-ea"/>
          <a:cs typeface="+mn-cs"/>
        </a:defRPr>
      </a:lvl3pPr>
      <a:lvl4pPr marL="1371566" algn="l" defTabSz="914377" rtl="0" eaLnBrk="1" latinLnBrk="0" hangingPunct="1">
        <a:defRPr sz="1900" kern="1200">
          <a:solidFill>
            <a:schemeClr val="tx1"/>
          </a:solidFill>
          <a:latin typeface="+mn-lt"/>
          <a:ea typeface="+mn-ea"/>
          <a:cs typeface="+mn-cs"/>
        </a:defRPr>
      </a:lvl4pPr>
      <a:lvl5pPr marL="1828754" algn="l" defTabSz="914377" rtl="0" eaLnBrk="1" latinLnBrk="0" hangingPunct="1">
        <a:defRPr sz="1900" kern="1200">
          <a:solidFill>
            <a:schemeClr val="tx1"/>
          </a:solidFill>
          <a:latin typeface="+mn-lt"/>
          <a:ea typeface="+mn-ea"/>
          <a:cs typeface="+mn-cs"/>
        </a:defRPr>
      </a:lvl5pPr>
      <a:lvl6pPr marL="2285943" algn="l" defTabSz="914377" rtl="0" eaLnBrk="1" latinLnBrk="0" hangingPunct="1">
        <a:defRPr sz="1900" kern="1200">
          <a:solidFill>
            <a:schemeClr val="tx1"/>
          </a:solidFill>
          <a:latin typeface="+mn-lt"/>
          <a:ea typeface="+mn-ea"/>
          <a:cs typeface="+mn-cs"/>
        </a:defRPr>
      </a:lvl6pPr>
      <a:lvl7pPr marL="2743131" algn="l" defTabSz="914377" rtl="0" eaLnBrk="1" latinLnBrk="0" hangingPunct="1">
        <a:defRPr sz="1900" kern="1200">
          <a:solidFill>
            <a:schemeClr val="tx1"/>
          </a:solidFill>
          <a:latin typeface="+mn-lt"/>
          <a:ea typeface="+mn-ea"/>
          <a:cs typeface="+mn-cs"/>
        </a:defRPr>
      </a:lvl7pPr>
      <a:lvl8pPr marL="3200320" algn="l" defTabSz="914377" rtl="0" eaLnBrk="1" latinLnBrk="0" hangingPunct="1">
        <a:defRPr sz="1900" kern="1200">
          <a:solidFill>
            <a:schemeClr val="tx1"/>
          </a:solidFill>
          <a:latin typeface="+mn-lt"/>
          <a:ea typeface="+mn-ea"/>
          <a:cs typeface="+mn-cs"/>
        </a:defRPr>
      </a:lvl8pPr>
      <a:lvl9pPr marL="3657509" algn="l" defTabSz="914377"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121917" tIns="60958" rIns="121917" bIns="6095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121917" tIns="60958" rIns="121917" bIns="6095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121917" tIns="60958" rIns="121917" bIns="60958" rtlCol="0" anchor="ctr"/>
          <a:lstStyle>
            <a:lvl1pPr algn="l">
              <a:defRPr sz="1600">
                <a:solidFill>
                  <a:schemeClr val="tx1">
                    <a:tint val="75000"/>
                  </a:schemeClr>
                </a:solidFill>
              </a:defRPr>
            </a:lvl1pPr>
          </a:lstStyle>
          <a:p>
            <a:pPr defTabSz="1219170"/>
            <a:fld id="{53074F12-AA26-4AC8-9962-C36BB8F32554}" type="datetimeFigureOut">
              <a:rPr lang="en-US" smtClean="0">
                <a:solidFill>
                  <a:prstClr val="black">
                    <a:tint val="75000"/>
                  </a:prstClr>
                </a:solidFill>
              </a:rPr>
              <a:pPr defTabSz="1219170"/>
              <a:t>11/17/2021</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121917" tIns="60958" rIns="121917" bIns="60958" rtlCol="0" anchor="ctr"/>
          <a:lstStyle>
            <a:lvl1pPr algn="ctr">
              <a:defRPr sz="1600">
                <a:solidFill>
                  <a:schemeClr val="tx1">
                    <a:tint val="75000"/>
                  </a:schemeClr>
                </a:solidFill>
              </a:defRPr>
            </a:lvl1pPr>
          </a:lstStyle>
          <a:p>
            <a:pPr defTabSz="1219170"/>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121917" tIns="60958" rIns="121917" bIns="60958" rtlCol="0" anchor="ctr"/>
          <a:lstStyle>
            <a:lvl1pPr algn="r">
              <a:defRPr sz="1600">
                <a:solidFill>
                  <a:schemeClr val="tx1">
                    <a:tint val="75000"/>
                  </a:schemeClr>
                </a:solidFill>
              </a:defRPr>
            </a:lvl1pPr>
          </a:lstStyle>
          <a:p>
            <a:pPr defTabSz="1219170"/>
            <a:fld id="{B82CCC60-E8CD-4174-8B1A-7DF615B22EEF}" type="slidenum">
              <a:rPr lang="en-US" smtClean="0">
                <a:solidFill>
                  <a:prstClr val="black">
                    <a:tint val="75000"/>
                  </a:prstClr>
                </a:solidFill>
              </a:rPr>
              <a:pPr defTabSz="1219170"/>
              <a:t>‹#›</a:t>
            </a:fld>
            <a:endParaRPr lang="en-US">
              <a:solidFill>
                <a:prstClr val="black">
                  <a:tint val="75000"/>
                </a:prstClr>
              </a:solidFill>
            </a:endParaRPr>
          </a:p>
        </p:txBody>
      </p:sp>
    </p:spTree>
    <p:extLst>
      <p:ext uri="{BB962C8B-B14F-4D97-AF65-F5344CB8AC3E}">
        <p14:creationId xmlns:p14="http://schemas.microsoft.com/office/powerpoint/2010/main" val="1106231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1219170" rtl="0" eaLnBrk="1" latinLnBrk="0" hangingPunct="1">
        <a:spcBef>
          <a:spcPct val="0"/>
        </a:spcBef>
        <a:buNone/>
        <a:defRPr sz="5900"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60618" y="3722914"/>
            <a:ext cx="9041768" cy="3135086"/>
          </a:xfrm>
        </p:spPr>
        <p:txBody>
          <a:bodyPr>
            <a:normAutofit/>
          </a:bodyPr>
          <a:lstStyle/>
          <a:p>
            <a:pPr algn="r">
              <a:tabLst>
                <a:tab pos="5486400" algn="l"/>
              </a:tabLst>
            </a:pPr>
            <a:r>
              <a:rPr lang="en-US" noProof="1" smtClean="0"/>
              <a:t>BÁO CÁO LẬP TRÌNH DI ĐỘNG</a:t>
            </a:r>
            <a:br>
              <a:rPr lang="en-US" noProof="1" smtClean="0"/>
            </a:br>
            <a:r>
              <a:rPr lang="en-US" sz="3600" noProof="1" smtClean="0"/>
              <a:t>NHÓM 3</a:t>
            </a:r>
            <a:r>
              <a:rPr lang="en-US" noProof="1" smtClean="0"/>
              <a:t/>
            </a:r>
            <a:br>
              <a:rPr lang="en-US" noProof="1" smtClean="0"/>
            </a:br>
            <a:r>
              <a:rPr lang="en-US" sz="2200" noProof="1" smtClean="0"/>
              <a:t>Trần Thị Bích Mận</a:t>
            </a:r>
            <a:br>
              <a:rPr lang="en-US" sz="2200" noProof="1" smtClean="0"/>
            </a:br>
            <a:r>
              <a:rPr lang="en-US" sz="2200" noProof="1" smtClean="0"/>
              <a:t>Ngô Lương Thị Ái</a:t>
            </a:r>
            <a:br>
              <a:rPr lang="en-US" sz="2200" noProof="1" smtClean="0"/>
            </a:br>
            <a:r>
              <a:rPr lang="en-US" sz="2200" noProof="1" smtClean="0"/>
              <a:t>Mã Thị Hồng Hạnh</a:t>
            </a:r>
            <a:endParaRPr lang="en-US" sz="2200" noProof="1"/>
          </a:p>
        </p:txBody>
      </p:sp>
      <p:sp>
        <p:nvSpPr>
          <p:cNvPr id="3" name="Subtitle 2"/>
          <p:cNvSpPr>
            <a:spLocks noGrp="1"/>
          </p:cNvSpPr>
          <p:nvPr>
            <p:ph type="subTitle" idx="1"/>
          </p:nvPr>
        </p:nvSpPr>
        <p:spPr>
          <a:xfrm>
            <a:off x="618308" y="2508069"/>
            <a:ext cx="6359529" cy="1517993"/>
          </a:xfrm>
        </p:spPr>
        <p:txBody>
          <a:bodyPr>
            <a:noAutofit/>
          </a:bodyPr>
          <a:lstStyle/>
          <a:p>
            <a:pPr algn="ctr"/>
            <a:r>
              <a:rPr lang="en-US" sz="8000" dirty="0" smtClean="0"/>
              <a:t>MYSQL</a:t>
            </a:r>
            <a:endParaRPr lang="en-US" sz="8000" dirty="0"/>
          </a:p>
        </p:txBody>
      </p:sp>
    </p:spTree>
    <p:extLst>
      <p:ext uri="{BB962C8B-B14F-4D97-AF65-F5344CB8AC3E}">
        <p14:creationId xmlns:p14="http://schemas.microsoft.com/office/powerpoint/2010/main" val="2270110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MySQL </a:t>
            </a:r>
            <a:endParaRPr lang="en-US" sz="6000" dirty="0"/>
          </a:p>
        </p:txBody>
      </p:sp>
      <p:sp>
        <p:nvSpPr>
          <p:cNvPr id="3" name="Content Placeholder 2"/>
          <p:cNvSpPr>
            <a:spLocks noGrp="1"/>
          </p:cNvSpPr>
          <p:nvPr>
            <p:ph idx="1"/>
          </p:nvPr>
        </p:nvSpPr>
        <p:spPr>
          <a:xfrm>
            <a:off x="598621" y="1800147"/>
            <a:ext cx="10994760" cy="4914162"/>
          </a:xfrm>
        </p:spPr>
        <p:txBody>
          <a:bodyPr>
            <a:normAutofit fontScale="62500" lnSpcReduction="20000"/>
          </a:bodyPr>
          <a:lstStyle/>
          <a:p>
            <a:pPr marL="0" indent="457200">
              <a:lnSpc>
                <a:spcPct val="140000"/>
              </a:lnSpc>
              <a:buNone/>
            </a:pPr>
            <a:r>
              <a:rPr lang="vi-VN" sz="4000" b="1" dirty="0" smtClean="0">
                <a:latin typeface="Times New Roman" panose="02020603050405020304" pitchFamily="18" charset="0"/>
                <a:cs typeface="Times New Roman" panose="02020603050405020304" pitchFamily="18" charset="0"/>
              </a:rPr>
              <a:t>MySQL</a:t>
            </a:r>
            <a:r>
              <a:rPr lang="vi-VN" sz="4000" dirty="0" smtClean="0">
                <a:latin typeface="Times New Roman" panose="02020603050405020304" pitchFamily="18" charset="0"/>
                <a:cs typeface="Times New Roman" panose="02020603050405020304" pitchFamily="18" charset="0"/>
              </a:rPr>
              <a:t> </a:t>
            </a:r>
            <a:r>
              <a:rPr lang="vi-VN" sz="4000" dirty="0">
                <a:latin typeface="Times New Roman" panose="02020603050405020304" pitchFamily="18" charset="0"/>
                <a:cs typeface="Times New Roman" panose="02020603050405020304" pitchFamily="18" charset="0"/>
              </a:rPr>
              <a:t>là một hệ thống quản trị cơ sở dữ liệu mã nguồn mở (Relational Database Management System, viết tắt là </a:t>
            </a:r>
            <a:r>
              <a:rPr lang="vi-VN" sz="4000" b="1" dirty="0">
                <a:latin typeface="Times New Roman" panose="02020603050405020304" pitchFamily="18" charset="0"/>
                <a:cs typeface="Times New Roman" panose="02020603050405020304" pitchFamily="18" charset="0"/>
              </a:rPr>
              <a:t>RDBMS</a:t>
            </a:r>
            <a:r>
              <a:rPr lang="vi-VN" sz="4000" dirty="0">
                <a:latin typeface="Times New Roman" panose="02020603050405020304" pitchFamily="18" charset="0"/>
                <a:cs typeface="Times New Roman" panose="02020603050405020304" pitchFamily="18" charset="0"/>
              </a:rPr>
              <a:t>) hoạt động theo mô hình client-server. RDBMS là một phần mềm hay dịch vụ dùng để tạo và quản lý các cơ sở dữ liệu (</a:t>
            </a:r>
            <a:r>
              <a:rPr lang="vi-VN" sz="4000" b="1" dirty="0">
                <a:latin typeface="Times New Roman" panose="02020603050405020304" pitchFamily="18" charset="0"/>
                <a:cs typeface="Times New Roman" panose="02020603050405020304" pitchFamily="18" charset="0"/>
              </a:rPr>
              <a:t>Database</a:t>
            </a:r>
            <a:r>
              <a:rPr lang="vi-VN" sz="4000" dirty="0">
                <a:latin typeface="Times New Roman" panose="02020603050405020304" pitchFamily="18" charset="0"/>
                <a:cs typeface="Times New Roman" panose="02020603050405020304" pitchFamily="18" charset="0"/>
              </a:rPr>
              <a:t>) theo hình thức quản lý các mối liên hệ giữa chúng</a:t>
            </a:r>
            <a:r>
              <a:rPr lang="vi-VN" sz="4000" dirty="0" smtClean="0">
                <a:latin typeface="Times New Roman" panose="02020603050405020304" pitchFamily="18" charset="0"/>
                <a:cs typeface="Times New Roman" panose="02020603050405020304" pitchFamily="18" charset="0"/>
              </a:rPr>
              <a:t>.</a:t>
            </a:r>
            <a:endParaRPr lang="en-US" sz="4000" dirty="0" smtClean="0">
              <a:latin typeface="Times New Roman" panose="02020603050405020304" pitchFamily="18" charset="0"/>
              <a:cs typeface="Times New Roman" panose="02020603050405020304" pitchFamily="18" charset="0"/>
            </a:endParaRPr>
          </a:p>
          <a:p>
            <a:pPr marL="0" indent="457200">
              <a:lnSpc>
                <a:spcPct val="140000"/>
              </a:lnSpc>
              <a:buNone/>
            </a:pPr>
            <a:r>
              <a:rPr lang="vi-VN" sz="4000" b="1" dirty="0">
                <a:latin typeface="Times New Roman" panose="02020603050405020304" pitchFamily="18" charset="0"/>
                <a:cs typeface="Times New Roman" panose="02020603050405020304" pitchFamily="18" charset="0"/>
              </a:rPr>
              <a:t>MySQL</a:t>
            </a:r>
            <a:r>
              <a:rPr lang="vi-VN" sz="4000" dirty="0">
                <a:latin typeface="Times New Roman" panose="02020603050405020304" pitchFamily="18" charset="0"/>
                <a:cs typeface="Times New Roman" panose="02020603050405020304" pitchFamily="18" charset="0"/>
              </a:rPr>
              <a:t> là một trong số các phần mềm </a:t>
            </a:r>
            <a:r>
              <a:rPr lang="vi-VN" sz="4000" b="1" dirty="0">
                <a:latin typeface="Times New Roman" panose="02020603050405020304" pitchFamily="18" charset="0"/>
                <a:cs typeface="Times New Roman" panose="02020603050405020304" pitchFamily="18" charset="0"/>
              </a:rPr>
              <a:t>RDBMS</a:t>
            </a:r>
            <a:r>
              <a:rPr lang="vi-VN" sz="4000" dirty="0">
                <a:latin typeface="Times New Roman" panose="02020603050405020304" pitchFamily="18" charset="0"/>
                <a:cs typeface="Times New Roman" panose="02020603050405020304" pitchFamily="18" charset="0"/>
              </a:rPr>
              <a:t>. </a:t>
            </a:r>
            <a:r>
              <a:rPr lang="vi-VN" sz="4000" b="1" dirty="0">
                <a:latin typeface="Times New Roman" panose="02020603050405020304" pitchFamily="18" charset="0"/>
                <a:cs typeface="Times New Roman" panose="02020603050405020304" pitchFamily="18" charset="0"/>
              </a:rPr>
              <a:t>RDBMS</a:t>
            </a:r>
            <a:r>
              <a:rPr lang="vi-VN" sz="4000" dirty="0">
                <a:latin typeface="Times New Roman" panose="02020603050405020304" pitchFamily="18" charset="0"/>
                <a:cs typeface="Times New Roman" panose="02020603050405020304" pitchFamily="18" charset="0"/>
              </a:rPr>
              <a:t> và </a:t>
            </a:r>
            <a:r>
              <a:rPr lang="vi-VN" sz="4000" b="1" dirty="0">
                <a:latin typeface="Times New Roman" panose="02020603050405020304" pitchFamily="18" charset="0"/>
                <a:cs typeface="Times New Roman" panose="02020603050405020304" pitchFamily="18" charset="0"/>
              </a:rPr>
              <a:t>MySQL</a:t>
            </a:r>
            <a:r>
              <a:rPr lang="vi-VN" sz="4000" dirty="0">
                <a:latin typeface="Times New Roman" panose="02020603050405020304" pitchFamily="18" charset="0"/>
                <a:cs typeface="Times New Roman" panose="02020603050405020304" pitchFamily="18" charset="0"/>
              </a:rPr>
              <a:t> thường được cho là một vì độ phổ biến quá lớn của </a:t>
            </a:r>
            <a:r>
              <a:rPr lang="vi-VN" sz="4000" b="1" dirty="0" smtClean="0">
                <a:latin typeface="Times New Roman" panose="02020603050405020304" pitchFamily="18" charset="0"/>
                <a:cs typeface="Times New Roman" panose="02020603050405020304" pitchFamily="18" charset="0"/>
              </a:rPr>
              <a:t>MySQL</a:t>
            </a:r>
            <a:r>
              <a:rPr lang="vi-VN" sz="4000" dirty="0" smtClean="0">
                <a:latin typeface="Times New Roman" panose="02020603050405020304" pitchFamily="18" charset="0"/>
                <a:cs typeface="Times New Roman" panose="02020603050405020304" pitchFamily="18" charset="0"/>
              </a:rPr>
              <a:t>. </a:t>
            </a:r>
            <a:endParaRPr lang="en-US" sz="4000" dirty="0" smtClean="0">
              <a:latin typeface="Times New Roman" panose="02020603050405020304" pitchFamily="18" charset="0"/>
              <a:cs typeface="Times New Roman" panose="02020603050405020304" pitchFamily="18" charset="0"/>
            </a:endParaRPr>
          </a:p>
          <a:p>
            <a:pPr marL="0" indent="457200">
              <a:lnSpc>
                <a:spcPct val="140000"/>
              </a:lnSpc>
              <a:buNone/>
            </a:pPr>
            <a:r>
              <a:rPr lang="vi-VN" sz="4000" dirty="0" smtClean="0">
                <a:latin typeface="Times New Roman" panose="02020603050405020304" pitchFamily="18" charset="0"/>
                <a:cs typeface="Times New Roman" panose="02020603050405020304" pitchFamily="18" charset="0"/>
              </a:rPr>
              <a:t>Các </a:t>
            </a:r>
            <a:r>
              <a:rPr lang="vi-VN" sz="4000" dirty="0">
                <a:latin typeface="Times New Roman" panose="02020603050405020304" pitchFamily="18" charset="0"/>
                <a:cs typeface="Times New Roman" panose="02020603050405020304" pitchFamily="18" charset="0"/>
              </a:rPr>
              <a:t>ứng dụng web lớn nhất như </a:t>
            </a:r>
            <a:r>
              <a:rPr lang="vi-VN" sz="4000" b="1" dirty="0">
                <a:latin typeface="Times New Roman" panose="02020603050405020304" pitchFamily="18" charset="0"/>
                <a:cs typeface="Times New Roman" panose="02020603050405020304" pitchFamily="18" charset="0"/>
              </a:rPr>
              <a:t>Facebook</a:t>
            </a:r>
            <a:r>
              <a:rPr lang="vi-VN" sz="4000" dirty="0">
                <a:latin typeface="Times New Roman" panose="02020603050405020304" pitchFamily="18" charset="0"/>
                <a:cs typeface="Times New Roman" panose="02020603050405020304" pitchFamily="18" charset="0"/>
              </a:rPr>
              <a:t>, </a:t>
            </a:r>
            <a:r>
              <a:rPr lang="vi-VN" sz="4000" b="1" dirty="0">
                <a:latin typeface="Times New Roman" panose="02020603050405020304" pitchFamily="18" charset="0"/>
                <a:cs typeface="Times New Roman" panose="02020603050405020304" pitchFamily="18" charset="0"/>
              </a:rPr>
              <a:t>Twitter</a:t>
            </a:r>
            <a:r>
              <a:rPr lang="vi-VN" sz="4000" dirty="0">
                <a:latin typeface="Times New Roman" panose="02020603050405020304" pitchFamily="18" charset="0"/>
                <a:cs typeface="Times New Roman" panose="02020603050405020304" pitchFamily="18" charset="0"/>
              </a:rPr>
              <a:t>, </a:t>
            </a:r>
            <a:r>
              <a:rPr lang="vi-VN" sz="4000" b="1" dirty="0">
                <a:latin typeface="Times New Roman" panose="02020603050405020304" pitchFamily="18" charset="0"/>
                <a:cs typeface="Times New Roman" panose="02020603050405020304" pitchFamily="18" charset="0"/>
              </a:rPr>
              <a:t>YouTube</a:t>
            </a:r>
            <a:r>
              <a:rPr lang="vi-VN" sz="4000" dirty="0">
                <a:latin typeface="Times New Roman" panose="02020603050405020304" pitchFamily="18" charset="0"/>
                <a:cs typeface="Times New Roman" panose="02020603050405020304" pitchFamily="18" charset="0"/>
              </a:rPr>
              <a:t>, </a:t>
            </a:r>
            <a:r>
              <a:rPr lang="vi-VN" sz="4000" b="1" dirty="0">
                <a:latin typeface="Times New Roman" panose="02020603050405020304" pitchFamily="18" charset="0"/>
                <a:cs typeface="Times New Roman" panose="02020603050405020304" pitchFamily="18" charset="0"/>
              </a:rPr>
              <a:t>Google</a:t>
            </a:r>
            <a:r>
              <a:rPr lang="vi-VN" sz="4000" dirty="0">
                <a:latin typeface="Times New Roman" panose="02020603050405020304" pitchFamily="18" charset="0"/>
                <a:cs typeface="Times New Roman" panose="02020603050405020304" pitchFamily="18" charset="0"/>
              </a:rPr>
              <a:t>, và </a:t>
            </a:r>
            <a:r>
              <a:rPr lang="vi-VN" sz="4000" b="1" dirty="0">
                <a:latin typeface="Times New Roman" panose="02020603050405020304" pitchFamily="18" charset="0"/>
                <a:cs typeface="Times New Roman" panose="02020603050405020304" pitchFamily="18" charset="0"/>
              </a:rPr>
              <a:t>Yahoo</a:t>
            </a:r>
            <a:r>
              <a:rPr lang="vi-VN" sz="4000" dirty="0">
                <a:latin typeface="Times New Roman" panose="02020603050405020304" pitchFamily="18" charset="0"/>
                <a:cs typeface="Times New Roman" panose="02020603050405020304" pitchFamily="18" charset="0"/>
              </a:rPr>
              <a:t>! đều dùng </a:t>
            </a:r>
            <a:r>
              <a:rPr lang="vi-VN" sz="4000" b="1" dirty="0">
                <a:latin typeface="Times New Roman" panose="02020603050405020304" pitchFamily="18" charset="0"/>
                <a:cs typeface="Times New Roman" panose="02020603050405020304" pitchFamily="18" charset="0"/>
              </a:rPr>
              <a:t>MySQL</a:t>
            </a:r>
            <a:r>
              <a:rPr lang="vi-VN" sz="4000" dirty="0">
                <a:latin typeface="Times New Roman" panose="02020603050405020304" pitchFamily="18" charset="0"/>
                <a:cs typeface="Times New Roman" panose="02020603050405020304" pitchFamily="18" charset="0"/>
              </a:rPr>
              <a:t> cho mục đích lưu trữ dữ liệu. </a:t>
            </a:r>
            <a:r>
              <a:rPr lang="vi-VN" sz="4000" dirty="0" smtClean="0">
                <a:latin typeface="Times New Roman" panose="02020603050405020304" pitchFamily="18" charset="0"/>
                <a:cs typeface="Times New Roman" panose="02020603050405020304" pitchFamily="18" charset="0"/>
              </a:rPr>
              <a:t>Kể cả khi ban đầu nó chỉ được dùng rất hạn chế nhưng giờ nó đã tương thích với nhiều hạ tầng máy tính quan trọng như </a:t>
            </a:r>
            <a:r>
              <a:rPr lang="vi-VN" sz="4000" b="1" dirty="0" smtClean="0">
                <a:latin typeface="Times New Roman" panose="02020603050405020304" pitchFamily="18" charset="0"/>
                <a:cs typeface="Times New Roman" panose="02020603050405020304" pitchFamily="18" charset="0"/>
              </a:rPr>
              <a:t>Linux</a:t>
            </a:r>
            <a:r>
              <a:rPr lang="vi-VN" sz="4000" dirty="0" smtClean="0">
                <a:latin typeface="Times New Roman" panose="02020603050405020304" pitchFamily="18" charset="0"/>
                <a:cs typeface="Times New Roman" panose="02020603050405020304" pitchFamily="18" charset="0"/>
              </a:rPr>
              <a:t>, </a:t>
            </a:r>
            <a:r>
              <a:rPr lang="vi-VN" sz="4000" b="1" dirty="0" smtClean="0">
                <a:latin typeface="Times New Roman" panose="02020603050405020304" pitchFamily="18" charset="0"/>
                <a:cs typeface="Times New Roman" panose="02020603050405020304" pitchFamily="18" charset="0"/>
              </a:rPr>
              <a:t>macOS</a:t>
            </a:r>
            <a:r>
              <a:rPr lang="vi-VN" sz="4000" dirty="0" smtClean="0">
                <a:latin typeface="Times New Roman" panose="02020603050405020304" pitchFamily="18" charset="0"/>
                <a:cs typeface="Times New Roman" panose="02020603050405020304" pitchFamily="18" charset="0"/>
              </a:rPr>
              <a:t>, </a:t>
            </a:r>
            <a:r>
              <a:rPr lang="vi-VN" sz="4000" b="1" dirty="0" smtClean="0">
                <a:latin typeface="Times New Roman" panose="02020603050405020304" pitchFamily="18" charset="0"/>
                <a:cs typeface="Times New Roman" panose="02020603050405020304" pitchFamily="18" charset="0"/>
              </a:rPr>
              <a:t>Microsoft</a:t>
            </a:r>
            <a:r>
              <a:rPr lang="vi-VN" sz="4000" dirty="0" smtClean="0">
                <a:latin typeface="Times New Roman" panose="02020603050405020304" pitchFamily="18" charset="0"/>
                <a:cs typeface="Times New Roman" panose="02020603050405020304" pitchFamily="18" charset="0"/>
              </a:rPr>
              <a:t> </a:t>
            </a:r>
            <a:r>
              <a:rPr lang="vi-VN" sz="4000" b="1" dirty="0" smtClean="0">
                <a:latin typeface="Times New Roman" panose="02020603050405020304" pitchFamily="18" charset="0"/>
                <a:cs typeface="Times New Roman" panose="02020603050405020304" pitchFamily="18" charset="0"/>
              </a:rPr>
              <a:t>Windows</a:t>
            </a:r>
            <a:r>
              <a:rPr lang="vi-VN" sz="4000" dirty="0" smtClean="0">
                <a:latin typeface="Times New Roman" panose="02020603050405020304" pitchFamily="18" charset="0"/>
                <a:cs typeface="Times New Roman" panose="02020603050405020304" pitchFamily="18" charset="0"/>
              </a:rPr>
              <a:t>, và </a:t>
            </a:r>
            <a:r>
              <a:rPr lang="vi-VN" sz="4000" b="1" dirty="0" smtClean="0">
                <a:latin typeface="Times New Roman" panose="02020603050405020304" pitchFamily="18" charset="0"/>
                <a:cs typeface="Times New Roman" panose="02020603050405020304" pitchFamily="18" charset="0"/>
              </a:rPr>
              <a:t>Ubuntu</a:t>
            </a:r>
            <a:r>
              <a:rPr lang="vi-VN" sz="4000" dirty="0" smtClean="0">
                <a:latin typeface="Times New Roman" panose="02020603050405020304" pitchFamily="18" charset="0"/>
                <a:cs typeface="Times New Roman" panose="02020603050405020304" pitchFamily="18" charset="0"/>
              </a:rPr>
              <a:t>.</a:t>
            </a:r>
            <a:endParaRPr lang="en-US" dirty="0"/>
          </a:p>
        </p:txBody>
      </p:sp>
    </p:spTree>
    <p:extLst>
      <p:ext uri="{BB962C8B-B14F-4D97-AF65-F5344CB8AC3E}">
        <p14:creationId xmlns:p14="http://schemas.microsoft.com/office/powerpoint/2010/main" val="7407774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MySQL</a:t>
            </a:r>
            <a:endParaRPr lang="en-US" sz="6000" dirty="0"/>
          </a:p>
        </p:txBody>
      </p:sp>
      <p:sp>
        <p:nvSpPr>
          <p:cNvPr id="3" name="Content Placeholder 2"/>
          <p:cNvSpPr>
            <a:spLocks noGrp="1"/>
          </p:cNvSpPr>
          <p:nvPr>
            <p:ph idx="1"/>
          </p:nvPr>
        </p:nvSpPr>
        <p:spPr>
          <a:xfrm>
            <a:off x="598621" y="1690577"/>
            <a:ext cx="10994760" cy="5167422"/>
          </a:xfrm>
        </p:spPr>
        <p:txBody>
          <a:bodyPr>
            <a:noAutofit/>
          </a:bodyPr>
          <a:lstStyle/>
          <a:p>
            <a:pPr marL="0" indent="457200">
              <a:lnSpc>
                <a:spcPct val="120000"/>
              </a:lnSpc>
              <a:buNone/>
            </a:pPr>
            <a:r>
              <a:rPr lang="vi-VN" sz="2800" dirty="0" smtClean="0">
                <a:latin typeface="Times New Roman" panose="02020603050405020304" pitchFamily="18" charset="0"/>
                <a:cs typeface="Times New Roman" panose="02020603050405020304" pitchFamily="18" charset="0"/>
              </a:rPr>
              <a:t>Quá trình hình thành và phát triển của </a:t>
            </a:r>
            <a:r>
              <a:rPr lang="vi-VN" sz="2800" b="1" dirty="0" smtClean="0">
                <a:latin typeface="Times New Roman" panose="02020603050405020304" pitchFamily="18" charset="0"/>
                <a:cs typeface="Times New Roman" panose="02020603050405020304" pitchFamily="18" charset="0"/>
              </a:rPr>
              <a:t>MySQL</a:t>
            </a:r>
            <a:r>
              <a:rPr lang="vi-VN" sz="2800" dirty="0" smtClean="0">
                <a:latin typeface="Times New Roman" panose="02020603050405020304" pitchFamily="18" charset="0"/>
                <a:cs typeface="Times New Roman" panose="02020603050405020304" pitchFamily="18" charset="0"/>
              </a:rPr>
              <a:t> được tóm tắt như sau:</a:t>
            </a:r>
          </a:p>
          <a:p>
            <a:pPr indent="457200">
              <a:lnSpc>
                <a:spcPct val="120000"/>
              </a:lnSpc>
            </a:pPr>
            <a:r>
              <a:rPr lang="vi-VN" sz="2800" dirty="0" smtClean="0">
                <a:latin typeface="Times New Roman" panose="02020603050405020304" pitchFamily="18" charset="0"/>
                <a:cs typeface="Times New Roman" panose="02020603050405020304" pitchFamily="18" charset="0"/>
              </a:rPr>
              <a:t>Công ty Th</a:t>
            </a:r>
            <a:r>
              <a:rPr lang="en-US" sz="2800" dirty="0" smtClean="0">
                <a:latin typeface="Times New Roman" panose="02020603050405020304" pitchFamily="18" charset="0"/>
                <a:cs typeface="Times New Roman" panose="02020603050405020304" pitchFamily="18" charset="0"/>
              </a:rPr>
              <a:t>u</a:t>
            </a:r>
            <a:r>
              <a:rPr lang="vi-VN" sz="2800" dirty="0" smtClean="0">
                <a:latin typeface="Times New Roman" panose="02020603050405020304" pitchFamily="18" charset="0"/>
                <a:cs typeface="Times New Roman" panose="02020603050405020304" pitchFamily="18" charset="0"/>
              </a:rPr>
              <a:t>y Điển </a:t>
            </a:r>
            <a:r>
              <a:rPr lang="vi-VN" sz="2800" b="1" dirty="0" smtClean="0">
                <a:latin typeface="Times New Roman" panose="02020603050405020304" pitchFamily="18" charset="0"/>
                <a:cs typeface="Times New Roman" panose="02020603050405020304" pitchFamily="18" charset="0"/>
              </a:rPr>
              <a:t>MySQL AB </a:t>
            </a:r>
            <a:r>
              <a:rPr lang="vi-VN" sz="2800" dirty="0" smtClean="0">
                <a:latin typeface="Times New Roman" panose="02020603050405020304" pitchFamily="18" charset="0"/>
                <a:cs typeface="Times New Roman" panose="02020603050405020304" pitchFamily="18" charset="0"/>
              </a:rPr>
              <a:t>phát triển </a:t>
            </a:r>
            <a:r>
              <a:rPr lang="vi-VN" sz="2800" b="1" dirty="0" smtClean="0">
                <a:latin typeface="Times New Roman" panose="02020603050405020304" pitchFamily="18" charset="0"/>
                <a:cs typeface="Times New Roman" panose="02020603050405020304" pitchFamily="18" charset="0"/>
              </a:rPr>
              <a:t>MySQL</a:t>
            </a:r>
            <a:r>
              <a:rPr lang="vi-VN" sz="2800" dirty="0" smtClean="0">
                <a:latin typeface="Times New Roman" panose="02020603050405020304" pitchFamily="18" charset="0"/>
                <a:cs typeface="Times New Roman" panose="02020603050405020304" pitchFamily="18" charset="0"/>
              </a:rPr>
              <a:t> vào năm 1994.</a:t>
            </a:r>
          </a:p>
          <a:p>
            <a:pPr indent="457200">
              <a:lnSpc>
                <a:spcPct val="120000"/>
              </a:lnSpc>
            </a:pPr>
            <a:r>
              <a:rPr lang="vi-VN" sz="2800" dirty="0" smtClean="0">
                <a:latin typeface="Times New Roman" panose="02020603050405020304" pitchFamily="18" charset="0"/>
                <a:cs typeface="Times New Roman" panose="02020603050405020304" pitchFamily="18" charset="0"/>
              </a:rPr>
              <a:t>Phiên bản đầu tiên của MySQL phát hành năm 1995</a:t>
            </a:r>
          </a:p>
          <a:p>
            <a:pPr indent="457200">
              <a:lnSpc>
                <a:spcPct val="120000"/>
              </a:lnSpc>
            </a:pPr>
            <a:r>
              <a:rPr lang="vi-VN" sz="2800" dirty="0" smtClean="0">
                <a:latin typeface="Times New Roman" panose="02020603050405020304" pitchFamily="18" charset="0"/>
                <a:cs typeface="Times New Roman" panose="02020603050405020304" pitchFamily="18" charset="0"/>
              </a:rPr>
              <a:t>Công ty Sun Microsystems mua lại </a:t>
            </a:r>
            <a:r>
              <a:rPr lang="vi-VN" sz="2800" b="1" dirty="0" smtClean="0">
                <a:latin typeface="Times New Roman" panose="02020603050405020304" pitchFamily="18" charset="0"/>
                <a:cs typeface="Times New Roman" panose="02020603050405020304" pitchFamily="18" charset="0"/>
              </a:rPr>
              <a:t>MySQL AB </a:t>
            </a:r>
            <a:r>
              <a:rPr lang="vi-VN" sz="2800" dirty="0" smtClean="0">
                <a:latin typeface="Times New Roman" panose="02020603050405020304" pitchFamily="18" charset="0"/>
                <a:cs typeface="Times New Roman" panose="02020603050405020304" pitchFamily="18" charset="0"/>
              </a:rPr>
              <a:t>trong năm 2008</a:t>
            </a:r>
          </a:p>
          <a:p>
            <a:pPr indent="457200">
              <a:lnSpc>
                <a:spcPct val="120000"/>
              </a:lnSpc>
            </a:pPr>
            <a:r>
              <a:rPr lang="vi-VN" sz="2800" dirty="0" smtClean="0">
                <a:latin typeface="Times New Roman" panose="02020603050405020304" pitchFamily="18" charset="0"/>
                <a:cs typeface="Times New Roman" panose="02020603050405020304" pitchFamily="18" charset="0"/>
              </a:rPr>
              <a:t>Năm 2010 tập đoàn Oracle thâu tóm Sun Microsystems. Ngay lúc đó, đội ngũ phát triển của </a:t>
            </a:r>
            <a:r>
              <a:rPr lang="vi-VN" sz="2800" b="1" dirty="0" smtClean="0">
                <a:latin typeface="Times New Roman" panose="02020603050405020304" pitchFamily="18" charset="0"/>
                <a:cs typeface="Times New Roman" panose="02020603050405020304" pitchFamily="18" charset="0"/>
              </a:rPr>
              <a:t>MySQL</a:t>
            </a:r>
            <a:r>
              <a:rPr lang="vi-VN" sz="2800" dirty="0" smtClean="0">
                <a:latin typeface="Times New Roman" panose="02020603050405020304" pitchFamily="18" charset="0"/>
                <a:cs typeface="Times New Roman" panose="02020603050405020304" pitchFamily="18" charset="0"/>
              </a:rPr>
              <a:t> tách </a:t>
            </a:r>
            <a:r>
              <a:rPr lang="vi-VN" sz="2800" b="1" dirty="0" smtClean="0">
                <a:latin typeface="Times New Roman" panose="02020603050405020304" pitchFamily="18" charset="0"/>
                <a:cs typeface="Times New Roman" panose="02020603050405020304" pitchFamily="18" charset="0"/>
              </a:rPr>
              <a:t>MySQL</a:t>
            </a:r>
            <a:r>
              <a:rPr lang="vi-VN" sz="2800" dirty="0" smtClean="0">
                <a:latin typeface="Times New Roman" panose="02020603050405020304" pitchFamily="18" charset="0"/>
                <a:cs typeface="Times New Roman" panose="02020603050405020304" pitchFamily="18" charset="0"/>
              </a:rPr>
              <a:t> ra thành 1 nhánh riêng gọi là MariaDB. Oracle tiếp tục phát triển </a:t>
            </a:r>
            <a:r>
              <a:rPr lang="vi-VN" sz="2800" b="1" dirty="0" smtClean="0">
                <a:latin typeface="Times New Roman" panose="02020603050405020304" pitchFamily="18" charset="0"/>
                <a:cs typeface="Times New Roman" panose="02020603050405020304" pitchFamily="18" charset="0"/>
              </a:rPr>
              <a:t>MySQL</a:t>
            </a:r>
            <a:r>
              <a:rPr lang="vi-VN" sz="2800" dirty="0" smtClean="0">
                <a:latin typeface="Times New Roman" panose="02020603050405020304" pitchFamily="18" charset="0"/>
                <a:cs typeface="Times New Roman" panose="02020603050405020304" pitchFamily="18" charset="0"/>
              </a:rPr>
              <a:t> lên phiên bản 5.5.</a:t>
            </a:r>
          </a:p>
        </p:txBody>
      </p:sp>
    </p:spTree>
    <p:extLst>
      <p:ext uri="{BB962C8B-B14F-4D97-AF65-F5344CB8AC3E}">
        <p14:creationId xmlns:p14="http://schemas.microsoft.com/office/powerpoint/2010/main" val="1731956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MySQL</a:t>
            </a:r>
            <a:endParaRPr lang="en-US" sz="6000" dirty="0"/>
          </a:p>
        </p:txBody>
      </p:sp>
      <p:sp>
        <p:nvSpPr>
          <p:cNvPr id="3" name="Content Placeholder 2"/>
          <p:cNvSpPr>
            <a:spLocks noGrp="1"/>
          </p:cNvSpPr>
          <p:nvPr>
            <p:ph idx="1"/>
          </p:nvPr>
        </p:nvSpPr>
        <p:spPr>
          <a:xfrm>
            <a:off x="598621" y="1690577"/>
            <a:ext cx="10994760" cy="5167422"/>
          </a:xfrm>
        </p:spPr>
        <p:txBody>
          <a:bodyPr>
            <a:noAutofit/>
          </a:bodyPr>
          <a:lstStyle/>
          <a:p>
            <a:pPr indent="457189">
              <a:lnSpc>
                <a:spcPct val="120000"/>
              </a:lnSpc>
            </a:pPr>
            <a:r>
              <a:rPr lang="vi-VN" sz="2800" b="1" dirty="0" smtClean="0">
                <a:latin typeface="Times New Roman" panose="02020603050405020304" pitchFamily="18" charset="0"/>
                <a:cs typeface="Times New Roman" panose="02020603050405020304" pitchFamily="18" charset="0"/>
              </a:rPr>
              <a:t>2013 MySQL </a:t>
            </a:r>
            <a:r>
              <a:rPr lang="vi-VN" sz="2800" dirty="0" smtClean="0">
                <a:latin typeface="Times New Roman" panose="02020603050405020304" pitchFamily="18" charset="0"/>
                <a:cs typeface="Times New Roman" panose="02020603050405020304" pitchFamily="18" charset="0"/>
              </a:rPr>
              <a:t>phát hành phiên bản 5.6</a:t>
            </a:r>
          </a:p>
          <a:p>
            <a:pPr indent="457189">
              <a:lnSpc>
                <a:spcPct val="120000"/>
              </a:lnSpc>
            </a:pPr>
            <a:r>
              <a:rPr lang="vi-VN" sz="2800" b="1" dirty="0" smtClean="0">
                <a:latin typeface="Times New Roman" panose="02020603050405020304" pitchFamily="18" charset="0"/>
                <a:cs typeface="Times New Roman" panose="02020603050405020304" pitchFamily="18" charset="0"/>
              </a:rPr>
              <a:t>2015 MySQL</a:t>
            </a:r>
            <a:r>
              <a:rPr lang="vi-VN" sz="2800" dirty="0" smtClean="0">
                <a:latin typeface="Times New Roman" panose="02020603050405020304" pitchFamily="18" charset="0"/>
                <a:cs typeface="Times New Roman" panose="02020603050405020304" pitchFamily="18" charset="0"/>
              </a:rPr>
              <a:t> phát hành phiên bản 5.7</a:t>
            </a:r>
          </a:p>
          <a:p>
            <a:pPr indent="457189">
              <a:lnSpc>
                <a:spcPct val="120000"/>
              </a:lnSpc>
            </a:pPr>
            <a:r>
              <a:rPr lang="en-US" sz="2800" dirty="0" smtClean="0">
                <a:latin typeface="Times New Roman" panose="02020603050405020304" pitchFamily="18" charset="0"/>
                <a:cs typeface="Times New Roman" panose="02020603050405020304" pitchFamily="18" charset="0"/>
              </a:rPr>
              <a:t>P</a:t>
            </a:r>
            <a:r>
              <a:rPr lang="vi-VN" sz="2800" dirty="0" smtClean="0">
                <a:latin typeface="Times New Roman" panose="02020603050405020304" pitchFamily="18" charset="0"/>
                <a:cs typeface="Times New Roman" panose="02020603050405020304" pitchFamily="18" charset="0"/>
              </a:rPr>
              <a:t>hiên </a:t>
            </a:r>
            <a:r>
              <a:rPr lang="vi-VN" sz="2800" dirty="0">
                <a:latin typeface="Times New Roman" panose="02020603050405020304" pitchFamily="18" charset="0"/>
                <a:cs typeface="Times New Roman" panose="02020603050405020304" pitchFamily="18" charset="0"/>
              </a:rPr>
              <a:t>bản </a:t>
            </a:r>
            <a:r>
              <a:rPr lang="en-US" sz="2800" dirty="0" err="1" smtClean="0">
                <a:latin typeface="Times New Roman" panose="02020603050405020304" pitchFamily="18" charset="0"/>
                <a:cs typeface="Times New Roman" panose="02020603050405020304" pitchFamily="18" charset="0"/>
              </a:rPr>
              <a:t>hiện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tại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vi-VN" sz="2800" b="1" dirty="0" smtClean="0">
                <a:latin typeface="Times New Roman" panose="02020603050405020304" pitchFamily="18" charset="0"/>
                <a:cs typeface="Times New Roman" panose="02020603050405020304" pitchFamily="18" charset="0"/>
              </a:rPr>
              <a:t>MySQL</a:t>
            </a:r>
            <a:r>
              <a:rPr lang="vi-VN"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vi-VN" sz="2800" dirty="0" smtClean="0">
                <a:latin typeface="Times New Roman" panose="02020603050405020304" pitchFamily="18" charset="0"/>
                <a:cs typeface="Times New Roman" panose="02020603050405020304" pitchFamily="18" charset="0"/>
              </a:rPr>
              <a:t> 8.0</a:t>
            </a:r>
            <a:endParaRPr lang="en-US" sz="2800" dirty="0" smtClean="0">
              <a:latin typeface="Times New Roman" panose="02020603050405020304" pitchFamily="18" charset="0"/>
              <a:cs typeface="Times New Roman" panose="02020603050405020304" pitchFamily="18" charset="0"/>
            </a:endParaRPr>
          </a:p>
          <a:p>
            <a:pPr indent="457189">
              <a:lnSpc>
                <a:spcPct val="120000"/>
              </a:lnSpc>
            </a:pPr>
            <a:r>
              <a:rPr lang="en-US" sz="2800" dirty="0" smtClean="0">
                <a:latin typeface="Times New Roman" panose="02020603050405020304" pitchFamily="18" charset="0"/>
                <a:cs typeface="Times New Roman" panose="02020603050405020304" pitchFamily="18" charset="0"/>
              </a:rPr>
              <a:t> </a:t>
            </a:r>
            <a:r>
              <a:rPr lang="vi-VN" sz="2800" b="1" dirty="0" smtClean="0">
                <a:latin typeface="Times New Roman" panose="02020603050405020304" pitchFamily="18" charset="0"/>
                <a:cs typeface="Times New Roman" panose="02020603050405020304" pitchFamily="18" charset="0"/>
              </a:rPr>
              <a:t>MySQL</a:t>
            </a:r>
            <a:r>
              <a:rPr lang="vi-VN" sz="2800" dirty="0" smtClean="0">
                <a:latin typeface="Times New Roman" panose="02020603050405020304" pitchFamily="18" charset="0"/>
                <a:cs typeface="Times New Roman" panose="02020603050405020304" pitchFamily="18" charset="0"/>
              </a:rPr>
              <a:t> hiện nay có 2 phiên bản</a:t>
            </a:r>
            <a:r>
              <a:rPr lang="en-US" sz="2800" dirty="0" smtClean="0">
                <a:latin typeface="Times New Roman" panose="02020603050405020304" pitchFamily="18" charset="0"/>
                <a:cs typeface="Times New Roman" panose="02020603050405020304" pitchFamily="18" charset="0"/>
              </a:rPr>
              <a:t>,</a:t>
            </a:r>
            <a:r>
              <a:rPr lang="vi-VN" sz="2800" dirty="0" smtClean="0">
                <a:latin typeface="Times New Roman" panose="02020603050405020304" pitchFamily="18" charset="0"/>
                <a:cs typeface="Times New Roman" panose="02020603050405020304" pitchFamily="18" charset="0"/>
              </a:rPr>
              <a:t> miễn phí (</a:t>
            </a:r>
            <a:r>
              <a:rPr lang="vi-VN" sz="2800" b="1" dirty="0" smtClean="0">
                <a:latin typeface="Times New Roman" panose="02020603050405020304" pitchFamily="18" charset="0"/>
                <a:cs typeface="Times New Roman" panose="02020603050405020304" pitchFamily="18" charset="0"/>
              </a:rPr>
              <a:t>MySQL</a:t>
            </a:r>
            <a:r>
              <a:rPr lang="vi-VN" sz="2800" dirty="0" smtClean="0">
                <a:latin typeface="Times New Roman" panose="02020603050405020304" pitchFamily="18" charset="0"/>
                <a:cs typeface="Times New Roman" panose="02020603050405020304" pitchFamily="18" charset="0"/>
              </a:rPr>
              <a:t> Community Server) và có phí (Enterprise Server).</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9949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6090" y="185102"/>
            <a:ext cx="7940660" cy="952582"/>
          </a:xfrm>
        </p:spPr>
        <p:txBody>
          <a:bodyPr>
            <a:normAutofit/>
          </a:bodyPr>
          <a:lstStyle/>
          <a:p>
            <a:r>
              <a:rPr lang="en-US" dirty="0" err="1" smtClean="0"/>
              <a:t>Ưu</a:t>
            </a:r>
            <a:r>
              <a:rPr lang="en-US" dirty="0" smtClean="0"/>
              <a:t> </a:t>
            </a:r>
            <a:r>
              <a:rPr lang="en-US" dirty="0" err="1" smtClean="0"/>
              <a:t>điểm</a:t>
            </a:r>
            <a:r>
              <a:rPr lang="en-US" dirty="0" smtClean="0"/>
              <a:t> </a:t>
            </a:r>
            <a:r>
              <a:rPr lang="en-US" dirty="0" err="1" smtClean="0"/>
              <a:t>của</a:t>
            </a:r>
            <a:r>
              <a:rPr lang="en-US" dirty="0" smtClean="0"/>
              <a:t> MySQL</a:t>
            </a:r>
            <a:endParaRPr lang="en-US" dirty="0"/>
          </a:p>
        </p:txBody>
      </p:sp>
      <p:sp>
        <p:nvSpPr>
          <p:cNvPr id="5" name="Content Placeholder 4"/>
          <p:cNvSpPr>
            <a:spLocks noGrp="1"/>
          </p:cNvSpPr>
          <p:nvPr>
            <p:ph idx="1"/>
          </p:nvPr>
        </p:nvSpPr>
        <p:spPr>
          <a:xfrm>
            <a:off x="170121" y="1148317"/>
            <a:ext cx="9750056" cy="5131178"/>
          </a:xfrm>
        </p:spPr>
        <p:txBody>
          <a:bodyPr>
            <a:noAutofit/>
          </a:bodyPr>
          <a:lstStyle/>
          <a:p>
            <a:pPr indent="0">
              <a:lnSpc>
                <a:spcPct val="140000"/>
              </a:lnSpc>
              <a:buNone/>
            </a:pP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Có </a:t>
            </a:r>
            <a:r>
              <a:rPr lang="vi-VN" sz="2800" dirty="0">
                <a:latin typeface="Times New Roman" panose="02020603050405020304" pitchFamily="18" charset="0"/>
                <a:cs typeface="Times New Roman" panose="02020603050405020304" pitchFamily="18" charset="0"/>
              </a:rPr>
              <a:t>nhiều hệ quản trị dữ liệu khác nhau được đưa vào ứng dụng hỗ trợ cho hoạt động của một website. Trong đó thì </a:t>
            </a:r>
            <a:r>
              <a:rPr lang="vi-VN" sz="2800" b="1" dirty="0">
                <a:latin typeface="Times New Roman" panose="02020603050405020304" pitchFamily="18" charset="0"/>
                <a:cs typeface="Times New Roman" panose="02020603050405020304" pitchFamily="18" charset="0"/>
              </a:rPr>
              <a:t>MySQL</a:t>
            </a:r>
            <a:r>
              <a:rPr lang="vi-VN" sz="2800" dirty="0">
                <a:latin typeface="Times New Roman" panose="02020603050405020304" pitchFamily="18" charset="0"/>
                <a:cs typeface="Times New Roman" panose="02020603050405020304" pitchFamily="18" charset="0"/>
              </a:rPr>
              <a:t> được đánh giá cao nhờ những ưu điểm nổi bật sở </a:t>
            </a:r>
            <a:r>
              <a:rPr lang="vi-VN" sz="2800" dirty="0" smtClean="0">
                <a:latin typeface="Times New Roman" panose="02020603050405020304" pitchFamily="18" charset="0"/>
                <a:cs typeface="Times New Roman" panose="02020603050405020304" pitchFamily="18" charset="0"/>
              </a:rPr>
              <a:t>hữu</a:t>
            </a:r>
            <a:r>
              <a:rPr lang="en-US" sz="2800" dirty="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indent="457189">
              <a:lnSpc>
                <a:spcPct val="140000"/>
              </a:lnSpc>
            </a:pPr>
            <a:r>
              <a:rPr lang="vi-VN" sz="2800" dirty="0">
                <a:latin typeface="Times New Roman" panose="02020603050405020304" pitchFamily="18" charset="0"/>
                <a:cs typeface="Times New Roman" panose="02020603050405020304" pitchFamily="18" charset="0"/>
              </a:rPr>
              <a:t>Độ bảo mật </a:t>
            </a:r>
            <a:r>
              <a:rPr lang="vi-VN" sz="2800" dirty="0" smtClean="0">
                <a:latin typeface="Times New Roman" panose="02020603050405020304" pitchFamily="18" charset="0"/>
                <a:cs typeface="Times New Roman" panose="02020603050405020304" pitchFamily="18" charset="0"/>
              </a:rPr>
              <a:t>cao</a:t>
            </a:r>
            <a:endParaRPr lang="en-US" sz="2800" dirty="0" smtClean="0">
              <a:latin typeface="Times New Roman" panose="02020603050405020304" pitchFamily="18" charset="0"/>
              <a:cs typeface="Times New Roman" panose="02020603050405020304" pitchFamily="18" charset="0"/>
            </a:endParaRPr>
          </a:p>
          <a:p>
            <a:pPr indent="457189">
              <a:lnSpc>
                <a:spcPct val="140000"/>
              </a:lnSpc>
            </a:pPr>
            <a:r>
              <a:rPr lang="vi-VN" sz="2800" dirty="0">
                <a:latin typeface="Times New Roman" panose="02020603050405020304" pitchFamily="18" charset="0"/>
                <a:cs typeface="Times New Roman" panose="02020603050405020304" pitchFamily="18" charset="0"/>
              </a:rPr>
              <a:t>Tốc độ nhanh </a:t>
            </a:r>
            <a:r>
              <a:rPr lang="vi-VN" sz="2800" dirty="0" smtClean="0">
                <a:latin typeface="Times New Roman" panose="02020603050405020304" pitchFamily="18" charset="0"/>
                <a:cs typeface="Times New Roman" panose="02020603050405020304" pitchFamily="18" charset="0"/>
              </a:rPr>
              <a:t>chóng</a:t>
            </a:r>
            <a:endParaRPr lang="en-US" sz="2800" dirty="0" smtClean="0">
              <a:latin typeface="Times New Roman" panose="02020603050405020304" pitchFamily="18" charset="0"/>
              <a:cs typeface="Times New Roman" panose="02020603050405020304" pitchFamily="18" charset="0"/>
            </a:endParaRPr>
          </a:p>
          <a:p>
            <a:pPr indent="457189">
              <a:lnSpc>
                <a:spcPct val="140000"/>
              </a:lnSpc>
            </a:pPr>
            <a:r>
              <a:rPr lang="vi-VN" sz="2800" dirty="0">
                <a:latin typeface="Times New Roman" panose="02020603050405020304" pitchFamily="18" charset="0"/>
                <a:cs typeface="Times New Roman" panose="02020603050405020304" pitchFamily="18" charset="0"/>
              </a:rPr>
              <a:t>Dễ dàng sử </a:t>
            </a:r>
            <a:r>
              <a:rPr lang="vi-VN" sz="2800" dirty="0" smtClean="0">
                <a:latin typeface="Times New Roman" panose="02020603050405020304" pitchFamily="18" charset="0"/>
                <a:cs typeface="Times New Roman" panose="02020603050405020304" pitchFamily="18" charset="0"/>
              </a:rPr>
              <a:t>dụng</a:t>
            </a:r>
            <a:endParaRPr lang="en-US" sz="2800" dirty="0" smtClean="0">
              <a:latin typeface="Times New Roman" panose="02020603050405020304" pitchFamily="18" charset="0"/>
              <a:cs typeface="Times New Roman" panose="02020603050405020304" pitchFamily="18" charset="0"/>
            </a:endParaRPr>
          </a:p>
          <a:p>
            <a:pPr indent="457189">
              <a:lnSpc>
                <a:spcPct val="140000"/>
              </a:lnSpc>
            </a:pPr>
            <a:r>
              <a:rPr lang="vi-VN" sz="2800" dirty="0">
                <a:latin typeface="Times New Roman" panose="02020603050405020304" pitchFamily="18" charset="0"/>
                <a:cs typeface="Times New Roman" panose="02020603050405020304" pitchFamily="18" charset="0"/>
              </a:rPr>
              <a:t>Dễ dàng mở </a:t>
            </a:r>
            <a:r>
              <a:rPr lang="vi-VN" sz="2800" dirty="0" smtClean="0">
                <a:latin typeface="Times New Roman" panose="02020603050405020304" pitchFamily="18" charset="0"/>
                <a:cs typeface="Times New Roman" panose="02020603050405020304" pitchFamily="18" charset="0"/>
              </a:rPr>
              <a:t>rộng</a:t>
            </a:r>
            <a:endParaRPr lang="en-US" sz="2800" dirty="0" smtClean="0">
              <a:latin typeface="Times New Roman" panose="02020603050405020304" pitchFamily="18" charset="0"/>
              <a:cs typeface="Times New Roman" panose="02020603050405020304" pitchFamily="18" charset="0"/>
            </a:endParaRPr>
          </a:p>
          <a:p>
            <a:pPr indent="457189">
              <a:lnSpc>
                <a:spcPct val="140000"/>
              </a:lnSpc>
            </a:pPr>
            <a:r>
              <a:rPr lang="vi-VN" sz="2800" dirty="0">
                <a:latin typeface="Times New Roman" panose="02020603050405020304" pitchFamily="18" charset="0"/>
                <a:cs typeface="Times New Roman" panose="02020603050405020304" pitchFamily="18" charset="0"/>
              </a:rPr>
              <a:t>Hoàn toàn miễn phí</a:t>
            </a: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32694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err="1" smtClean="0"/>
              <a:t>Nhược</a:t>
            </a:r>
            <a:r>
              <a:rPr lang="en-US" dirty="0" smtClean="0"/>
              <a:t> </a:t>
            </a:r>
            <a:r>
              <a:rPr lang="en-US" dirty="0" err="1" smtClean="0"/>
              <a:t>điểm</a:t>
            </a:r>
            <a:r>
              <a:rPr lang="en-US" dirty="0" smtClean="0"/>
              <a:t> </a:t>
            </a:r>
            <a:r>
              <a:rPr lang="en-US" dirty="0" err="1" smtClean="0"/>
              <a:t>của</a:t>
            </a:r>
            <a:r>
              <a:rPr lang="en-US" dirty="0" smtClean="0"/>
              <a:t> MySQL</a:t>
            </a:r>
            <a:endParaRPr lang="en-US" dirty="0"/>
          </a:p>
        </p:txBody>
      </p:sp>
      <p:sp>
        <p:nvSpPr>
          <p:cNvPr id="5" name="Content Placeholder 4"/>
          <p:cNvSpPr>
            <a:spLocks noGrp="1"/>
          </p:cNvSpPr>
          <p:nvPr>
            <p:ph idx="1"/>
          </p:nvPr>
        </p:nvSpPr>
        <p:spPr>
          <a:xfrm>
            <a:off x="598620" y="1598079"/>
            <a:ext cx="9385351" cy="4681415"/>
          </a:xfrm>
        </p:spPr>
        <p:txBody>
          <a:bodyPr>
            <a:normAutofit/>
          </a:bodyPr>
          <a:lstStyle/>
          <a:p>
            <a:pPr marL="0" indent="457200">
              <a:lnSpc>
                <a:spcPct val="120000"/>
              </a:lnSpc>
              <a:buNone/>
            </a:pPr>
            <a:r>
              <a:rPr lang="vi-VN" sz="2800" dirty="0">
                <a:latin typeface="Times New Roman" panose="02020603050405020304" pitchFamily="18" charset="0"/>
                <a:cs typeface="Times New Roman" panose="02020603050405020304" pitchFamily="18" charset="0"/>
              </a:rPr>
              <a:t>MySQL có khá nhiều những ưu điểm riêng. Tuy nhiên, song song với đó, nó vẫn còn tồn tại một số những nhược điểm.</a:t>
            </a:r>
            <a:endParaRPr lang="en-US" sz="2800" dirty="0" smtClean="0">
              <a:latin typeface="Times New Roman" panose="02020603050405020304" pitchFamily="18" charset="0"/>
              <a:cs typeface="Times New Roman" panose="02020603050405020304" pitchFamily="18" charset="0"/>
            </a:endParaRPr>
          </a:p>
          <a:p>
            <a:pPr indent="457200">
              <a:lnSpc>
                <a:spcPct val="120000"/>
              </a:lnSpc>
            </a:pPr>
            <a:r>
              <a:rPr lang="vi-VN" sz="2800" dirty="0" smtClean="0">
                <a:latin typeface="Times New Roman" panose="02020603050405020304" pitchFamily="18" charset="0"/>
                <a:cs typeface="Times New Roman" panose="02020603050405020304" pitchFamily="18" charset="0"/>
              </a:rPr>
              <a:t>Hạn </a:t>
            </a:r>
            <a:r>
              <a:rPr lang="vi-VN" sz="2800" dirty="0">
                <a:latin typeface="Times New Roman" panose="02020603050405020304" pitchFamily="18" charset="0"/>
                <a:cs typeface="Times New Roman" panose="02020603050405020304" pitchFamily="18" charset="0"/>
              </a:rPr>
              <a:t>chế dung lượng</a:t>
            </a:r>
          </a:p>
          <a:p>
            <a:pPr indent="457200">
              <a:lnSpc>
                <a:spcPct val="120000"/>
              </a:lnSpc>
            </a:pPr>
            <a:r>
              <a:rPr lang="vi-VN" sz="2800" dirty="0">
                <a:latin typeface="Times New Roman" panose="02020603050405020304" pitchFamily="18" charset="0"/>
                <a:cs typeface="Times New Roman" panose="02020603050405020304" pitchFamily="18" charset="0"/>
              </a:rPr>
              <a:t>Độ tin cậy kém</a:t>
            </a:r>
          </a:p>
          <a:p>
            <a:pPr indent="457200">
              <a:lnSpc>
                <a:spcPct val="120000"/>
              </a:lnSpc>
            </a:pPr>
            <a:r>
              <a:rPr lang="vi-VN" sz="2800" dirty="0">
                <a:latin typeface="Times New Roman" panose="02020603050405020304" pitchFamily="18" charset="0"/>
                <a:cs typeface="Times New Roman" panose="02020603050405020304" pitchFamily="18" charset="0"/>
              </a:rPr>
              <a:t>Bị giới hạn về chức năng mà một vài ứng dụng cần</a:t>
            </a: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3537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615EF2-4550-42E3-ADA7-37DBAF147CA5}"/>
              </a:ext>
            </a:extLst>
          </p:cNvPr>
          <p:cNvSpPr>
            <a:spLocks noGrp="1"/>
          </p:cNvSpPr>
          <p:nvPr>
            <p:ph type="ctrTitle"/>
          </p:nvPr>
        </p:nvSpPr>
        <p:spPr>
          <a:xfrm>
            <a:off x="1524000" y="289250"/>
            <a:ext cx="9144000" cy="668695"/>
          </a:xfrm>
        </p:spPr>
        <p:txBody>
          <a:bodyPr>
            <a:normAutofit/>
          </a:bodyPr>
          <a:lstStyle/>
          <a:p>
            <a:r>
              <a:rPr lang="en-US" sz="4000" dirty="0" err="1" smtClean="0">
                <a:solidFill>
                  <a:schemeClr val="tx2"/>
                </a:solidFill>
                <a:latin typeface="Times New Roman" panose="02020603050405020304" pitchFamily="18" charset="0"/>
                <a:cs typeface="Times New Roman" panose="02020603050405020304" pitchFamily="18" charset="0"/>
              </a:rPr>
              <a:t>Cách</a:t>
            </a:r>
            <a:r>
              <a:rPr lang="en-US" sz="4000" dirty="0" smtClean="0">
                <a:solidFill>
                  <a:schemeClr val="tx2"/>
                </a:solidFill>
                <a:latin typeface="Times New Roman" panose="02020603050405020304" pitchFamily="18" charset="0"/>
                <a:cs typeface="Times New Roman" panose="02020603050405020304" pitchFamily="18" charset="0"/>
              </a:rPr>
              <a:t> </a:t>
            </a:r>
            <a:r>
              <a:rPr lang="en-US" sz="4000" dirty="0" err="1" smtClean="0">
                <a:solidFill>
                  <a:schemeClr val="tx2"/>
                </a:solidFill>
                <a:latin typeface="Times New Roman" panose="02020603050405020304" pitchFamily="18" charset="0"/>
                <a:cs typeface="Times New Roman" panose="02020603050405020304" pitchFamily="18" charset="0"/>
              </a:rPr>
              <a:t>thức</a:t>
            </a:r>
            <a:r>
              <a:rPr lang="en-US" sz="4000" dirty="0" smtClean="0">
                <a:solidFill>
                  <a:schemeClr val="tx2"/>
                </a:solidFill>
                <a:latin typeface="Times New Roman" panose="02020603050405020304" pitchFamily="18" charset="0"/>
                <a:cs typeface="Times New Roman" panose="02020603050405020304" pitchFamily="18" charset="0"/>
              </a:rPr>
              <a:t> </a:t>
            </a:r>
            <a:r>
              <a:rPr lang="en-US" sz="4000" dirty="0" err="1" smtClean="0">
                <a:solidFill>
                  <a:schemeClr val="tx2"/>
                </a:solidFill>
                <a:latin typeface="Times New Roman" panose="02020603050405020304" pitchFamily="18" charset="0"/>
                <a:cs typeface="Times New Roman" panose="02020603050405020304" pitchFamily="18" charset="0"/>
              </a:rPr>
              <a:t>hoạt</a:t>
            </a:r>
            <a:r>
              <a:rPr lang="en-US" sz="4000" dirty="0" smtClean="0">
                <a:solidFill>
                  <a:schemeClr val="tx2"/>
                </a:solidFill>
                <a:latin typeface="Times New Roman" panose="02020603050405020304" pitchFamily="18" charset="0"/>
                <a:cs typeface="Times New Roman" panose="02020603050405020304" pitchFamily="18" charset="0"/>
              </a:rPr>
              <a:t> </a:t>
            </a:r>
            <a:r>
              <a:rPr lang="en-US" sz="4000" dirty="0" err="1" smtClean="0">
                <a:solidFill>
                  <a:schemeClr val="tx2"/>
                </a:solidFill>
                <a:latin typeface="Times New Roman" panose="02020603050405020304" pitchFamily="18" charset="0"/>
                <a:cs typeface="Times New Roman" panose="02020603050405020304" pitchFamily="18" charset="0"/>
              </a:rPr>
              <a:t>động</a:t>
            </a:r>
            <a:r>
              <a:rPr lang="en-US" sz="4000" dirty="0" smtClean="0">
                <a:solidFill>
                  <a:schemeClr val="tx2"/>
                </a:solidFill>
                <a:latin typeface="Times New Roman" panose="02020603050405020304" pitchFamily="18" charset="0"/>
                <a:cs typeface="Times New Roman" panose="02020603050405020304" pitchFamily="18" charset="0"/>
              </a:rPr>
              <a:t> </a:t>
            </a:r>
            <a:r>
              <a:rPr lang="en-US" sz="4000" dirty="0" err="1" smtClean="0">
                <a:solidFill>
                  <a:schemeClr val="tx2"/>
                </a:solidFill>
                <a:latin typeface="Times New Roman" panose="02020603050405020304" pitchFamily="18" charset="0"/>
                <a:cs typeface="Times New Roman" panose="02020603050405020304" pitchFamily="18" charset="0"/>
              </a:rPr>
              <a:t>của</a:t>
            </a:r>
            <a:r>
              <a:rPr lang="en-US" sz="4000" dirty="0" smtClean="0">
                <a:solidFill>
                  <a:schemeClr val="tx2"/>
                </a:solidFill>
                <a:latin typeface="Times New Roman" panose="02020603050405020304" pitchFamily="18" charset="0"/>
                <a:cs typeface="Times New Roman" panose="02020603050405020304" pitchFamily="18" charset="0"/>
              </a:rPr>
              <a:t> MySQL</a:t>
            </a:r>
            <a:endParaRPr lang="en-US" sz="4000" dirty="0">
              <a:solidFill>
                <a:schemeClr val="tx2"/>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C583F3AE-D80A-4818-8B63-62B84D5A74B6}"/>
              </a:ext>
            </a:extLst>
          </p:cNvPr>
          <p:cNvSpPr>
            <a:spLocks noGrp="1"/>
          </p:cNvSpPr>
          <p:nvPr>
            <p:ph type="subTitle" idx="1"/>
          </p:nvPr>
        </p:nvSpPr>
        <p:spPr>
          <a:xfrm>
            <a:off x="671805" y="1123405"/>
            <a:ext cx="11140751" cy="5532576"/>
          </a:xfrm>
        </p:spPr>
        <p:txBody>
          <a:bodyPr>
            <a:noAutofit/>
          </a:bodyPr>
          <a:lstStyle/>
          <a:p>
            <a:pPr indent="457200" algn="l">
              <a:lnSpc>
                <a:spcPct val="110000"/>
              </a:lnSpc>
            </a:pPr>
            <a:r>
              <a:rPr lang="vi-VN" dirty="0">
                <a:latin typeface="Times New Roman" panose="02020603050405020304" pitchFamily="18" charset="0"/>
                <a:cs typeface="Times New Roman" panose="02020603050405020304" pitchFamily="18" charset="0"/>
              </a:rPr>
              <a:t>Trong môi trường </a:t>
            </a:r>
            <a:r>
              <a:rPr lang="vi-VN" b="1" dirty="0">
                <a:latin typeface="Times New Roman" panose="02020603050405020304" pitchFamily="18" charset="0"/>
                <a:cs typeface="Times New Roman" panose="02020603050405020304" pitchFamily="18" charset="0"/>
              </a:rPr>
              <a:t>MySQL</a:t>
            </a:r>
            <a:r>
              <a:rPr lang="vi-VN" dirty="0">
                <a:latin typeface="Times New Roman" panose="02020603050405020304" pitchFamily="18" charset="0"/>
                <a:cs typeface="Times New Roman" panose="02020603050405020304" pitchFamily="18" charset="0"/>
              </a:rPr>
              <a:t> thì máy khách và máy chủ sẽ hoạt động với sự tương tác qua lại liên tục với nhau dựa trên nguyên lý chính là</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indent="457200" algn="l">
              <a:lnSpc>
                <a:spcPct val="110000"/>
              </a:lnSpc>
            </a:pPr>
            <a:endParaRPr lang="en-US" dirty="0">
              <a:latin typeface="Times New Roman" panose="02020603050405020304" pitchFamily="18" charset="0"/>
              <a:cs typeface="Times New Roman" panose="02020603050405020304" pitchFamily="18" charset="0"/>
            </a:endParaRPr>
          </a:p>
          <a:p>
            <a:pPr indent="457200" algn="l">
              <a:lnSpc>
                <a:spcPct val="110000"/>
              </a:lnSpc>
            </a:pPr>
            <a:endParaRPr lang="en-US" dirty="0" smtClean="0">
              <a:latin typeface="Times New Roman" panose="02020603050405020304" pitchFamily="18" charset="0"/>
              <a:cs typeface="Times New Roman" panose="02020603050405020304" pitchFamily="18" charset="0"/>
            </a:endParaRPr>
          </a:p>
          <a:p>
            <a:pPr indent="457200" algn="l">
              <a:lnSpc>
                <a:spcPct val="110000"/>
              </a:lnSpc>
            </a:pPr>
            <a:endParaRPr lang="en-US" dirty="0">
              <a:latin typeface="Times New Roman" panose="02020603050405020304" pitchFamily="18" charset="0"/>
              <a:cs typeface="Times New Roman" panose="02020603050405020304" pitchFamily="18" charset="0"/>
            </a:endParaRPr>
          </a:p>
          <a:p>
            <a:pPr indent="457200" algn="l">
              <a:lnSpc>
                <a:spcPct val="110000"/>
              </a:lnSpc>
            </a:pPr>
            <a:endParaRPr lang="en-US" dirty="0" smtClean="0">
              <a:latin typeface="Times New Roman" panose="02020603050405020304" pitchFamily="18" charset="0"/>
              <a:cs typeface="Times New Roman" panose="02020603050405020304" pitchFamily="18" charset="0"/>
            </a:endParaRPr>
          </a:p>
          <a:p>
            <a:pPr marL="685800" indent="-342900" algn="l">
              <a:lnSpc>
                <a:spcPct val="110000"/>
              </a:lnSpc>
              <a:buFont typeface="Wingdings" panose="05000000000000000000" pitchFamily="2" charset="2"/>
              <a:buChar char="Ø"/>
            </a:pPr>
            <a:r>
              <a:rPr lang="vi-VN" b="1" dirty="0" smtClean="0">
                <a:latin typeface="Times New Roman" panose="02020603050405020304" pitchFamily="18" charset="0"/>
                <a:cs typeface="Times New Roman" panose="02020603050405020304" pitchFamily="18" charset="0"/>
              </a:rPr>
              <a:t>MySQL</a:t>
            </a:r>
            <a:r>
              <a:rPr lang="vi-VN"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sẽ tạo ra một bảng giúp việc lưu trữ dữ liệu, cũng như định nghĩa được mối quan hệ giữa các bảng được thực hiện đầy đủ, chi tiết và chính xác,</a:t>
            </a:r>
          </a:p>
          <a:p>
            <a:pPr marL="685800" indent="-342900" algn="l">
              <a:lnSpc>
                <a:spcPct val="110000"/>
              </a:lnSpc>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Máy </a:t>
            </a:r>
            <a:r>
              <a:rPr lang="vi-VN" dirty="0" smtClean="0">
                <a:latin typeface="Times New Roman" panose="02020603050405020304" pitchFamily="18" charset="0"/>
                <a:cs typeface="Times New Roman" panose="02020603050405020304" pitchFamily="18" charset="0"/>
              </a:rPr>
              <a:t>khách</a:t>
            </a:r>
            <a:r>
              <a:rPr lang="en-US" dirty="0" smtClean="0">
                <a:latin typeface="Times New Roman" panose="02020603050405020304" pitchFamily="18" charset="0"/>
                <a:cs typeface="Times New Roman" panose="02020603050405020304" pitchFamily="18" charset="0"/>
              </a:rPr>
              <a:t> client</a:t>
            </a:r>
            <a:r>
              <a:rPr lang="vi-VN"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sẽ gửi những yêu cầu </a:t>
            </a:r>
            <a:r>
              <a:rPr lang="vi-VN" b="1" dirty="0">
                <a:latin typeface="Times New Roman" panose="02020603050405020304" pitchFamily="18" charset="0"/>
                <a:cs typeface="Times New Roman" panose="02020603050405020304" pitchFamily="18" charset="0"/>
              </a:rPr>
              <a:t>SQL</a:t>
            </a:r>
            <a:r>
              <a:rPr lang="vi-VN" dirty="0">
                <a:latin typeface="Times New Roman" panose="02020603050405020304" pitchFamily="18" charset="0"/>
                <a:cs typeface="Times New Roman" panose="02020603050405020304" pitchFamily="18" charset="0"/>
              </a:rPr>
              <a:t> thông qua </a:t>
            </a:r>
            <a:r>
              <a:rPr lang="vi-VN" dirty="0" smtClean="0">
                <a:latin typeface="Times New Roman" panose="02020603050405020304" pitchFamily="18" charset="0"/>
                <a:cs typeface="Times New Roman" panose="02020603050405020304" pitchFamily="18" charset="0"/>
              </a:rPr>
              <a:t>lệ</a:t>
            </a:r>
            <a:r>
              <a:rPr lang="en-US" dirty="0" smtClean="0">
                <a:latin typeface="Times New Roman" panose="02020603050405020304" pitchFamily="18" charset="0"/>
                <a:cs typeface="Times New Roman" panose="02020603050405020304" pitchFamily="18" charset="0"/>
              </a:rPr>
              <a:t>n</a:t>
            </a:r>
            <a:r>
              <a:rPr lang="vi-VN" dirty="0" smtClean="0">
                <a:latin typeface="Times New Roman" panose="02020603050405020304" pitchFamily="18" charset="0"/>
                <a:cs typeface="Times New Roman" panose="02020603050405020304" pitchFamily="18" charset="0"/>
              </a:rPr>
              <a:t>h </a:t>
            </a:r>
            <a:r>
              <a:rPr lang="vi-VN" dirty="0">
                <a:latin typeface="Times New Roman" panose="02020603050405020304" pitchFamily="18" charset="0"/>
                <a:cs typeface="Times New Roman" panose="02020603050405020304" pitchFamily="18" charset="0"/>
              </a:rPr>
              <a:t>đặc biệt lên </a:t>
            </a:r>
            <a:r>
              <a:rPr lang="vi-VN" b="1" dirty="0">
                <a:latin typeface="Times New Roman" panose="02020603050405020304" pitchFamily="18" charset="0"/>
                <a:cs typeface="Times New Roman" panose="02020603050405020304" pitchFamily="18" charset="0"/>
              </a:rPr>
              <a:t>MySQL</a:t>
            </a:r>
            <a:r>
              <a:rPr lang="vi-VN" dirty="0">
                <a:latin typeface="Times New Roman" panose="02020603050405020304" pitchFamily="18" charset="0"/>
                <a:cs typeface="Times New Roman" panose="02020603050405020304" pitchFamily="18" charset="0"/>
              </a:rPr>
              <a:t>.</a:t>
            </a:r>
          </a:p>
          <a:p>
            <a:pPr marL="685800" indent="-342900" algn="l">
              <a:lnSpc>
                <a:spcPct val="110000"/>
              </a:lnSpc>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Những ứng dụng trên máy </a:t>
            </a:r>
            <a:r>
              <a:rPr lang="vi-VN" dirty="0" smtClean="0">
                <a:latin typeface="Times New Roman" panose="02020603050405020304" pitchFamily="18" charset="0"/>
                <a:cs typeface="Times New Roman" panose="02020603050405020304" pitchFamily="18" charset="0"/>
              </a:rPr>
              <a:t>chủ</a:t>
            </a:r>
            <a:r>
              <a:rPr lang="en-US" dirty="0" smtClean="0">
                <a:latin typeface="Times New Roman" panose="02020603050405020304" pitchFamily="18" charset="0"/>
                <a:cs typeface="Times New Roman" panose="02020603050405020304" pitchFamily="18" charset="0"/>
              </a:rPr>
              <a:t> server</a:t>
            </a:r>
            <a:r>
              <a:rPr lang="vi-VN"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lúc này sẽ nhận được và đưa ra phản hồi thông tin, từ đó trả kết quả trực tiếp về máy </a:t>
            </a:r>
            <a:r>
              <a:rPr lang="vi-VN" dirty="0" smtClean="0">
                <a:latin typeface="Times New Roman" panose="02020603050405020304" pitchFamily="18" charset="0"/>
                <a:cs typeface="Times New Roman" panose="02020603050405020304" pitchFamily="18" charset="0"/>
              </a:rPr>
              <a:t>khách</a:t>
            </a:r>
            <a:r>
              <a:rPr lang="en-US" dirty="0" smtClean="0">
                <a:latin typeface="Times New Roman" panose="02020603050405020304" pitchFamily="18" charset="0"/>
                <a:cs typeface="Times New Roman" panose="02020603050405020304" pitchFamily="18" charset="0"/>
              </a:rPr>
              <a:t> client</a:t>
            </a:r>
            <a:r>
              <a:rPr lang="vi-VN" dirty="0" smtClean="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7203" y="2192923"/>
            <a:ext cx="5917310" cy="1787028"/>
          </a:xfrm>
          <a:prstGeom prst="rect">
            <a:avLst/>
          </a:prstGeom>
        </p:spPr>
      </p:pic>
    </p:spTree>
    <p:extLst>
      <p:ext uri="{BB962C8B-B14F-4D97-AF65-F5344CB8AC3E}">
        <p14:creationId xmlns:p14="http://schemas.microsoft.com/office/powerpoint/2010/main" val="5550018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a:t>Android Studio </a:t>
            </a:r>
            <a:r>
              <a:rPr lang="en-US" dirty="0" err="1"/>
              <a:t>và</a:t>
            </a:r>
            <a:r>
              <a:rPr lang="en-US" dirty="0"/>
              <a:t> MySQL</a:t>
            </a:r>
            <a:endParaRPr lang="en-US" dirty="0"/>
          </a:p>
        </p:txBody>
      </p:sp>
      <p:sp>
        <p:nvSpPr>
          <p:cNvPr id="5" name="Content Placeholder 4"/>
          <p:cNvSpPr>
            <a:spLocks noGrp="1"/>
          </p:cNvSpPr>
          <p:nvPr>
            <p:ph idx="1"/>
          </p:nvPr>
        </p:nvSpPr>
        <p:spPr>
          <a:xfrm>
            <a:off x="598620" y="1598079"/>
            <a:ext cx="9385351" cy="4681415"/>
          </a:xfrm>
        </p:spPr>
        <p:txBody>
          <a:bodyPr>
            <a:normAutofit/>
          </a:bodyPr>
          <a:lstStyle/>
          <a:p>
            <a:pPr indent="457200">
              <a:lnSpc>
                <a:spcPct val="150000"/>
              </a:lnSpc>
            </a:pPr>
            <a:r>
              <a:rPr lang="vi-VN" sz="3200" dirty="0">
                <a:latin typeface="Times New Roman" panose="02020603050405020304" pitchFamily="18" charset="0"/>
                <a:cs typeface="Times New Roman" panose="02020603050405020304" pitchFamily="18" charset="0"/>
              </a:rPr>
              <a:t>Ứng dụng android sẽ thông qua PHP để thực hiện các thao tác trên dữ liệu.</a:t>
            </a:r>
            <a:endParaRPr lang="en-US" sz="3200" dirty="0">
              <a:latin typeface="Times New Roman" panose="02020603050405020304" pitchFamily="18" charset="0"/>
              <a:cs typeface="Times New Roman" panose="02020603050405020304" pitchFamily="18" charset="0"/>
            </a:endParaRPr>
          </a:p>
          <a:p>
            <a:pPr indent="457200">
              <a:lnSpc>
                <a:spcPct val="150000"/>
              </a:lnSpc>
            </a:pPr>
            <a:r>
              <a:rPr lang="vi-VN" sz="3200" dirty="0">
                <a:latin typeface="Times New Roman" panose="02020603050405020304" pitchFamily="18" charset="0"/>
                <a:cs typeface="Times New Roman" panose="02020603050405020304" pitchFamily="18" charset="0"/>
              </a:rPr>
              <a:t>Điều đó có nghĩa là PHP sẽ thực hiện kết nối với MySQL và xử lý dữ liệu theo yêu </a:t>
            </a:r>
            <a:r>
              <a:rPr lang="vi-VN" sz="3200" dirty="0" smtClean="0">
                <a:latin typeface="Times New Roman" panose="02020603050405020304" pitchFamily="18" charset="0"/>
                <a:cs typeface="Times New Roman" panose="02020603050405020304" pitchFamily="18" charset="0"/>
              </a:rPr>
              <a:t>cầu</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từ</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ứng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dụng</a:t>
            </a:r>
            <a:r>
              <a:rPr lang="en-US" sz="3200" dirty="0" smtClean="0">
                <a:latin typeface="Times New Roman" panose="02020603050405020304" pitchFamily="18" charset="0"/>
                <a:cs typeface="Times New Roman" panose="02020603050405020304" pitchFamily="18" charset="0"/>
              </a:rPr>
              <a:t> android</a:t>
            </a:r>
            <a:r>
              <a:rPr lang="vi-VN" sz="3200" dirty="0" smtClean="0">
                <a:latin typeface="Times New Roman" panose="02020603050405020304" pitchFamily="18" charset="0"/>
                <a:cs typeface="Times New Roman" panose="02020603050405020304" pitchFamily="18" charset="0"/>
              </a:rPr>
              <a:t>.</a:t>
            </a:r>
            <a:endParaRPr lang="vi-V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6997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a:xfrm>
            <a:off x="4871704" y="1629217"/>
            <a:ext cx="5822342" cy="1367835"/>
          </a:xfrm>
        </p:spPr>
        <p:txBody>
          <a:bodyPr/>
          <a:lstStyle/>
          <a:p>
            <a:pPr algn="r"/>
            <a:r>
              <a:rPr lang="en-US" altLang="ko-KR" dirty="0" smtClean="0"/>
              <a:t>THANK YOU</a:t>
            </a:r>
            <a:endParaRPr lang="ko-KR" altLang="en-US" dirty="0"/>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6868" y="1053286"/>
            <a:ext cx="865673" cy="706914"/>
          </a:xfrm>
          <a:prstGeom prst="rect">
            <a:avLst/>
          </a:prstGeom>
        </p:spPr>
      </p:pic>
    </p:spTree>
    <p:extLst>
      <p:ext uri="{BB962C8B-B14F-4D97-AF65-F5344CB8AC3E}">
        <p14:creationId xmlns:p14="http://schemas.microsoft.com/office/powerpoint/2010/main" val="517245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536</Words>
  <Application>Microsoft Office PowerPoint</Application>
  <PresentationFormat>Custom</PresentationFormat>
  <Paragraphs>42</Paragraphs>
  <Slides>9</Slides>
  <Notes>0</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Office Theme</vt:lpstr>
      <vt:lpstr>1_Office Theme</vt:lpstr>
      <vt:lpstr>BÁO CÁO LẬP TRÌNH DI ĐỘNG NHÓM 3 Trần Thị Bích Mận Ngô Lương Thị Ái Mã Thị Hồng Hạnh</vt:lpstr>
      <vt:lpstr>MySQL </vt:lpstr>
      <vt:lpstr>MySQL</vt:lpstr>
      <vt:lpstr>MySQL</vt:lpstr>
      <vt:lpstr>Ưu điểm của MySQL</vt:lpstr>
      <vt:lpstr>Nhược điểm của MySQL</vt:lpstr>
      <vt:lpstr>Cách thức hoạt động của MySQL</vt:lpstr>
      <vt:lpstr>Android Studio và MySQL</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Kết Nối Android Với Mysql MySQL</dc:title>
  <dc:creator>Ngô Ái Lương</dc:creator>
  <cp:lastModifiedBy>Admin</cp:lastModifiedBy>
  <cp:revision>19</cp:revision>
  <dcterms:created xsi:type="dcterms:W3CDTF">2021-11-17T12:38:59Z</dcterms:created>
  <dcterms:modified xsi:type="dcterms:W3CDTF">2021-11-17T15:40:24Z</dcterms:modified>
</cp:coreProperties>
</file>