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8" r:id="rId3"/>
    <p:sldId id="259" r:id="rId4"/>
    <p:sldId id="265" r:id="rId5"/>
    <p:sldId id="260" r:id="rId6"/>
    <p:sldId id="264" r:id="rId7"/>
    <p:sldId id="266" r:id="rId8"/>
    <p:sldId id="274" r:id="rId9"/>
    <p:sldId id="275" r:id="rId10"/>
    <p:sldId id="286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rete Round" panose="020B0604020202020204" charset="0"/>
      <p:regular r:id="rId14"/>
      <p: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64C749-FED3-4F84-9811-C53E7DCD30C1}">
  <a:tblStyle styleId="{F664C749-FED3-4F84-9811-C53E7DCD3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d1aa43d68b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d1aa43d68b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8dede5eb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8dede5eb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0ba9b38579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0ba9b38579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0ce52cee2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0ce52cee2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0ad6db7fc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0ad6db7fc7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0ce52cee29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0ce52cee29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ad6db7fc7_0_2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ad6db7fc7_0_2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01435" y="1063150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90594">
            <a:off x="7306712" y="3266934"/>
            <a:ext cx="3161519" cy="3369484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32128" y="-1304664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7525" y="2016700"/>
            <a:ext cx="1758312" cy="1553698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5432407" y="-1300083"/>
            <a:ext cx="1456632" cy="1725903"/>
          </a:xfrm>
          <a:custGeom>
            <a:avLst/>
            <a:gdLst/>
            <a:ahLst/>
            <a:cxnLst/>
            <a:rect l="l" t="t" r="r" b="b"/>
            <a:pathLst>
              <a:path w="52624" h="62352" extrusionOk="0">
                <a:moveTo>
                  <a:pt x="7937" y="0"/>
                </a:moveTo>
                <a:cubicBezTo>
                  <a:pt x="7417" y="0"/>
                  <a:pt x="6871" y="336"/>
                  <a:pt x="6822" y="1001"/>
                </a:cubicBezTo>
                <a:cubicBezTo>
                  <a:pt x="6722" y="2426"/>
                  <a:pt x="6623" y="3867"/>
                  <a:pt x="6523" y="5309"/>
                </a:cubicBezTo>
                <a:cubicBezTo>
                  <a:pt x="4916" y="5127"/>
                  <a:pt x="3308" y="4928"/>
                  <a:pt x="1701" y="4712"/>
                </a:cubicBezTo>
                <a:cubicBezTo>
                  <a:pt x="1634" y="4703"/>
                  <a:pt x="1569" y="4698"/>
                  <a:pt x="1505" y="4698"/>
                </a:cubicBezTo>
                <a:cubicBezTo>
                  <a:pt x="477" y="4698"/>
                  <a:pt x="0" y="5915"/>
                  <a:pt x="906" y="6602"/>
                </a:cubicBezTo>
                <a:cubicBezTo>
                  <a:pt x="1154" y="6784"/>
                  <a:pt x="1386" y="6950"/>
                  <a:pt x="1618" y="7132"/>
                </a:cubicBezTo>
                <a:cubicBezTo>
                  <a:pt x="1779" y="7266"/>
                  <a:pt x="1969" y="7329"/>
                  <a:pt x="2156" y="7329"/>
                </a:cubicBezTo>
                <a:cubicBezTo>
                  <a:pt x="2433" y="7329"/>
                  <a:pt x="2703" y="7190"/>
                  <a:pt x="2861" y="6933"/>
                </a:cubicBezTo>
                <a:cubicBezTo>
                  <a:pt x="4038" y="7082"/>
                  <a:pt x="5214" y="7231"/>
                  <a:pt x="6391" y="7347"/>
                </a:cubicBezTo>
                <a:cubicBezTo>
                  <a:pt x="5512" y="20670"/>
                  <a:pt x="4916" y="33993"/>
                  <a:pt x="4584" y="47349"/>
                </a:cubicBezTo>
                <a:cubicBezTo>
                  <a:pt x="4485" y="51608"/>
                  <a:pt x="4071" y="56066"/>
                  <a:pt x="4634" y="60308"/>
                </a:cubicBezTo>
                <a:cubicBezTo>
                  <a:pt x="4699" y="60823"/>
                  <a:pt x="5028" y="61353"/>
                  <a:pt x="5624" y="61353"/>
                </a:cubicBezTo>
                <a:cubicBezTo>
                  <a:pt x="5642" y="61353"/>
                  <a:pt x="5660" y="61353"/>
                  <a:pt x="5678" y="61352"/>
                </a:cubicBezTo>
                <a:cubicBezTo>
                  <a:pt x="11138" y="61025"/>
                  <a:pt x="16606" y="60862"/>
                  <a:pt x="22076" y="60862"/>
                </a:cubicBezTo>
                <a:cubicBezTo>
                  <a:pt x="31596" y="60862"/>
                  <a:pt x="41119" y="61357"/>
                  <a:pt x="50602" y="62346"/>
                </a:cubicBezTo>
                <a:cubicBezTo>
                  <a:pt x="50633" y="62350"/>
                  <a:pt x="50663" y="62351"/>
                  <a:pt x="50693" y="62351"/>
                </a:cubicBezTo>
                <a:cubicBezTo>
                  <a:pt x="51225" y="62351"/>
                  <a:pt x="51598" y="61805"/>
                  <a:pt x="51629" y="61319"/>
                </a:cubicBezTo>
                <a:cubicBezTo>
                  <a:pt x="52508" y="46803"/>
                  <a:pt x="52624" y="32237"/>
                  <a:pt x="51961" y="17704"/>
                </a:cubicBezTo>
                <a:cubicBezTo>
                  <a:pt x="51779" y="13594"/>
                  <a:pt x="51530" y="9485"/>
                  <a:pt x="51215" y="5392"/>
                </a:cubicBezTo>
                <a:cubicBezTo>
                  <a:pt x="51184" y="4905"/>
                  <a:pt x="50809" y="4343"/>
                  <a:pt x="50262" y="4343"/>
                </a:cubicBezTo>
                <a:cubicBezTo>
                  <a:pt x="50232" y="4343"/>
                  <a:pt x="50202" y="4345"/>
                  <a:pt x="50171" y="4348"/>
                </a:cubicBezTo>
                <a:cubicBezTo>
                  <a:pt x="41030" y="5393"/>
                  <a:pt x="31794" y="6109"/>
                  <a:pt x="22574" y="6109"/>
                </a:cubicBezTo>
                <a:cubicBezTo>
                  <a:pt x="17905" y="6109"/>
                  <a:pt x="13240" y="5926"/>
                  <a:pt x="8595" y="5508"/>
                </a:cubicBezTo>
                <a:cubicBezTo>
                  <a:pt x="8694" y="4000"/>
                  <a:pt x="8793" y="2492"/>
                  <a:pt x="8893" y="1001"/>
                </a:cubicBezTo>
                <a:cubicBezTo>
                  <a:pt x="8942" y="332"/>
                  <a:pt x="8453" y="0"/>
                  <a:pt x="79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39133" y="128062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6941" y="4586405"/>
            <a:ext cx="2549830" cy="1944062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17267" y="-6026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518003" y="4369513"/>
            <a:ext cx="1000371" cy="19852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9352694">
            <a:off x="8770736" y="809473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346474">
            <a:off x="7930466" y="-992261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17415" y="4351335"/>
            <a:ext cx="1572202" cy="193720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27087" y="-94370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5578358">
            <a:off x="8100434" y="4644097"/>
            <a:ext cx="795784" cy="108049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0453457">
            <a:off x="7749177" y="-11748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9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7"/>
          <p:cNvSpPr/>
          <p:nvPr/>
        </p:nvSpPr>
        <p:spPr>
          <a:xfrm rot="-10251937" flipH="1">
            <a:off x="-435303" y="4297820"/>
            <a:ext cx="1603575" cy="1416864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7"/>
          <p:cNvSpPr/>
          <p:nvPr/>
        </p:nvSpPr>
        <p:spPr>
          <a:xfrm rot="-10251867" flipH="1">
            <a:off x="-208129" y="3353383"/>
            <a:ext cx="598199" cy="812218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7"/>
          <p:cNvSpPr/>
          <p:nvPr/>
        </p:nvSpPr>
        <p:spPr>
          <a:xfrm rot="5163990">
            <a:off x="8391969" y="27813"/>
            <a:ext cx="1788928" cy="1463652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7"/>
          <p:cNvSpPr/>
          <p:nvPr/>
        </p:nvSpPr>
        <p:spPr>
          <a:xfrm rot="10443156">
            <a:off x="8622893" y="1418939"/>
            <a:ext cx="1133458" cy="1001485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7"/>
          <p:cNvSpPr/>
          <p:nvPr/>
        </p:nvSpPr>
        <p:spPr>
          <a:xfrm rot="10443177">
            <a:off x="8897778" y="2211076"/>
            <a:ext cx="390912" cy="53077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7"/>
          <p:cNvSpPr/>
          <p:nvPr/>
        </p:nvSpPr>
        <p:spPr>
          <a:xfrm rot="9150381">
            <a:off x="8781397" y="2054673"/>
            <a:ext cx="1198973" cy="177604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/>
          <p:nvPr/>
        </p:nvSpPr>
        <p:spPr>
          <a:xfrm rot="5400000">
            <a:off x="6707113" y="-442318"/>
            <a:ext cx="1378195" cy="1217726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subTitle" idx="1"/>
          </p:nvPr>
        </p:nvSpPr>
        <p:spPr>
          <a:xfrm>
            <a:off x="720000" y="1518050"/>
            <a:ext cx="3739200" cy="21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ubTitle" idx="2"/>
          </p:nvPr>
        </p:nvSpPr>
        <p:spPr>
          <a:xfrm>
            <a:off x="4684825" y="1518050"/>
            <a:ext cx="3739200" cy="21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0"/>
          <p:cNvSpPr/>
          <p:nvPr/>
        </p:nvSpPr>
        <p:spPr>
          <a:xfrm rot="5023203">
            <a:off x="8107432" y="-1657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 rot="10769932">
            <a:off x="7841583" y="-7421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0"/>
          <p:cNvSpPr/>
          <p:nvPr/>
        </p:nvSpPr>
        <p:spPr>
          <a:xfrm rot="-5400000">
            <a:off x="3423068" y="4540639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 rot="-6692913">
            <a:off x="2151038" y="3992375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"/>
          <p:cNvSpPr/>
          <p:nvPr/>
        </p:nvSpPr>
        <p:spPr>
          <a:xfrm rot="9973307">
            <a:off x="281839" y="4509886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 rot="5400000">
            <a:off x="604569" y="-287805"/>
            <a:ext cx="1982909" cy="1752030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>
            <a:off x="-731079" y="3085339"/>
            <a:ext cx="3161501" cy="3369463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 rot="5399722">
            <a:off x="7111830" y="-534440"/>
            <a:ext cx="1458134" cy="197981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 rot="26" flipH="1">
            <a:off x="367231" y="354381"/>
            <a:ext cx="8274219" cy="438663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 rot="9973307">
            <a:off x="7074989" y="3601511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 rot="-5400000">
            <a:off x="7115223" y="4441078"/>
            <a:ext cx="683878" cy="92855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 rot="-6692850">
            <a:off x="5544799" y="3767472"/>
            <a:ext cx="2097729" cy="3107383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 rot="-9352694">
            <a:off x="806961" y="3975548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 rot="5023203">
            <a:off x="2456782" y="-1303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 rot="10769932">
            <a:off x="2190933" y="-7067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3804836">
            <a:off x="6400290" y="62620"/>
            <a:ext cx="684650" cy="881539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rot="346516">
            <a:off x="7112718" y="-879303"/>
            <a:ext cx="2893764" cy="236759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 rot="-5633934">
            <a:off x="29524" y="-489049"/>
            <a:ext cx="1681905" cy="2297137"/>
          </a:xfrm>
          <a:custGeom>
            <a:avLst/>
            <a:gdLst/>
            <a:ahLst/>
            <a:cxnLst/>
            <a:rect l="l" t="t" r="r" b="b"/>
            <a:pathLst>
              <a:path w="27376" h="37390" extrusionOk="0">
                <a:moveTo>
                  <a:pt x="1478" y="0"/>
                </a:moveTo>
                <a:cubicBezTo>
                  <a:pt x="941" y="0"/>
                  <a:pt x="478" y="404"/>
                  <a:pt x="414" y="946"/>
                </a:cubicBezTo>
                <a:cubicBezTo>
                  <a:pt x="133" y="6431"/>
                  <a:pt x="0" y="11916"/>
                  <a:pt x="33" y="17401"/>
                </a:cubicBezTo>
                <a:cubicBezTo>
                  <a:pt x="33" y="17932"/>
                  <a:pt x="365" y="18495"/>
                  <a:pt x="961" y="18512"/>
                </a:cubicBezTo>
                <a:lnTo>
                  <a:pt x="12080" y="18976"/>
                </a:lnTo>
                <a:cubicBezTo>
                  <a:pt x="12362" y="24693"/>
                  <a:pt x="12478" y="30426"/>
                  <a:pt x="12445" y="36143"/>
                </a:cubicBezTo>
                <a:cubicBezTo>
                  <a:pt x="12445" y="36834"/>
                  <a:pt x="12906" y="37257"/>
                  <a:pt x="13561" y="37257"/>
                </a:cubicBezTo>
                <a:cubicBezTo>
                  <a:pt x="13597" y="37257"/>
                  <a:pt x="13634" y="37256"/>
                  <a:pt x="13671" y="37253"/>
                </a:cubicBezTo>
                <a:cubicBezTo>
                  <a:pt x="15338" y="37130"/>
                  <a:pt x="17005" y="37067"/>
                  <a:pt x="18671" y="37067"/>
                </a:cubicBezTo>
                <a:cubicBezTo>
                  <a:pt x="20816" y="37067"/>
                  <a:pt x="22961" y="37171"/>
                  <a:pt x="25105" y="37386"/>
                </a:cubicBezTo>
                <a:cubicBezTo>
                  <a:pt x="25135" y="37388"/>
                  <a:pt x="25164" y="37390"/>
                  <a:pt x="25194" y="37390"/>
                </a:cubicBezTo>
                <a:cubicBezTo>
                  <a:pt x="25720" y="37390"/>
                  <a:pt x="26169" y="36975"/>
                  <a:pt x="26232" y="36441"/>
                </a:cubicBezTo>
                <a:cubicBezTo>
                  <a:pt x="27011" y="25770"/>
                  <a:pt x="27375" y="15081"/>
                  <a:pt x="27326" y="4360"/>
                </a:cubicBezTo>
                <a:cubicBezTo>
                  <a:pt x="27342" y="4095"/>
                  <a:pt x="27243" y="3846"/>
                  <a:pt x="27077" y="3664"/>
                </a:cubicBezTo>
                <a:cubicBezTo>
                  <a:pt x="27094" y="3316"/>
                  <a:pt x="27127" y="2985"/>
                  <a:pt x="27143" y="2637"/>
                </a:cubicBezTo>
                <a:cubicBezTo>
                  <a:pt x="27193" y="2073"/>
                  <a:pt x="26762" y="1576"/>
                  <a:pt x="26199" y="1526"/>
                </a:cubicBezTo>
                <a:lnTo>
                  <a:pt x="1541" y="2"/>
                </a:lnTo>
                <a:cubicBezTo>
                  <a:pt x="1520" y="1"/>
                  <a:pt x="1499" y="0"/>
                  <a:pt x="14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29738">
            <a:off x="370017" y="367848"/>
            <a:ext cx="8274187" cy="440781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5400000">
            <a:off x="6669468" y="-295538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 rot="10800000">
            <a:off x="745613" y="-344150"/>
            <a:ext cx="389850" cy="721275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/>
          <p:nvPr/>
        </p:nvSpPr>
        <p:spPr>
          <a:xfrm rot="10800000">
            <a:off x="611375" y="-344150"/>
            <a:ext cx="658325" cy="1496775"/>
          </a:xfrm>
          <a:custGeom>
            <a:avLst/>
            <a:gdLst/>
            <a:ahLst/>
            <a:cxnLst/>
            <a:rect l="l" t="t" r="r" b="b"/>
            <a:pathLst>
              <a:path w="26333" h="59871" fill="none" extrusionOk="0">
                <a:moveTo>
                  <a:pt x="581" y="59871"/>
                </a:moveTo>
                <a:cubicBezTo>
                  <a:pt x="1" y="40582"/>
                  <a:pt x="979" y="21294"/>
                  <a:pt x="1956" y="2022"/>
                </a:cubicBezTo>
                <a:cubicBezTo>
                  <a:pt x="1907" y="1641"/>
                  <a:pt x="2205" y="1326"/>
                  <a:pt x="2586" y="1375"/>
                </a:cubicBezTo>
                <a:cubicBezTo>
                  <a:pt x="9811" y="414"/>
                  <a:pt x="17119" y="0"/>
                  <a:pt x="24410" y="149"/>
                </a:cubicBezTo>
                <a:cubicBezTo>
                  <a:pt x="24824" y="17731"/>
                  <a:pt x="25454" y="35313"/>
                  <a:pt x="26332" y="52894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 rot="-5400000">
            <a:off x="6565650" y="4104073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 rot="-5776797">
            <a:off x="6015713" y="4592195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 rot="-30068">
            <a:off x="5749933" y="4581936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"/>
          <p:cNvSpPr/>
          <p:nvPr/>
        </p:nvSpPr>
        <p:spPr>
          <a:xfrm rot="9087795">
            <a:off x="865830" y="3759352"/>
            <a:ext cx="615713" cy="1221911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282338" y="3418100"/>
            <a:ext cx="45936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-4490720">
            <a:off x="402387" y="3789737"/>
            <a:ext cx="1784574" cy="330170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472604">
            <a:off x="7236858" y="-419074"/>
            <a:ext cx="2157518" cy="1765223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-9327432">
            <a:off x="6911392" y="-1058416"/>
            <a:ext cx="1844029" cy="2272135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8100000">
            <a:off x="8219426" y="1095466"/>
            <a:ext cx="1103395" cy="1420704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5400000">
            <a:off x="2861906" y="454066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6692913">
            <a:off x="1508113" y="39600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-696238" y="-153801"/>
            <a:ext cx="1506595" cy="2045534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5108359">
            <a:off x="-730057" y="1395157"/>
            <a:ext cx="1108907" cy="1366230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-98339">
            <a:off x="-67486" y="1767103"/>
            <a:ext cx="480267" cy="652094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rot="-5665778">
            <a:off x="7662245" y="4433534"/>
            <a:ext cx="887743" cy="1205354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rot="-243309">
            <a:off x="6594928" y="4644195"/>
            <a:ext cx="1339682" cy="1650581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10625" y="1717092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 hasCustomPrompt="1"/>
          </p:nvPr>
        </p:nvSpPr>
        <p:spPr>
          <a:xfrm>
            <a:off x="710625" y="1195840"/>
            <a:ext cx="1008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710625" y="2241000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3"/>
          </p:nvPr>
        </p:nvSpPr>
        <p:spPr>
          <a:xfrm>
            <a:off x="3937847" y="1717092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4" hasCustomPrompt="1"/>
          </p:nvPr>
        </p:nvSpPr>
        <p:spPr>
          <a:xfrm>
            <a:off x="3937850" y="1195850"/>
            <a:ext cx="1075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5"/>
          </p:nvPr>
        </p:nvSpPr>
        <p:spPr>
          <a:xfrm>
            <a:off x="3937850" y="2241003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/>
          </p:nvPr>
        </p:nvSpPr>
        <p:spPr>
          <a:xfrm>
            <a:off x="3937847" y="350667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7" hasCustomPrompt="1"/>
          </p:nvPr>
        </p:nvSpPr>
        <p:spPr>
          <a:xfrm>
            <a:off x="3937850" y="2984925"/>
            <a:ext cx="1075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8"/>
          </p:nvPr>
        </p:nvSpPr>
        <p:spPr>
          <a:xfrm>
            <a:off x="710625" y="350667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9" hasCustomPrompt="1"/>
          </p:nvPr>
        </p:nvSpPr>
        <p:spPr>
          <a:xfrm>
            <a:off x="710625" y="2984925"/>
            <a:ext cx="1008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3"/>
          </p:nvPr>
        </p:nvSpPr>
        <p:spPr>
          <a:xfrm>
            <a:off x="710625" y="4030540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7846076" y="-344773"/>
            <a:ext cx="1506422" cy="1457479"/>
          </a:xfrm>
          <a:custGeom>
            <a:avLst/>
            <a:gdLst/>
            <a:ahLst/>
            <a:cxnLst/>
            <a:rect l="l" t="t" r="r" b="b"/>
            <a:pathLst>
              <a:path w="11816" h="11433" extrusionOk="0">
                <a:moveTo>
                  <a:pt x="5624" y="0"/>
                </a:moveTo>
                <a:cubicBezTo>
                  <a:pt x="5116" y="0"/>
                  <a:pt x="4606" y="74"/>
                  <a:pt x="4110" y="228"/>
                </a:cubicBezTo>
                <a:cubicBezTo>
                  <a:pt x="2337" y="808"/>
                  <a:pt x="1061" y="2349"/>
                  <a:pt x="829" y="4205"/>
                </a:cubicBezTo>
                <a:cubicBezTo>
                  <a:pt x="0" y="6442"/>
                  <a:pt x="713" y="8961"/>
                  <a:pt x="2585" y="10419"/>
                </a:cubicBezTo>
                <a:cubicBezTo>
                  <a:pt x="3500" y="11109"/>
                  <a:pt x="4598" y="11433"/>
                  <a:pt x="5702" y="11433"/>
                </a:cubicBezTo>
                <a:cubicBezTo>
                  <a:pt x="7039" y="11433"/>
                  <a:pt x="8386" y="10959"/>
                  <a:pt x="9429" y="10088"/>
                </a:cubicBezTo>
                <a:cubicBezTo>
                  <a:pt x="11434" y="8414"/>
                  <a:pt x="11815" y="5481"/>
                  <a:pt x="10705" y="3161"/>
                </a:cubicBezTo>
                <a:cubicBezTo>
                  <a:pt x="9784" y="1253"/>
                  <a:pt x="7724" y="0"/>
                  <a:pt x="56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rot="-8100000">
            <a:off x="7996178" y="-428601"/>
            <a:ext cx="1572201" cy="1937200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5"/>
          </p:nvPr>
        </p:nvSpPr>
        <p:spPr>
          <a:xfrm>
            <a:off x="3937850" y="4030540"/>
            <a:ext cx="2340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1626450" y="3553300"/>
            <a:ext cx="589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626450" y="1569975"/>
            <a:ext cx="58911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1352872" y="-1515202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-758650" y="2495425"/>
            <a:ext cx="1478659" cy="1306493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-135804" y="1609332"/>
            <a:ext cx="524935" cy="71274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472601">
            <a:off x="8002559" y="-500336"/>
            <a:ext cx="1546715" cy="1265480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rot="-5636126">
            <a:off x="6839244" y="4271998"/>
            <a:ext cx="1381271" cy="187537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-9327472">
            <a:off x="7787680" y="-944843"/>
            <a:ext cx="1322004" cy="1628918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5276689">
            <a:off x="-544581" y="1354836"/>
            <a:ext cx="933808" cy="115059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2137475" y="4646749"/>
            <a:ext cx="2074626" cy="1581861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038767" y="4538250"/>
            <a:ext cx="1279253" cy="1576241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3485399" y="-245901"/>
            <a:ext cx="650153" cy="531938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>
            <a:off x="4350519" y="2092325"/>
            <a:ext cx="3657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20000" y="2361600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808449" y="4571028"/>
            <a:ext cx="1326098" cy="1171695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-200950" y="-1414875"/>
            <a:ext cx="2208237" cy="2497438"/>
          </a:xfrm>
          <a:custGeom>
            <a:avLst/>
            <a:gdLst/>
            <a:ahLst/>
            <a:cxnLst/>
            <a:rect l="l" t="t" r="r" b="b"/>
            <a:pathLst>
              <a:path w="56939" h="64396" extrusionOk="0">
                <a:moveTo>
                  <a:pt x="16540" y="1"/>
                </a:moveTo>
                <a:cubicBezTo>
                  <a:pt x="16236" y="1"/>
                  <a:pt x="15933" y="134"/>
                  <a:pt x="15726" y="399"/>
                </a:cubicBezTo>
                <a:cubicBezTo>
                  <a:pt x="11716" y="5453"/>
                  <a:pt x="7325" y="10192"/>
                  <a:pt x="2602" y="14583"/>
                </a:cubicBezTo>
                <a:cubicBezTo>
                  <a:pt x="2403" y="14749"/>
                  <a:pt x="2287" y="14981"/>
                  <a:pt x="2254" y="15230"/>
                </a:cubicBezTo>
                <a:cubicBezTo>
                  <a:pt x="1674" y="15743"/>
                  <a:pt x="1094" y="16240"/>
                  <a:pt x="514" y="16738"/>
                </a:cubicBezTo>
                <a:cubicBezTo>
                  <a:pt x="83" y="17102"/>
                  <a:pt x="0" y="17732"/>
                  <a:pt x="315" y="18196"/>
                </a:cubicBezTo>
                <a:cubicBezTo>
                  <a:pt x="5999" y="25586"/>
                  <a:pt x="33076" y="60236"/>
                  <a:pt x="35595" y="63882"/>
                </a:cubicBezTo>
                <a:cubicBezTo>
                  <a:pt x="35774" y="64131"/>
                  <a:pt x="36127" y="64284"/>
                  <a:pt x="36462" y="64284"/>
                </a:cubicBezTo>
                <a:cubicBezTo>
                  <a:pt x="36685" y="64284"/>
                  <a:pt x="36901" y="64216"/>
                  <a:pt x="37053" y="64064"/>
                </a:cubicBezTo>
                <a:lnTo>
                  <a:pt x="42969" y="58314"/>
                </a:lnTo>
                <a:lnTo>
                  <a:pt x="47195" y="63998"/>
                </a:lnTo>
                <a:cubicBezTo>
                  <a:pt x="47397" y="64259"/>
                  <a:pt x="47701" y="64395"/>
                  <a:pt x="48012" y="64395"/>
                </a:cubicBezTo>
                <a:cubicBezTo>
                  <a:pt x="48234" y="64395"/>
                  <a:pt x="48459" y="64325"/>
                  <a:pt x="48653" y="64180"/>
                </a:cubicBezTo>
                <a:cubicBezTo>
                  <a:pt x="51304" y="62142"/>
                  <a:pt x="53840" y="59954"/>
                  <a:pt x="56275" y="57651"/>
                </a:cubicBezTo>
                <a:cubicBezTo>
                  <a:pt x="56690" y="57253"/>
                  <a:pt x="56806" y="56707"/>
                  <a:pt x="56458" y="56209"/>
                </a:cubicBezTo>
                <a:cubicBezTo>
                  <a:pt x="54917" y="53989"/>
                  <a:pt x="53226" y="51868"/>
                  <a:pt x="51387" y="49863"/>
                </a:cubicBezTo>
                <a:lnTo>
                  <a:pt x="56391" y="46167"/>
                </a:lnTo>
                <a:cubicBezTo>
                  <a:pt x="56806" y="45836"/>
                  <a:pt x="56938" y="45124"/>
                  <a:pt x="56574" y="44709"/>
                </a:cubicBezTo>
                <a:lnTo>
                  <a:pt x="26000" y="10159"/>
                </a:lnTo>
                <a:lnTo>
                  <a:pt x="17367" y="399"/>
                </a:lnTo>
                <a:cubicBezTo>
                  <a:pt x="17151" y="134"/>
                  <a:pt x="16845" y="1"/>
                  <a:pt x="16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-817363" y="-171432"/>
            <a:ext cx="2686852" cy="1202180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 rot="-5400000" flipH="1">
            <a:off x="6470026" y="4618142"/>
            <a:ext cx="1969936" cy="1841755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5890238">
            <a:off x="7982916" y="4187129"/>
            <a:ext cx="698461" cy="8993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879636" y="-39773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-83928" y="3599110"/>
            <a:ext cx="721609" cy="9797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 rot="5276756">
            <a:off x="-645881" y="3325452"/>
            <a:ext cx="1283669" cy="15816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 flipH="1">
            <a:off x="6266696" y="4761578"/>
            <a:ext cx="529711" cy="719227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 rot="-9594276" flipH="1">
            <a:off x="5174717" y="-7660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 rot="148401" flipH="1">
            <a:off x="5914067" y="4634097"/>
            <a:ext cx="1162884" cy="1623796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1">
  <p:cSld name="CUSTOM_1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196250" y="24881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title" idx="2" hasCustomPrompt="1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1196250" y="3656950"/>
            <a:ext cx="540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/>
          <p:nvPr/>
        </p:nvSpPr>
        <p:spPr>
          <a:xfrm rot="5400000" flipH="1">
            <a:off x="4425051" y="-1282683"/>
            <a:ext cx="2330900" cy="217923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rot="-5400000" flipH="1">
            <a:off x="6556657" y="-239380"/>
            <a:ext cx="626810" cy="85106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-10651533" flipH="1">
            <a:off x="6182088" y="-1153771"/>
            <a:ext cx="1375953" cy="1921404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rot="-5400000">
            <a:off x="6962868" y="3849015"/>
            <a:ext cx="1995515" cy="1763169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2">
  <p:cSld name="CUSTOM_13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3045100" y="1599056"/>
            <a:ext cx="468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title" idx="2" hasCustomPrompt="1"/>
          </p:nvPr>
        </p:nvSpPr>
        <p:spPr>
          <a:xfrm>
            <a:off x="742350" y="2213106"/>
            <a:ext cx="18000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>
            <a:off x="3045100" y="3505775"/>
            <a:ext cx="468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/>
          <p:nvPr/>
        </p:nvSpPr>
        <p:spPr>
          <a:xfrm rot="-9986465">
            <a:off x="2986705" y="263224"/>
            <a:ext cx="644829" cy="829253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 rot="-5400000" flipH="1">
            <a:off x="6629308" y="4447512"/>
            <a:ext cx="2903576" cy="2714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660111" y="-56838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 rot="5400000" flipH="1">
            <a:off x="6456259" y="4705552"/>
            <a:ext cx="572984" cy="77798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 rot="-9594276" flipH="1">
            <a:off x="1004142" y="-9557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 rot="148348" flipH="1">
            <a:off x="6113839" y="4586742"/>
            <a:ext cx="1257807" cy="1756440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1" r:id="rId7"/>
    <p:sldLayoutId id="2147483667" r:id="rId8"/>
    <p:sldLayoutId id="2147483668" r:id="rId9"/>
    <p:sldLayoutId id="2147483673" r:id="rId10"/>
    <p:sldLayoutId id="2147483676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 rot="30115">
            <a:off x="4309344" y="3484901"/>
            <a:ext cx="4021480" cy="621031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3309933" y="449212"/>
            <a:ext cx="5415516" cy="30678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Ứng dụng game (T-REX) cơ bản bằng pygame</a:t>
            </a:r>
            <a:endParaRPr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4501559" y="3589649"/>
            <a:ext cx="3749305" cy="533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GVHD: Nguyễn Thanh Sơn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Sinh viên thực hiện: Nhóm 11</a:t>
            </a:r>
          </a:p>
        </p:txBody>
      </p:sp>
      <p:sp>
        <p:nvSpPr>
          <p:cNvPr id="360" name="Google Shape;360;p37"/>
          <p:cNvSpPr/>
          <p:nvPr/>
        </p:nvSpPr>
        <p:spPr>
          <a:xfrm>
            <a:off x="810542" y="3734876"/>
            <a:ext cx="3690898" cy="388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059767" y="1310946"/>
            <a:ext cx="1222869" cy="2686936"/>
            <a:chOff x="2062200" y="2543150"/>
            <a:chExt cx="149225" cy="327875"/>
          </a:xfrm>
        </p:grpSpPr>
        <p:sp>
          <p:nvSpPr>
            <p:cNvPr id="362" name="Google Shape;362;p37"/>
            <p:cNvSpPr/>
            <p:nvPr/>
          </p:nvSpPr>
          <p:spPr>
            <a:xfrm>
              <a:off x="2062200" y="2599525"/>
              <a:ext cx="76850" cy="271500"/>
            </a:xfrm>
            <a:custGeom>
              <a:avLst/>
              <a:gdLst/>
              <a:ahLst/>
              <a:cxnLst/>
              <a:rect l="l" t="t" r="r" b="b"/>
              <a:pathLst>
                <a:path w="3074" h="10860" extrusionOk="0">
                  <a:moveTo>
                    <a:pt x="2664" y="0"/>
                  </a:moveTo>
                  <a:lnTo>
                    <a:pt x="1" y="77"/>
                  </a:lnTo>
                  <a:lnTo>
                    <a:pt x="1" y="10859"/>
                  </a:lnTo>
                  <a:lnTo>
                    <a:pt x="3073" y="10859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076900" y="2687825"/>
              <a:ext cx="44200" cy="95450"/>
            </a:xfrm>
            <a:custGeom>
              <a:avLst/>
              <a:gdLst/>
              <a:ahLst/>
              <a:cxnLst/>
              <a:rect l="l" t="t" r="r" b="b"/>
              <a:pathLst>
                <a:path w="1768" h="3818" extrusionOk="0">
                  <a:moveTo>
                    <a:pt x="1614" y="1"/>
                  </a:moveTo>
                  <a:lnTo>
                    <a:pt x="1" y="590"/>
                  </a:lnTo>
                  <a:lnTo>
                    <a:pt x="26" y="3818"/>
                  </a:lnTo>
                  <a:lnTo>
                    <a:pt x="1768" y="304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075625" y="2650075"/>
              <a:ext cx="39725" cy="38450"/>
            </a:xfrm>
            <a:custGeom>
              <a:avLst/>
              <a:gdLst/>
              <a:ahLst/>
              <a:cxnLst/>
              <a:rect l="l" t="t" r="r" b="b"/>
              <a:pathLst>
                <a:path w="1589" h="1538" extrusionOk="0">
                  <a:moveTo>
                    <a:pt x="1538" y="1"/>
                  </a:moveTo>
                  <a:lnTo>
                    <a:pt x="1" y="103"/>
                  </a:lnTo>
                  <a:lnTo>
                    <a:pt x="1" y="1538"/>
                  </a:lnTo>
                  <a:lnTo>
                    <a:pt x="1589" y="897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078825" y="2775575"/>
              <a:ext cx="44875" cy="40325"/>
            </a:xfrm>
            <a:custGeom>
              <a:avLst/>
              <a:gdLst/>
              <a:ahLst/>
              <a:cxnLst/>
              <a:rect l="l" t="t" r="r" b="b"/>
              <a:pathLst>
                <a:path w="1795" h="1613" extrusionOk="0">
                  <a:moveTo>
                    <a:pt x="1742" y="1"/>
                  </a:moveTo>
                  <a:lnTo>
                    <a:pt x="1" y="742"/>
                  </a:lnTo>
                  <a:lnTo>
                    <a:pt x="1" y="1613"/>
                  </a:lnTo>
                  <a:lnTo>
                    <a:pt x="1795" y="1536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062200" y="2618050"/>
              <a:ext cx="67725" cy="14475"/>
            </a:xfrm>
            <a:custGeom>
              <a:avLst/>
              <a:gdLst/>
              <a:ahLst/>
              <a:cxnLst/>
              <a:rect l="l" t="t" r="r" b="b"/>
              <a:pathLst>
                <a:path w="2709" h="579" extrusionOk="0">
                  <a:moveTo>
                    <a:pt x="1" y="1"/>
                  </a:moveTo>
                  <a:lnTo>
                    <a:pt x="1" y="579"/>
                  </a:lnTo>
                  <a:lnTo>
                    <a:pt x="2708" y="448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62200" y="2834575"/>
              <a:ext cx="76125" cy="18400"/>
            </a:xfrm>
            <a:custGeom>
              <a:avLst/>
              <a:gdLst/>
              <a:ahLst/>
              <a:cxnLst/>
              <a:rect l="l" t="t" r="r" b="b"/>
              <a:pathLst>
                <a:path w="3045" h="736" extrusionOk="0">
                  <a:moveTo>
                    <a:pt x="1" y="0"/>
                  </a:moveTo>
                  <a:lnTo>
                    <a:pt x="1" y="736"/>
                  </a:lnTo>
                  <a:lnTo>
                    <a:pt x="3045" y="692"/>
                  </a:lnTo>
                  <a:lnTo>
                    <a:pt x="302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65300" y="2643025"/>
              <a:ext cx="46125" cy="228000"/>
            </a:xfrm>
            <a:custGeom>
              <a:avLst/>
              <a:gdLst/>
              <a:ahLst/>
              <a:cxnLst/>
              <a:rect l="l" t="t" r="r" b="b"/>
              <a:pathLst>
                <a:path w="1845" h="9120" extrusionOk="0">
                  <a:moveTo>
                    <a:pt x="1844" y="0"/>
                  </a:moveTo>
                  <a:lnTo>
                    <a:pt x="0" y="53"/>
                  </a:lnTo>
                  <a:lnTo>
                    <a:pt x="0" y="9119"/>
                  </a:lnTo>
                  <a:lnTo>
                    <a:pt x="1844" y="9119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177123" y="2817043"/>
              <a:ext cx="24975" cy="39725"/>
            </a:xfrm>
            <a:custGeom>
              <a:avLst/>
              <a:gdLst/>
              <a:ahLst/>
              <a:cxnLst/>
              <a:rect l="l" t="t" r="r" b="b"/>
              <a:pathLst>
                <a:path w="999" h="1589" extrusionOk="0">
                  <a:moveTo>
                    <a:pt x="512" y="1"/>
                  </a:moveTo>
                  <a:lnTo>
                    <a:pt x="0" y="1051"/>
                  </a:lnTo>
                  <a:lnTo>
                    <a:pt x="537" y="1589"/>
                  </a:lnTo>
                  <a:lnTo>
                    <a:pt x="999" y="87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180000" y="2657750"/>
              <a:ext cx="7725" cy="144750"/>
            </a:xfrm>
            <a:custGeom>
              <a:avLst/>
              <a:gdLst/>
              <a:ahLst/>
              <a:cxnLst/>
              <a:rect l="l" t="t" r="r" b="b"/>
              <a:pathLst>
                <a:path w="309" h="5790" extrusionOk="0">
                  <a:moveTo>
                    <a:pt x="77" y="1"/>
                  </a:moveTo>
                  <a:lnTo>
                    <a:pt x="0" y="5789"/>
                  </a:lnTo>
                  <a:lnTo>
                    <a:pt x="257" y="5763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191550" y="2658400"/>
              <a:ext cx="10250" cy="143450"/>
            </a:xfrm>
            <a:custGeom>
              <a:avLst/>
              <a:gdLst/>
              <a:ahLst/>
              <a:cxnLst/>
              <a:rect l="l" t="t" r="r" b="b"/>
              <a:pathLst>
                <a:path w="410" h="5738" extrusionOk="0">
                  <a:moveTo>
                    <a:pt x="153" y="0"/>
                  </a:moveTo>
                  <a:lnTo>
                    <a:pt x="0" y="5737"/>
                  </a:lnTo>
                  <a:lnTo>
                    <a:pt x="256" y="571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139025" y="2543150"/>
              <a:ext cx="35250" cy="327875"/>
            </a:xfrm>
            <a:custGeom>
              <a:avLst/>
              <a:gdLst/>
              <a:ahLst/>
              <a:cxnLst/>
              <a:rect l="l" t="t" r="r" b="b"/>
              <a:pathLst>
                <a:path w="1410" h="13115" extrusionOk="0">
                  <a:moveTo>
                    <a:pt x="179" y="1"/>
                  </a:moveTo>
                  <a:lnTo>
                    <a:pt x="0" y="13114"/>
                  </a:lnTo>
                  <a:lnTo>
                    <a:pt x="1230" y="1311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149925" y="2550200"/>
              <a:ext cx="18600" cy="23075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3" y="0"/>
                  </a:moveTo>
                  <a:lnTo>
                    <a:pt x="0" y="51"/>
                  </a:lnTo>
                  <a:lnTo>
                    <a:pt x="0" y="922"/>
                  </a:lnTo>
                  <a:lnTo>
                    <a:pt x="333" y="460"/>
                  </a:lnTo>
                  <a:lnTo>
                    <a:pt x="691" y="92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144775" y="2838325"/>
              <a:ext cx="19875" cy="24350"/>
            </a:xfrm>
            <a:custGeom>
              <a:avLst/>
              <a:gdLst/>
              <a:ahLst/>
              <a:cxnLst/>
              <a:rect l="l" t="t" r="r" b="b"/>
              <a:pathLst>
                <a:path w="795" h="974" extrusionOk="0">
                  <a:moveTo>
                    <a:pt x="26" y="1"/>
                  </a:moveTo>
                  <a:lnTo>
                    <a:pt x="0" y="974"/>
                  </a:lnTo>
                  <a:lnTo>
                    <a:pt x="794" y="923"/>
                  </a:lnTo>
                  <a:lnTo>
                    <a:pt x="743" y="1"/>
                  </a:lnTo>
                  <a:lnTo>
                    <a:pt x="411" y="51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147350" y="2579000"/>
              <a:ext cx="19250" cy="259350"/>
            </a:xfrm>
            <a:custGeom>
              <a:avLst/>
              <a:gdLst/>
              <a:ahLst/>
              <a:cxnLst/>
              <a:rect l="l" t="t" r="r" b="b"/>
              <a:pathLst>
                <a:path w="770" h="10374" extrusionOk="0">
                  <a:moveTo>
                    <a:pt x="436" y="0"/>
                  </a:moveTo>
                  <a:lnTo>
                    <a:pt x="103" y="360"/>
                  </a:lnTo>
                  <a:lnTo>
                    <a:pt x="1" y="9888"/>
                  </a:lnTo>
                  <a:lnTo>
                    <a:pt x="282" y="10374"/>
                  </a:lnTo>
                  <a:lnTo>
                    <a:pt x="589" y="9888"/>
                  </a:lnTo>
                  <a:lnTo>
                    <a:pt x="769" y="385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2554256" y="3099756"/>
            <a:ext cx="1388180" cy="509126"/>
            <a:chOff x="9395188" y="3139937"/>
            <a:chExt cx="1505945" cy="552317"/>
          </a:xfrm>
        </p:grpSpPr>
        <p:sp>
          <p:nvSpPr>
            <p:cNvPr id="377" name="Google Shape;377;p3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441989" y="3609025"/>
            <a:ext cx="1613453" cy="354729"/>
            <a:chOff x="6780264" y="4224729"/>
            <a:chExt cx="1485684" cy="326638"/>
          </a:xfrm>
        </p:grpSpPr>
        <p:sp>
          <p:nvSpPr>
            <p:cNvPr id="386" name="Google Shape;386;p37"/>
            <p:cNvSpPr/>
            <p:nvPr/>
          </p:nvSpPr>
          <p:spPr>
            <a:xfrm>
              <a:off x="6802640" y="4250355"/>
              <a:ext cx="1428057" cy="275511"/>
            </a:xfrm>
            <a:custGeom>
              <a:avLst/>
              <a:gdLst/>
              <a:ahLst/>
              <a:cxnLst/>
              <a:rect l="l" t="t" r="r" b="b"/>
              <a:pathLst>
                <a:path w="11424" h="2204" extrusionOk="0">
                  <a:moveTo>
                    <a:pt x="435" y="0"/>
                  </a:moveTo>
                  <a:lnTo>
                    <a:pt x="0" y="1076"/>
                  </a:lnTo>
                  <a:lnTo>
                    <a:pt x="230" y="2203"/>
                  </a:lnTo>
                  <a:lnTo>
                    <a:pt x="462" y="2203"/>
                  </a:lnTo>
                  <a:lnTo>
                    <a:pt x="692" y="1870"/>
                  </a:lnTo>
                  <a:lnTo>
                    <a:pt x="947" y="2203"/>
                  </a:lnTo>
                  <a:lnTo>
                    <a:pt x="11423" y="2127"/>
                  </a:lnTo>
                  <a:cubicBezTo>
                    <a:pt x="11423" y="2127"/>
                    <a:pt x="11014" y="1742"/>
                    <a:pt x="11014" y="1307"/>
                  </a:cubicBezTo>
                  <a:cubicBezTo>
                    <a:pt x="11014" y="1076"/>
                    <a:pt x="11423" y="462"/>
                    <a:pt x="11423" y="462"/>
                  </a:cubicBezTo>
                  <a:lnTo>
                    <a:pt x="947" y="26"/>
                  </a:lnTo>
                  <a:lnTo>
                    <a:pt x="743" y="36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780264" y="4224729"/>
              <a:ext cx="1485684" cy="326638"/>
            </a:xfrm>
            <a:custGeom>
              <a:avLst/>
              <a:gdLst/>
              <a:ahLst/>
              <a:cxnLst/>
              <a:rect l="l" t="t" r="r" b="b"/>
              <a:pathLst>
                <a:path w="11885" h="2613" extrusionOk="0">
                  <a:moveTo>
                    <a:pt x="436" y="1"/>
                  </a:moveTo>
                  <a:lnTo>
                    <a:pt x="0" y="1178"/>
                  </a:lnTo>
                  <a:lnTo>
                    <a:pt x="205" y="2613"/>
                  </a:lnTo>
                  <a:lnTo>
                    <a:pt x="743" y="2613"/>
                  </a:lnTo>
                  <a:lnTo>
                    <a:pt x="896" y="2306"/>
                  </a:lnTo>
                  <a:lnTo>
                    <a:pt x="999" y="2613"/>
                  </a:lnTo>
                  <a:lnTo>
                    <a:pt x="11781" y="2613"/>
                  </a:lnTo>
                  <a:lnTo>
                    <a:pt x="11883" y="2151"/>
                  </a:lnTo>
                  <a:lnTo>
                    <a:pt x="11883" y="2151"/>
                  </a:lnTo>
                  <a:lnTo>
                    <a:pt x="1075" y="2202"/>
                  </a:lnTo>
                  <a:lnTo>
                    <a:pt x="973" y="1434"/>
                  </a:lnTo>
                  <a:lnTo>
                    <a:pt x="794" y="1408"/>
                  </a:lnTo>
                  <a:lnTo>
                    <a:pt x="717" y="2049"/>
                  </a:lnTo>
                  <a:lnTo>
                    <a:pt x="538" y="2023"/>
                  </a:lnTo>
                  <a:lnTo>
                    <a:pt x="385" y="1357"/>
                  </a:lnTo>
                  <a:lnTo>
                    <a:pt x="615" y="640"/>
                  </a:lnTo>
                  <a:lnTo>
                    <a:pt x="743" y="640"/>
                  </a:lnTo>
                  <a:lnTo>
                    <a:pt x="717" y="1127"/>
                  </a:lnTo>
                  <a:lnTo>
                    <a:pt x="871" y="1127"/>
                  </a:lnTo>
                  <a:lnTo>
                    <a:pt x="1102" y="512"/>
                  </a:lnTo>
                  <a:lnTo>
                    <a:pt x="11885" y="793"/>
                  </a:lnTo>
                  <a:lnTo>
                    <a:pt x="11834" y="435"/>
                  </a:lnTo>
                  <a:lnTo>
                    <a:pt x="1051" y="26"/>
                  </a:lnTo>
                  <a:lnTo>
                    <a:pt x="923" y="435"/>
                  </a:lnTo>
                  <a:lnTo>
                    <a:pt x="794" y="2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635229" y="2738216"/>
            <a:ext cx="1307596" cy="361652"/>
            <a:chOff x="6861048" y="3270692"/>
            <a:chExt cx="1204048" cy="333013"/>
          </a:xfrm>
        </p:grpSpPr>
        <p:sp>
          <p:nvSpPr>
            <p:cNvPr id="389" name="Google Shape;389;p37"/>
            <p:cNvSpPr/>
            <p:nvPr/>
          </p:nvSpPr>
          <p:spPr>
            <a:xfrm>
              <a:off x="6925175" y="3290068"/>
              <a:ext cx="1114295" cy="297887"/>
            </a:xfrm>
            <a:custGeom>
              <a:avLst/>
              <a:gdLst/>
              <a:ahLst/>
              <a:cxnLst/>
              <a:rect l="l" t="t" r="r" b="b"/>
              <a:pathLst>
                <a:path w="8914" h="2383" extrusionOk="0">
                  <a:moveTo>
                    <a:pt x="8273" y="0"/>
                  </a:moveTo>
                  <a:lnTo>
                    <a:pt x="7839" y="435"/>
                  </a:lnTo>
                  <a:lnTo>
                    <a:pt x="7454" y="77"/>
                  </a:lnTo>
                  <a:lnTo>
                    <a:pt x="256" y="435"/>
                  </a:lnTo>
                  <a:cubicBezTo>
                    <a:pt x="256" y="435"/>
                    <a:pt x="488" y="897"/>
                    <a:pt x="488" y="1178"/>
                  </a:cubicBezTo>
                  <a:cubicBezTo>
                    <a:pt x="488" y="1459"/>
                    <a:pt x="1" y="1895"/>
                    <a:pt x="1" y="1895"/>
                  </a:cubicBezTo>
                  <a:lnTo>
                    <a:pt x="7198" y="2228"/>
                  </a:lnTo>
                  <a:lnTo>
                    <a:pt x="7864" y="1921"/>
                  </a:lnTo>
                  <a:lnTo>
                    <a:pt x="8299" y="2383"/>
                  </a:lnTo>
                  <a:lnTo>
                    <a:pt x="8914" y="117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861048" y="3270692"/>
              <a:ext cx="1204048" cy="333013"/>
            </a:xfrm>
            <a:custGeom>
              <a:avLst/>
              <a:gdLst/>
              <a:ahLst/>
              <a:cxnLst/>
              <a:rect l="l" t="t" r="r" b="b"/>
              <a:pathLst>
                <a:path w="9632" h="2664" extrusionOk="0">
                  <a:moveTo>
                    <a:pt x="9170" y="1"/>
                  </a:moveTo>
                  <a:lnTo>
                    <a:pt x="8531" y="26"/>
                  </a:lnTo>
                  <a:lnTo>
                    <a:pt x="8325" y="334"/>
                  </a:lnTo>
                  <a:lnTo>
                    <a:pt x="7992" y="26"/>
                  </a:lnTo>
                  <a:lnTo>
                    <a:pt x="284" y="309"/>
                  </a:lnTo>
                  <a:lnTo>
                    <a:pt x="284" y="770"/>
                  </a:lnTo>
                  <a:lnTo>
                    <a:pt x="8069" y="462"/>
                  </a:lnTo>
                  <a:lnTo>
                    <a:pt x="8350" y="1050"/>
                  </a:lnTo>
                  <a:lnTo>
                    <a:pt x="8529" y="1050"/>
                  </a:lnTo>
                  <a:lnTo>
                    <a:pt x="8580" y="461"/>
                  </a:lnTo>
                  <a:lnTo>
                    <a:pt x="8786" y="435"/>
                  </a:lnTo>
                  <a:lnTo>
                    <a:pt x="9248" y="1306"/>
                  </a:lnTo>
                  <a:lnTo>
                    <a:pt x="8812" y="2228"/>
                  </a:lnTo>
                  <a:lnTo>
                    <a:pt x="8633" y="2228"/>
                  </a:lnTo>
                  <a:lnTo>
                    <a:pt x="8735" y="1459"/>
                  </a:lnTo>
                  <a:lnTo>
                    <a:pt x="8454" y="1459"/>
                  </a:lnTo>
                  <a:lnTo>
                    <a:pt x="7992" y="2049"/>
                  </a:lnTo>
                  <a:lnTo>
                    <a:pt x="154" y="1895"/>
                  </a:lnTo>
                  <a:lnTo>
                    <a:pt x="1" y="2357"/>
                  </a:lnTo>
                  <a:lnTo>
                    <a:pt x="7863" y="2613"/>
                  </a:lnTo>
                  <a:lnTo>
                    <a:pt x="8325" y="2306"/>
                  </a:lnTo>
                  <a:lnTo>
                    <a:pt x="8479" y="2638"/>
                  </a:lnTo>
                  <a:lnTo>
                    <a:pt x="9299" y="2664"/>
                  </a:lnTo>
                  <a:lnTo>
                    <a:pt x="9631" y="1332"/>
                  </a:lnTo>
                  <a:lnTo>
                    <a:pt x="9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26;p55">
            <a:extLst>
              <a:ext uri="{FF2B5EF4-FFF2-40B4-BE49-F238E27FC236}">
                <a16:creationId xmlns:a16="http://schemas.microsoft.com/office/drawing/2014/main" id="{2B338699-B258-603B-9A60-F5CCA1D9E78D}"/>
              </a:ext>
            </a:extLst>
          </p:cNvPr>
          <p:cNvSpPr/>
          <p:nvPr/>
        </p:nvSpPr>
        <p:spPr>
          <a:xfrm rot="93">
            <a:off x="2275221" y="1346981"/>
            <a:ext cx="4593574" cy="2049710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928;p55">
            <a:extLst>
              <a:ext uri="{FF2B5EF4-FFF2-40B4-BE49-F238E27FC236}">
                <a16:creationId xmlns:a16="http://schemas.microsoft.com/office/drawing/2014/main" id="{319B6711-8E3A-2007-FEEB-87BE2026B8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6995" y="1596688"/>
            <a:ext cx="4309731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4204706" y="1924504"/>
            <a:ext cx="2870968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920246" y="2032822"/>
            <a:ext cx="2872340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2875614" y="3564233"/>
            <a:ext cx="2872340" cy="74998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9"/>
          <p:cNvSpPr txBox="1">
            <a:spLocks noGrp="1"/>
          </p:cNvSpPr>
          <p:nvPr>
            <p:ph type="title"/>
          </p:nvPr>
        </p:nvSpPr>
        <p:spPr>
          <a:xfrm>
            <a:off x="1100485" y="2186925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Sơ lược cơ bản về game</a:t>
            </a:r>
            <a:endParaRPr dirty="0"/>
          </a:p>
        </p:txBody>
      </p:sp>
      <p:sp>
        <p:nvSpPr>
          <p:cNvPr id="410" name="Google Shape;410;p39"/>
          <p:cNvSpPr txBox="1">
            <a:spLocks noGrp="1"/>
          </p:cNvSpPr>
          <p:nvPr>
            <p:ph type="title" idx="2"/>
          </p:nvPr>
        </p:nvSpPr>
        <p:spPr>
          <a:xfrm>
            <a:off x="1292084" y="1392772"/>
            <a:ext cx="1008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01.</a:t>
            </a:r>
            <a:endParaRPr dirty="0"/>
          </a:p>
        </p:txBody>
      </p:sp>
      <p:sp>
        <p:nvSpPr>
          <p:cNvPr id="412" name="Google Shape;412;p39"/>
          <p:cNvSpPr txBox="1">
            <a:spLocks noGrp="1"/>
          </p:cNvSpPr>
          <p:nvPr>
            <p:ph type="title" idx="3"/>
          </p:nvPr>
        </p:nvSpPr>
        <p:spPr>
          <a:xfrm>
            <a:off x="4347244" y="2013648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Cải tiến game</a:t>
            </a:r>
            <a:endParaRPr dirty="0"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 idx="4"/>
          </p:nvPr>
        </p:nvSpPr>
        <p:spPr>
          <a:xfrm>
            <a:off x="4469891" y="1338583"/>
            <a:ext cx="1075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02.</a:t>
            </a:r>
            <a:endParaRPr dirty="0"/>
          </a:p>
        </p:txBody>
      </p:sp>
      <p:sp>
        <p:nvSpPr>
          <p:cNvPr id="417" name="Google Shape;417;p39"/>
          <p:cNvSpPr txBox="1">
            <a:spLocks noGrp="1"/>
          </p:cNvSpPr>
          <p:nvPr>
            <p:ph type="title" idx="8"/>
          </p:nvPr>
        </p:nvSpPr>
        <p:spPr>
          <a:xfrm>
            <a:off x="2985140" y="3723759"/>
            <a:ext cx="2772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Sơ đồ hoạt động </a:t>
            </a:r>
            <a:endParaRPr dirty="0"/>
          </a:p>
        </p:txBody>
      </p:sp>
      <p:sp>
        <p:nvSpPr>
          <p:cNvPr id="418" name="Google Shape;418;p39"/>
          <p:cNvSpPr txBox="1">
            <a:spLocks noGrp="1"/>
          </p:cNvSpPr>
          <p:nvPr>
            <p:ph type="title" idx="9"/>
          </p:nvPr>
        </p:nvSpPr>
        <p:spPr>
          <a:xfrm>
            <a:off x="2985140" y="2985884"/>
            <a:ext cx="10080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03.</a:t>
            </a:r>
            <a:endParaRPr dirty="0"/>
          </a:p>
        </p:txBody>
      </p:sp>
      <p:sp>
        <p:nvSpPr>
          <p:cNvPr id="420" name="Google Shape;420;p39"/>
          <p:cNvSpPr txBox="1">
            <a:spLocks noGrp="1"/>
          </p:cNvSpPr>
          <p:nvPr>
            <p:ph type="title" idx="1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Bố cục</a:t>
            </a:r>
            <a:endParaRPr dirty="0"/>
          </a:p>
        </p:txBody>
      </p:sp>
      <p:sp>
        <p:nvSpPr>
          <p:cNvPr id="421" name="Google Shape;421;p39"/>
          <p:cNvSpPr/>
          <p:nvPr/>
        </p:nvSpPr>
        <p:spPr>
          <a:xfrm rot="10800000">
            <a:off x="7033328" y="-180377"/>
            <a:ext cx="681364" cy="1352108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9"/>
          <p:cNvSpPr/>
          <p:nvPr/>
        </p:nvSpPr>
        <p:spPr>
          <a:xfrm>
            <a:off x="8287425" y="1481278"/>
            <a:ext cx="273156" cy="264274"/>
          </a:xfrm>
          <a:custGeom>
            <a:avLst/>
            <a:gdLst/>
            <a:ahLst/>
            <a:cxnLst/>
            <a:rect l="l" t="t" r="r" b="b"/>
            <a:pathLst>
              <a:path w="11816" h="11433" extrusionOk="0">
                <a:moveTo>
                  <a:pt x="5624" y="0"/>
                </a:moveTo>
                <a:cubicBezTo>
                  <a:pt x="5116" y="0"/>
                  <a:pt x="4606" y="74"/>
                  <a:pt x="4110" y="228"/>
                </a:cubicBezTo>
                <a:cubicBezTo>
                  <a:pt x="2337" y="808"/>
                  <a:pt x="1061" y="2349"/>
                  <a:pt x="829" y="4205"/>
                </a:cubicBezTo>
                <a:cubicBezTo>
                  <a:pt x="0" y="6442"/>
                  <a:pt x="713" y="8961"/>
                  <a:pt x="2585" y="10419"/>
                </a:cubicBezTo>
                <a:cubicBezTo>
                  <a:pt x="3500" y="11109"/>
                  <a:pt x="4598" y="11433"/>
                  <a:pt x="5702" y="11433"/>
                </a:cubicBezTo>
                <a:cubicBezTo>
                  <a:pt x="7039" y="11433"/>
                  <a:pt x="8386" y="10959"/>
                  <a:pt x="9429" y="10088"/>
                </a:cubicBezTo>
                <a:cubicBezTo>
                  <a:pt x="11434" y="8414"/>
                  <a:pt x="11815" y="5481"/>
                  <a:pt x="10705" y="3161"/>
                </a:cubicBezTo>
                <a:cubicBezTo>
                  <a:pt x="9784" y="1253"/>
                  <a:pt x="7724" y="0"/>
                  <a:pt x="56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9"/>
          <p:cNvGrpSpPr/>
          <p:nvPr/>
        </p:nvGrpSpPr>
        <p:grpSpPr>
          <a:xfrm>
            <a:off x="6572400" y="3003983"/>
            <a:ext cx="2190714" cy="1629060"/>
            <a:chOff x="6572400" y="3003983"/>
            <a:chExt cx="2190714" cy="1629060"/>
          </a:xfrm>
        </p:grpSpPr>
        <p:sp>
          <p:nvSpPr>
            <p:cNvPr id="424" name="Google Shape;424;p39"/>
            <p:cNvSpPr/>
            <p:nvPr/>
          </p:nvSpPr>
          <p:spPr>
            <a:xfrm>
              <a:off x="6572400" y="4446325"/>
              <a:ext cx="2190714" cy="186718"/>
            </a:xfrm>
            <a:custGeom>
              <a:avLst/>
              <a:gdLst/>
              <a:ahLst/>
              <a:cxnLst/>
              <a:rect l="l" t="t" r="r" b="b"/>
              <a:pathLst>
                <a:path w="26664" h="24929" extrusionOk="0">
                  <a:moveTo>
                    <a:pt x="14316" y="1"/>
                  </a:moveTo>
                  <a:cubicBezTo>
                    <a:pt x="9286" y="1"/>
                    <a:pt x="4073" y="3865"/>
                    <a:pt x="2121" y="8257"/>
                  </a:cubicBezTo>
                  <a:cubicBezTo>
                    <a:pt x="0" y="13029"/>
                    <a:pt x="1193" y="18564"/>
                    <a:pt x="5303" y="21845"/>
                  </a:cubicBezTo>
                  <a:cubicBezTo>
                    <a:pt x="7965" y="23969"/>
                    <a:pt x="10917" y="24928"/>
                    <a:pt x="13705" y="24928"/>
                  </a:cubicBezTo>
                  <a:cubicBezTo>
                    <a:pt x="20704" y="24928"/>
                    <a:pt x="26663" y="18878"/>
                    <a:pt x="24376" y="10013"/>
                  </a:cubicBezTo>
                  <a:cubicBezTo>
                    <a:pt x="23316" y="5870"/>
                    <a:pt x="21493" y="1844"/>
                    <a:pt x="17118" y="435"/>
                  </a:cubicBezTo>
                  <a:cubicBezTo>
                    <a:pt x="16206" y="138"/>
                    <a:pt x="15264" y="1"/>
                    <a:pt x="14316" y="1"/>
                  </a:cubicBezTo>
                  <a:close/>
                </a:path>
              </a:pathLst>
            </a:custGeom>
            <a:solidFill>
              <a:srgbClr val="FFB088">
                <a:alpha val="36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" name="Google Shape;425;p39"/>
            <p:cNvGrpSpPr/>
            <p:nvPr/>
          </p:nvGrpSpPr>
          <p:grpSpPr>
            <a:xfrm>
              <a:off x="6861056" y="3003983"/>
              <a:ext cx="1564652" cy="1564619"/>
              <a:chOff x="1883550" y="2543150"/>
              <a:chExt cx="327875" cy="327875"/>
            </a:xfrm>
          </p:grpSpPr>
          <p:sp>
            <p:nvSpPr>
              <p:cNvPr id="426" name="Google Shape;426;p39"/>
              <p:cNvSpPr/>
              <p:nvPr/>
            </p:nvSpPr>
            <p:spPr>
              <a:xfrm>
                <a:off x="2062200" y="2599525"/>
                <a:ext cx="76850" cy="271500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10860" extrusionOk="0">
                    <a:moveTo>
                      <a:pt x="2664" y="0"/>
                    </a:moveTo>
                    <a:lnTo>
                      <a:pt x="1" y="77"/>
                    </a:lnTo>
                    <a:lnTo>
                      <a:pt x="1" y="10859"/>
                    </a:lnTo>
                    <a:lnTo>
                      <a:pt x="3073" y="10859"/>
                    </a:lnTo>
                    <a:lnTo>
                      <a:pt x="26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9"/>
              <p:cNvSpPr/>
              <p:nvPr/>
            </p:nvSpPr>
            <p:spPr>
              <a:xfrm>
                <a:off x="2076900" y="2687825"/>
                <a:ext cx="44200" cy="95450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3818" extrusionOk="0">
                    <a:moveTo>
                      <a:pt x="1614" y="1"/>
                    </a:moveTo>
                    <a:lnTo>
                      <a:pt x="1" y="590"/>
                    </a:lnTo>
                    <a:lnTo>
                      <a:pt x="26" y="3818"/>
                    </a:lnTo>
                    <a:lnTo>
                      <a:pt x="1768" y="3049"/>
                    </a:lnTo>
                    <a:lnTo>
                      <a:pt x="16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9"/>
              <p:cNvSpPr/>
              <p:nvPr/>
            </p:nvSpPr>
            <p:spPr>
              <a:xfrm>
                <a:off x="2075625" y="2650075"/>
                <a:ext cx="39725" cy="384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38" extrusionOk="0">
                    <a:moveTo>
                      <a:pt x="1538" y="1"/>
                    </a:moveTo>
                    <a:lnTo>
                      <a:pt x="1" y="103"/>
                    </a:lnTo>
                    <a:lnTo>
                      <a:pt x="1" y="1538"/>
                    </a:lnTo>
                    <a:lnTo>
                      <a:pt x="1589" y="897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9"/>
              <p:cNvSpPr/>
              <p:nvPr/>
            </p:nvSpPr>
            <p:spPr>
              <a:xfrm>
                <a:off x="2078825" y="2775575"/>
                <a:ext cx="44875" cy="403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613" extrusionOk="0">
                    <a:moveTo>
                      <a:pt x="1742" y="1"/>
                    </a:moveTo>
                    <a:lnTo>
                      <a:pt x="1" y="742"/>
                    </a:lnTo>
                    <a:lnTo>
                      <a:pt x="1" y="1613"/>
                    </a:lnTo>
                    <a:lnTo>
                      <a:pt x="1795" y="1536"/>
                    </a:lnTo>
                    <a:lnTo>
                      <a:pt x="17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9"/>
              <p:cNvSpPr/>
              <p:nvPr/>
            </p:nvSpPr>
            <p:spPr>
              <a:xfrm>
                <a:off x="2062200" y="2618050"/>
                <a:ext cx="67725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579" extrusionOk="0">
                    <a:moveTo>
                      <a:pt x="1" y="1"/>
                    </a:moveTo>
                    <a:lnTo>
                      <a:pt x="1" y="579"/>
                    </a:lnTo>
                    <a:lnTo>
                      <a:pt x="2708" y="448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9"/>
              <p:cNvSpPr/>
              <p:nvPr/>
            </p:nvSpPr>
            <p:spPr>
              <a:xfrm>
                <a:off x="2062200" y="2834575"/>
                <a:ext cx="761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36" extrusionOk="0">
                    <a:moveTo>
                      <a:pt x="1" y="0"/>
                    </a:moveTo>
                    <a:lnTo>
                      <a:pt x="1" y="736"/>
                    </a:lnTo>
                    <a:lnTo>
                      <a:pt x="3045" y="692"/>
                    </a:lnTo>
                    <a:lnTo>
                      <a:pt x="3021" y="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9"/>
              <p:cNvSpPr/>
              <p:nvPr/>
            </p:nvSpPr>
            <p:spPr>
              <a:xfrm>
                <a:off x="2165300" y="2643025"/>
                <a:ext cx="46125" cy="22800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9120" extrusionOk="0">
                    <a:moveTo>
                      <a:pt x="1844" y="0"/>
                    </a:moveTo>
                    <a:lnTo>
                      <a:pt x="0" y="53"/>
                    </a:lnTo>
                    <a:lnTo>
                      <a:pt x="0" y="9119"/>
                    </a:lnTo>
                    <a:lnTo>
                      <a:pt x="1844" y="9119"/>
                    </a:lnTo>
                    <a:lnTo>
                      <a:pt x="18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9"/>
              <p:cNvSpPr/>
              <p:nvPr/>
            </p:nvSpPr>
            <p:spPr>
              <a:xfrm>
                <a:off x="2176200" y="2815275"/>
                <a:ext cx="24975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589" extrusionOk="0">
                    <a:moveTo>
                      <a:pt x="512" y="1"/>
                    </a:moveTo>
                    <a:lnTo>
                      <a:pt x="0" y="1051"/>
                    </a:lnTo>
                    <a:lnTo>
                      <a:pt x="537" y="1589"/>
                    </a:lnTo>
                    <a:lnTo>
                      <a:pt x="999" y="872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9"/>
              <p:cNvSpPr/>
              <p:nvPr/>
            </p:nvSpPr>
            <p:spPr>
              <a:xfrm>
                <a:off x="2180000" y="2657750"/>
                <a:ext cx="7725" cy="14475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5790" extrusionOk="0">
                    <a:moveTo>
                      <a:pt x="77" y="1"/>
                    </a:moveTo>
                    <a:lnTo>
                      <a:pt x="0" y="5789"/>
                    </a:lnTo>
                    <a:lnTo>
                      <a:pt x="257" y="5763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9"/>
              <p:cNvSpPr/>
              <p:nvPr/>
            </p:nvSpPr>
            <p:spPr>
              <a:xfrm>
                <a:off x="2191550" y="2658400"/>
                <a:ext cx="10250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5738" extrusionOk="0">
                    <a:moveTo>
                      <a:pt x="153" y="0"/>
                    </a:moveTo>
                    <a:lnTo>
                      <a:pt x="0" y="5737"/>
                    </a:lnTo>
                    <a:lnTo>
                      <a:pt x="256" y="5712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9"/>
              <p:cNvSpPr/>
              <p:nvPr/>
            </p:nvSpPr>
            <p:spPr>
              <a:xfrm>
                <a:off x="1949525" y="2567475"/>
                <a:ext cx="62750" cy="30355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12142" extrusionOk="0">
                    <a:moveTo>
                      <a:pt x="1" y="1"/>
                    </a:moveTo>
                    <a:lnTo>
                      <a:pt x="1" y="12141"/>
                    </a:lnTo>
                    <a:lnTo>
                      <a:pt x="2509" y="12141"/>
                    </a:lnTo>
                    <a:lnTo>
                      <a:pt x="2075" y="27"/>
                    </a:lnTo>
                    <a:lnTo>
                      <a:pt x="974" y="1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9"/>
              <p:cNvSpPr/>
              <p:nvPr/>
            </p:nvSpPr>
            <p:spPr>
              <a:xfrm>
                <a:off x="1961025" y="2586050"/>
                <a:ext cx="294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999" extrusionOk="0">
                    <a:moveTo>
                      <a:pt x="589" y="1"/>
                    </a:moveTo>
                    <a:cubicBezTo>
                      <a:pt x="154" y="1"/>
                      <a:pt x="1" y="551"/>
                      <a:pt x="1" y="1102"/>
                    </a:cubicBezTo>
                    <a:cubicBezTo>
                      <a:pt x="1" y="1653"/>
                      <a:pt x="410" y="1998"/>
                      <a:pt x="589" y="1998"/>
                    </a:cubicBezTo>
                    <a:cubicBezTo>
                      <a:pt x="914" y="1998"/>
                      <a:pt x="1178" y="1653"/>
                      <a:pt x="1178" y="1102"/>
                    </a:cubicBezTo>
                    <a:cubicBezTo>
                      <a:pt x="1178" y="552"/>
                      <a:pt x="914" y="1"/>
                      <a:pt x="5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9"/>
              <p:cNvSpPr/>
              <p:nvPr/>
            </p:nvSpPr>
            <p:spPr>
              <a:xfrm>
                <a:off x="1964225" y="2648175"/>
                <a:ext cx="16675" cy="2049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8197" extrusionOk="0">
                    <a:moveTo>
                      <a:pt x="1" y="0"/>
                    </a:moveTo>
                    <a:lnTo>
                      <a:pt x="154" y="8196"/>
                    </a:lnTo>
                    <a:lnTo>
                      <a:pt x="667" y="8196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9"/>
              <p:cNvSpPr/>
              <p:nvPr/>
            </p:nvSpPr>
            <p:spPr>
              <a:xfrm>
                <a:off x="1984075" y="2648800"/>
                <a:ext cx="15400" cy="20362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8145" extrusionOk="0">
                    <a:moveTo>
                      <a:pt x="1" y="1"/>
                    </a:moveTo>
                    <a:lnTo>
                      <a:pt x="154" y="8144"/>
                    </a:lnTo>
                    <a:lnTo>
                      <a:pt x="616" y="8093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9"/>
              <p:cNvSpPr/>
              <p:nvPr/>
            </p:nvSpPr>
            <p:spPr>
              <a:xfrm>
                <a:off x="1883550" y="2543150"/>
                <a:ext cx="73000" cy="327875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13115" extrusionOk="0">
                    <a:moveTo>
                      <a:pt x="128" y="1"/>
                    </a:moveTo>
                    <a:lnTo>
                      <a:pt x="1" y="13114"/>
                    </a:lnTo>
                    <a:lnTo>
                      <a:pt x="2920" y="13114"/>
                    </a:lnTo>
                    <a:lnTo>
                      <a:pt x="2638" y="27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9"/>
              <p:cNvSpPr/>
              <p:nvPr/>
            </p:nvSpPr>
            <p:spPr>
              <a:xfrm>
                <a:off x="1902100" y="2568775"/>
                <a:ext cx="333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972" extrusionOk="0">
                    <a:moveTo>
                      <a:pt x="462" y="0"/>
                    </a:moveTo>
                    <a:lnTo>
                      <a:pt x="0" y="1127"/>
                    </a:lnTo>
                    <a:lnTo>
                      <a:pt x="692" y="1972"/>
                    </a:lnTo>
                    <a:lnTo>
                      <a:pt x="1332" y="1127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9"/>
              <p:cNvSpPr/>
              <p:nvPr/>
            </p:nvSpPr>
            <p:spPr>
              <a:xfrm>
                <a:off x="1898300" y="2636000"/>
                <a:ext cx="41000" cy="153675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147" extrusionOk="0">
                    <a:moveTo>
                      <a:pt x="1153" y="359"/>
                    </a:moveTo>
                    <a:lnTo>
                      <a:pt x="1307" y="5737"/>
                    </a:lnTo>
                    <a:lnTo>
                      <a:pt x="281" y="5763"/>
                    </a:lnTo>
                    <a:lnTo>
                      <a:pt x="486" y="359"/>
                    </a:lnTo>
                    <a:close/>
                    <a:moveTo>
                      <a:pt x="128" y="0"/>
                    </a:moveTo>
                    <a:lnTo>
                      <a:pt x="0" y="6146"/>
                    </a:lnTo>
                    <a:lnTo>
                      <a:pt x="1639" y="6146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9"/>
              <p:cNvSpPr/>
              <p:nvPr/>
            </p:nvSpPr>
            <p:spPr>
              <a:xfrm>
                <a:off x="1900850" y="2805650"/>
                <a:ext cx="326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871" extrusionOk="0">
                    <a:moveTo>
                      <a:pt x="743" y="1"/>
                    </a:moveTo>
                    <a:lnTo>
                      <a:pt x="0" y="1231"/>
                    </a:lnTo>
                    <a:lnTo>
                      <a:pt x="769" y="1870"/>
                    </a:lnTo>
                    <a:lnTo>
                      <a:pt x="1306" y="1102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9"/>
              <p:cNvSpPr/>
              <p:nvPr/>
            </p:nvSpPr>
            <p:spPr>
              <a:xfrm>
                <a:off x="1911100" y="2652650"/>
                <a:ext cx="14725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790" extrusionOk="0">
                    <a:moveTo>
                      <a:pt x="180" y="0"/>
                    </a:moveTo>
                    <a:lnTo>
                      <a:pt x="1" y="4790"/>
                    </a:lnTo>
                    <a:lnTo>
                      <a:pt x="589" y="4739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9"/>
              <p:cNvSpPr/>
              <p:nvPr/>
            </p:nvSpPr>
            <p:spPr>
              <a:xfrm>
                <a:off x="2012250" y="2548300"/>
                <a:ext cx="51250" cy="32272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12909" extrusionOk="0">
                    <a:moveTo>
                      <a:pt x="2050" y="1"/>
                    </a:moveTo>
                    <a:lnTo>
                      <a:pt x="179" y="78"/>
                    </a:lnTo>
                    <a:lnTo>
                      <a:pt x="0" y="12908"/>
                    </a:lnTo>
                    <a:lnTo>
                      <a:pt x="2050" y="12908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9"/>
              <p:cNvSpPr/>
              <p:nvPr/>
            </p:nvSpPr>
            <p:spPr>
              <a:xfrm>
                <a:off x="2013525" y="2573250"/>
                <a:ext cx="5382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411" extrusionOk="0">
                    <a:moveTo>
                      <a:pt x="2152" y="0"/>
                    </a:moveTo>
                    <a:lnTo>
                      <a:pt x="0" y="26"/>
                    </a:lnTo>
                    <a:lnTo>
                      <a:pt x="0" y="411"/>
                    </a:lnTo>
                    <a:lnTo>
                      <a:pt x="2152" y="334"/>
                    </a:lnTo>
                    <a:lnTo>
                      <a:pt x="21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9"/>
              <p:cNvSpPr/>
              <p:nvPr/>
            </p:nvSpPr>
            <p:spPr>
              <a:xfrm>
                <a:off x="2010325" y="2854975"/>
                <a:ext cx="5765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359" extrusionOk="0">
                    <a:moveTo>
                      <a:pt x="2306" y="1"/>
                    </a:moveTo>
                    <a:lnTo>
                      <a:pt x="1" y="52"/>
                    </a:lnTo>
                    <a:lnTo>
                      <a:pt x="1" y="308"/>
                    </a:lnTo>
                    <a:lnTo>
                      <a:pt x="2306" y="359"/>
                    </a:lnTo>
                    <a:lnTo>
                      <a:pt x="23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9"/>
              <p:cNvSpPr/>
              <p:nvPr/>
            </p:nvSpPr>
            <p:spPr>
              <a:xfrm>
                <a:off x="2023150" y="2829975"/>
                <a:ext cx="32025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693" extrusionOk="0">
                    <a:moveTo>
                      <a:pt x="614" y="1"/>
                    </a:moveTo>
                    <a:cubicBezTo>
                      <a:pt x="358" y="1"/>
                      <a:pt x="0" y="693"/>
                      <a:pt x="0" y="693"/>
                    </a:cubicBezTo>
                    <a:lnTo>
                      <a:pt x="1280" y="641"/>
                    </a:lnTo>
                    <a:cubicBezTo>
                      <a:pt x="1280" y="641"/>
                      <a:pt x="871" y="1"/>
                      <a:pt x="6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9"/>
              <p:cNvSpPr/>
              <p:nvPr/>
            </p:nvSpPr>
            <p:spPr>
              <a:xfrm>
                <a:off x="2025050" y="2590525"/>
                <a:ext cx="2820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514" extrusionOk="0">
                    <a:moveTo>
                      <a:pt x="1" y="1"/>
                    </a:moveTo>
                    <a:cubicBezTo>
                      <a:pt x="1" y="1"/>
                      <a:pt x="359" y="514"/>
                      <a:pt x="616" y="514"/>
                    </a:cubicBezTo>
                    <a:cubicBezTo>
                      <a:pt x="872" y="514"/>
                      <a:pt x="1127" y="1"/>
                      <a:pt x="11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9"/>
              <p:cNvSpPr/>
              <p:nvPr/>
            </p:nvSpPr>
            <p:spPr>
              <a:xfrm>
                <a:off x="2025700" y="2628950"/>
                <a:ext cx="26900" cy="17930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7172" extrusionOk="0">
                    <a:moveTo>
                      <a:pt x="435" y="1"/>
                    </a:moveTo>
                    <a:cubicBezTo>
                      <a:pt x="435" y="1"/>
                      <a:pt x="512" y="1127"/>
                      <a:pt x="103" y="1127"/>
                    </a:cubicBezTo>
                    <a:lnTo>
                      <a:pt x="1" y="6096"/>
                    </a:lnTo>
                    <a:cubicBezTo>
                      <a:pt x="1" y="6096"/>
                      <a:pt x="384" y="6275"/>
                      <a:pt x="384" y="7171"/>
                    </a:cubicBezTo>
                    <a:lnTo>
                      <a:pt x="769" y="7171"/>
                    </a:lnTo>
                    <a:cubicBezTo>
                      <a:pt x="769" y="7171"/>
                      <a:pt x="692" y="6096"/>
                      <a:pt x="1076" y="6096"/>
                    </a:cubicBezTo>
                    <a:lnTo>
                      <a:pt x="1025" y="1127"/>
                    </a:lnTo>
                    <a:cubicBezTo>
                      <a:pt x="1025" y="1127"/>
                      <a:pt x="718" y="1102"/>
                      <a:pt x="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9"/>
              <p:cNvSpPr/>
              <p:nvPr/>
            </p:nvSpPr>
            <p:spPr>
              <a:xfrm>
                <a:off x="2139025" y="2543150"/>
                <a:ext cx="35250" cy="32787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13115" extrusionOk="0">
                    <a:moveTo>
                      <a:pt x="179" y="1"/>
                    </a:moveTo>
                    <a:lnTo>
                      <a:pt x="0" y="13114"/>
                    </a:lnTo>
                    <a:lnTo>
                      <a:pt x="1230" y="13114"/>
                    </a:lnTo>
                    <a:lnTo>
                      <a:pt x="14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2149925" y="2550200"/>
                <a:ext cx="18600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923" extrusionOk="0">
                    <a:moveTo>
                      <a:pt x="743" y="0"/>
                    </a:moveTo>
                    <a:lnTo>
                      <a:pt x="0" y="51"/>
                    </a:lnTo>
                    <a:lnTo>
                      <a:pt x="0" y="922"/>
                    </a:lnTo>
                    <a:lnTo>
                      <a:pt x="333" y="460"/>
                    </a:lnTo>
                    <a:lnTo>
                      <a:pt x="691" y="922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9"/>
              <p:cNvSpPr/>
              <p:nvPr/>
            </p:nvSpPr>
            <p:spPr>
              <a:xfrm>
                <a:off x="2144775" y="2838325"/>
                <a:ext cx="198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795" h="974" extrusionOk="0">
                    <a:moveTo>
                      <a:pt x="26" y="1"/>
                    </a:moveTo>
                    <a:lnTo>
                      <a:pt x="0" y="974"/>
                    </a:lnTo>
                    <a:lnTo>
                      <a:pt x="794" y="923"/>
                    </a:lnTo>
                    <a:lnTo>
                      <a:pt x="743" y="1"/>
                    </a:lnTo>
                    <a:lnTo>
                      <a:pt x="411" y="512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9"/>
              <p:cNvSpPr/>
              <p:nvPr/>
            </p:nvSpPr>
            <p:spPr>
              <a:xfrm>
                <a:off x="2147350" y="2579000"/>
                <a:ext cx="19250" cy="25935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0374" extrusionOk="0">
                    <a:moveTo>
                      <a:pt x="436" y="0"/>
                    </a:moveTo>
                    <a:lnTo>
                      <a:pt x="103" y="360"/>
                    </a:lnTo>
                    <a:lnTo>
                      <a:pt x="1" y="9888"/>
                    </a:lnTo>
                    <a:lnTo>
                      <a:pt x="282" y="10374"/>
                    </a:lnTo>
                    <a:lnTo>
                      <a:pt x="589" y="9888"/>
                    </a:lnTo>
                    <a:lnTo>
                      <a:pt x="769" y="385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/>
          <p:nvPr/>
        </p:nvSpPr>
        <p:spPr>
          <a:xfrm rot="10800000" flipH="1">
            <a:off x="3717950" y="-11875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0"/>
          <p:cNvSpPr/>
          <p:nvPr/>
        </p:nvSpPr>
        <p:spPr>
          <a:xfrm rot="90">
            <a:off x="815841" y="2433969"/>
            <a:ext cx="7442129" cy="1372389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0"/>
          <p:cNvSpPr txBox="1">
            <a:spLocks noGrp="1"/>
          </p:cNvSpPr>
          <p:nvPr>
            <p:ph type="title"/>
          </p:nvPr>
        </p:nvSpPr>
        <p:spPr>
          <a:xfrm>
            <a:off x="659218" y="2433871"/>
            <a:ext cx="7534940" cy="11081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Sơ lược cơ bản</a:t>
            </a:r>
            <a:endParaRPr dirty="0"/>
          </a:p>
        </p:txBody>
      </p:sp>
      <p:sp>
        <p:nvSpPr>
          <p:cNvPr id="463" name="Google Shape;463;p40"/>
          <p:cNvSpPr txBox="1">
            <a:spLocks noGrp="1"/>
          </p:cNvSpPr>
          <p:nvPr>
            <p:ph type="title" idx="2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6"/>
          <p:cNvSpPr/>
          <p:nvPr/>
        </p:nvSpPr>
        <p:spPr>
          <a:xfrm rot="131870">
            <a:off x="908721" y="932196"/>
            <a:ext cx="7634639" cy="273739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6"/>
          <p:cNvSpPr/>
          <p:nvPr/>
        </p:nvSpPr>
        <p:spPr>
          <a:xfrm rot="-10799996">
            <a:off x="1323616" y="638197"/>
            <a:ext cx="605666" cy="540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2"/>
                </a:solidFill>
                <a:latin typeface="Crete Round"/>
              </a:rPr>
              <a:t>"</a:t>
            </a:r>
          </a:p>
        </p:txBody>
      </p:sp>
      <p:sp>
        <p:nvSpPr>
          <p:cNvPr id="603" name="Google Shape;603;p46"/>
          <p:cNvSpPr txBox="1">
            <a:spLocks noGrp="1"/>
          </p:cNvSpPr>
          <p:nvPr>
            <p:ph type="title"/>
          </p:nvPr>
        </p:nvSpPr>
        <p:spPr>
          <a:xfrm>
            <a:off x="1626450" y="3553300"/>
            <a:ext cx="589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Yêu cầu!</a:t>
            </a:r>
            <a:endParaRPr dirty="0"/>
          </a:p>
        </p:txBody>
      </p:sp>
      <p:sp>
        <p:nvSpPr>
          <p:cNvPr id="604" name="Google Shape;604;p46"/>
          <p:cNvSpPr txBox="1">
            <a:spLocks noGrp="1"/>
          </p:cNvSpPr>
          <p:nvPr>
            <p:ph type="subTitle" idx="1"/>
          </p:nvPr>
        </p:nvSpPr>
        <p:spPr>
          <a:xfrm>
            <a:off x="1626450" y="1569975"/>
            <a:ext cx="58911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dirty="0">
                <a:solidFill>
                  <a:srgbClr val="000000"/>
                </a:solidFill>
                <a:effectLst/>
                <a:latin typeface="SymbolMT"/>
              </a:rPr>
              <a:t>-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Biết và hiểu thêm về cách làm game cơ bản bằng PyGame.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SymbolMT"/>
              </a:rPr>
              <a:t>-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Cải tiến game có màu sắc, có chế độ dừng, có chế độ biến hình nâng cấp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vi-VN" sz="1800" b="1" i="0" dirty="0">
                <a:solidFill>
                  <a:srgbClr val="000000"/>
                </a:solidFill>
                <a:effectLst/>
                <a:latin typeface="TimesNewRomanPS-Bold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SymbolMT"/>
              </a:rPr>
              <a:t>-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Có chế độ qua màn, các chướng ngại vật nâng cấp.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SymbolMT"/>
              </a:rPr>
              <a:t>-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Có màn kết thúc khi thắng, có màn hình khi thua.</a:t>
            </a:r>
            <a:b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vi-VN" sz="1800" b="0" i="0" dirty="0">
                <a:solidFill>
                  <a:srgbClr val="000000"/>
                </a:solidFill>
                <a:effectLst/>
                <a:latin typeface="SymbolMT"/>
              </a:rPr>
              <a:t>-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NewRomanPSMT"/>
              </a:rPr>
              <a:t>Có mục đặt tên, lựa chọn nhân vật và background, bảng xếp hạng</a:t>
            </a:r>
            <a:r>
              <a:rPr lang="vi-VN" dirty="0"/>
              <a:t> </a:t>
            </a:r>
            <a:br>
              <a:rPr lang="vi-VN" dirty="0"/>
            </a:br>
            <a:endParaRPr dirty="0"/>
          </a:p>
        </p:txBody>
      </p:sp>
      <p:sp>
        <p:nvSpPr>
          <p:cNvPr id="605" name="Google Shape;605;p46"/>
          <p:cNvSpPr/>
          <p:nvPr/>
        </p:nvSpPr>
        <p:spPr>
          <a:xfrm rot="4">
            <a:off x="7275712" y="3283202"/>
            <a:ext cx="605666" cy="540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2"/>
                </a:solidFill>
                <a:latin typeface="Crete Round"/>
              </a:rPr>
              <a:t>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/>
          <p:nvPr/>
        </p:nvSpPr>
        <p:spPr>
          <a:xfrm rot="129748">
            <a:off x="3905785" y="1529033"/>
            <a:ext cx="4547369" cy="238021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720000" y="1149307"/>
            <a:ext cx="3142500" cy="2749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T-REX cơ bản đã có những gì?</a:t>
            </a:r>
            <a:endParaRPr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0CAEFFB-0CF6-9BD5-819A-A9BA6E0B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751" y="988038"/>
            <a:ext cx="5420124" cy="3187014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298C78DB-91F6-79EF-FC4F-36DF3C1EF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28" y="936625"/>
            <a:ext cx="5710570" cy="327025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00CAE8-7A44-863E-CF63-5205ACD97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528" y="860890"/>
            <a:ext cx="5760720" cy="3326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"/>
          <p:cNvSpPr/>
          <p:nvPr/>
        </p:nvSpPr>
        <p:spPr>
          <a:xfrm rot="10800000" flipH="1">
            <a:off x="1214254" y="-908190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5"/>
          <p:cNvSpPr/>
          <p:nvPr/>
        </p:nvSpPr>
        <p:spPr>
          <a:xfrm rot="83">
            <a:off x="608386" y="2368671"/>
            <a:ext cx="6198466" cy="1455512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5"/>
          <p:cNvSpPr txBox="1">
            <a:spLocks noGrp="1"/>
          </p:cNvSpPr>
          <p:nvPr>
            <p:ph type="title"/>
          </p:nvPr>
        </p:nvSpPr>
        <p:spPr>
          <a:xfrm>
            <a:off x="985631" y="2511378"/>
            <a:ext cx="5821238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Cải tiến game</a:t>
            </a:r>
            <a:endParaRPr dirty="0"/>
          </a:p>
        </p:txBody>
      </p:sp>
      <p:sp>
        <p:nvSpPr>
          <p:cNvPr id="594" name="Google Shape;594;p45"/>
          <p:cNvSpPr txBox="1">
            <a:spLocks noGrp="1"/>
          </p:cNvSpPr>
          <p:nvPr>
            <p:ph type="title" idx="2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02.</a:t>
            </a:r>
            <a:endParaRPr/>
          </a:p>
        </p:txBody>
      </p:sp>
      <p:sp>
        <p:nvSpPr>
          <p:cNvPr id="596" name="Google Shape;596;p45"/>
          <p:cNvSpPr/>
          <p:nvPr/>
        </p:nvSpPr>
        <p:spPr>
          <a:xfrm rot="6032308">
            <a:off x="7110166" y="1796775"/>
            <a:ext cx="570723" cy="73388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7"/>
          <p:cNvSpPr/>
          <p:nvPr/>
        </p:nvSpPr>
        <p:spPr>
          <a:xfrm>
            <a:off x="733395" y="3719750"/>
            <a:ext cx="2311190" cy="615606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7"/>
          <p:cNvSpPr txBox="1"/>
          <p:nvPr/>
        </p:nvSpPr>
        <p:spPr>
          <a:xfrm>
            <a:off x="728304" y="3719750"/>
            <a:ext cx="219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Score, highest score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12" name="Google Shape;612;p47"/>
          <p:cNvSpPr/>
          <p:nvPr/>
        </p:nvSpPr>
        <p:spPr>
          <a:xfrm>
            <a:off x="5383675" y="2465250"/>
            <a:ext cx="582000" cy="5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7"/>
          <p:cNvSpPr/>
          <p:nvPr/>
        </p:nvSpPr>
        <p:spPr>
          <a:xfrm>
            <a:off x="733395" y="2132238"/>
            <a:ext cx="2311190" cy="615606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Hoàn thành!</a:t>
            </a:r>
            <a:endParaRPr dirty="0"/>
          </a:p>
        </p:txBody>
      </p:sp>
      <p:sp>
        <p:nvSpPr>
          <p:cNvPr id="615" name="Google Shape;615;p47"/>
          <p:cNvSpPr txBox="1"/>
          <p:nvPr/>
        </p:nvSpPr>
        <p:spPr>
          <a:xfrm>
            <a:off x="728299" y="1515250"/>
            <a:ext cx="21945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Hoạt ảnh</a:t>
            </a:r>
            <a:endParaRPr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6" name="Google Shape;616;p47"/>
          <p:cNvCxnSpPr>
            <a:endCxn id="615" idx="3"/>
          </p:cNvCxnSpPr>
          <p:nvPr/>
        </p:nvCxnSpPr>
        <p:spPr>
          <a:xfrm flipH="1">
            <a:off x="2922799" y="1776550"/>
            <a:ext cx="843000" cy="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17" name="Google Shape;617;p47"/>
          <p:cNvSpPr txBox="1"/>
          <p:nvPr/>
        </p:nvSpPr>
        <p:spPr>
          <a:xfrm>
            <a:off x="728299" y="3103600"/>
            <a:ext cx="21945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Score</a:t>
            </a:r>
            <a:endParaRPr sz="2200" b="1" dirty="0">
              <a:solidFill>
                <a:schemeClr val="accent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cxnSp>
        <p:nvCxnSpPr>
          <p:cNvPr id="618" name="Google Shape;618;p47"/>
          <p:cNvCxnSpPr>
            <a:endCxn id="617" idx="3"/>
          </p:cNvCxnSpPr>
          <p:nvPr/>
        </p:nvCxnSpPr>
        <p:spPr>
          <a:xfrm rot="10800000">
            <a:off x="2922799" y="3373600"/>
            <a:ext cx="84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619" name="Google Shape;619;p47"/>
          <p:cNvSpPr txBox="1"/>
          <p:nvPr/>
        </p:nvSpPr>
        <p:spPr>
          <a:xfrm>
            <a:off x="6215999" y="3103580"/>
            <a:ext cx="21945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ScoreBoard</a:t>
            </a:r>
            <a:endParaRPr sz="2200" b="1" dirty="0">
              <a:solidFill>
                <a:schemeClr val="accent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cxnSp>
        <p:nvCxnSpPr>
          <p:cNvPr id="620" name="Google Shape;620;p47"/>
          <p:cNvCxnSpPr>
            <a:stCxn id="619" idx="1"/>
          </p:cNvCxnSpPr>
          <p:nvPr/>
        </p:nvCxnSpPr>
        <p:spPr>
          <a:xfrm rot="10800000">
            <a:off x="5371499" y="3364880"/>
            <a:ext cx="844500" cy="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sm" len="sm"/>
            <a:tailEnd type="none" w="med" len="med"/>
          </a:ln>
        </p:spPr>
      </p:cxnSp>
      <p:sp>
        <p:nvSpPr>
          <p:cNvPr id="621" name="Google Shape;621;p47"/>
          <p:cNvSpPr txBox="1"/>
          <p:nvPr/>
        </p:nvSpPr>
        <p:spPr>
          <a:xfrm>
            <a:off x="6216000" y="1515250"/>
            <a:ext cx="2269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chemeClr val="accent1"/>
                </a:solidFill>
                <a:latin typeface="Crete Round"/>
                <a:ea typeface="Crete Round"/>
                <a:cs typeface="Crete Round"/>
                <a:sym typeface="Crete Round"/>
              </a:rPr>
              <a:t>Các button</a:t>
            </a:r>
            <a:endParaRPr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2" name="Google Shape;622;p47"/>
          <p:cNvCxnSpPr>
            <a:stCxn id="621" idx="1"/>
          </p:cNvCxnSpPr>
          <p:nvPr/>
        </p:nvCxnSpPr>
        <p:spPr>
          <a:xfrm rot="10800000">
            <a:off x="5371500" y="1776550"/>
            <a:ext cx="844500" cy="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sm" len="sm"/>
            <a:tailEnd type="none" w="med" len="med"/>
          </a:ln>
        </p:spPr>
      </p:cxnSp>
      <p:sp>
        <p:nvSpPr>
          <p:cNvPr id="623" name="Google Shape;623;p47"/>
          <p:cNvSpPr txBox="1"/>
          <p:nvPr/>
        </p:nvSpPr>
        <p:spPr>
          <a:xfrm>
            <a:off x="728304" y="2132238"/>
            <a:ext cx="219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Nâng cấp background, nhân vật biến hình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4" name="Google Shape;624;p47"/>
          <p:cNvSpPr/>
          <p:nvPr/>
        </p:nvSpPr>
        <p:spPr>
          <a:xfrm>
            <a:off x="6086002" y="1957821"/>
            <a:ext cx="2269800" cy="88261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7"/>
          <p:cNvSpPr txBox="1"/>
          <p:nvPr/>
        </p:nvSpPr>
        <p:spPr>
          <a:xfrm>
            <a:off x="6215999" y="1950351"/>
            <a:ext cx="2139803" cy="79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Start, introduction, create_name, pause, restart, exit... 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6" name="Google Shape;626;p47"/>
          <p:cNvSpPr/>
          <p:nvPr/>
        </p:nvSpPr>
        <p:spPr>
          <a:xfrm>
            <a:off x="6098418" y="3719746"/>
            <a:ext cx="2312187" cy="615606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7"/>
          <p:cNvSpPr txBox="1"/>
          <p:nvPr/>
        </p:nvSpPr>
        <p:spPr>
          <a:xfrm>
            <a:off x="6215999" y="3719753"/>
            <a:ext cx="219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Name + Score</a:t>
            </a: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8" name="Google Shape;628;p47"/>
          <p:cNvSpPr/>
          <p:nvPr/>
        </p:nvSpPr>
        <p:spPr>
          <a:xfrm rot="2277391">
            <a:off x="3918178" y="2122870"/>
            <a:ext cx="1294241" cy="1208772"/>
          </a:xfrm>
          <a:custGeom>
            <a:avLst/>
            <a:gdLst/>
            <a:ahLst/>
            <a:cxnLst/>
            <a:rect l="l" t="t" r="r" b="b"/>
            <a:pathLst>
              <a:path w="9644" h="9007" extrusionOk="0">
                <a:moveTo>
                  <a:pt x="5336" y="1"/>
                </a:moveTo>
                <a:cubicBezTo>
                  <a:pt x="3792" y="1"/>
                  <a:pt x="2265" y="837"/>
                  <a:pt x="1475" y="2278"/>
                </a:cubicBezTo>
                <a:cubicBezTo>
                  <a:pt x="0" y="4930"/>
                  <a:pt x="912" y="8393"/>
                  <a:pt x="4176" y="8940"/>
                </a:cubicBezTo>
                <a:cubicBezTo>
                  <a:pt x="4455" y="8985"/>
                  <a:pt x="4726" y="9007"/>
                  <a:pt x="4991" y="9007"/>
                </a:cubicBezTo>
                <a:cubicBezTo>
                  <a:pt x="7729" y="9007"/>
                  <a:pt x="9643" y="6688"/>
                  <a:pt x="9628" y="4300"/>
                </a:cubicBezTo>
                <a:cubicBezTo>
                  <a:pt x="9611" y="2908"/>
                  <a:pt x="8932" y="1599"/>
                  <a:pt x="7789" y="804"/>
                </a:cubicBezTo>
                <a:cubicBezTo>
                  <a:pt x="7046" y="256"/>
                  <a:pt x="6188" y="1"/>
                  <a:pt x="53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47"/>
          <p:cNvGrpSpPr/>
          <p:nvPr/>
        </p:nvGrpSpPr>
        <p:grpSpPr>
          <a:xfrm>
            <a:off x="4066853" y="2575557"/>
            <a:ext cx="946788" cy="442465"/>
            <a:chOff x="9395188" y="2988476"/>
            <a:chExt cx="1505945" cy="703777"/>
          </a:xfrm>
        </p:grpSpPr>
        <p:sp>
          <p:nvSpPr>
            <p:cNvPr id="640" name="Google Shape;640;p47"/>
            <p:cNvSpPr/>
            <p:nvPr/>
          </p:nvSpPr>
          <p:spPr>
            <a:xfrm>
              <a:off x="9431934" y="2988476"/>
              <a:ext cx="1280996" cy="151619"/>
            </a:xfrm>
            <a:custGeom>
              <a:avLst/>
              <a:gdLst/>
              <a:ahLst/>
              <a:cxnLst/>
              <a:rect l="l" t="t" r="r" b="b"/>
              <a:pathLst>
                <a:path w="8018" h="949" extrusionOk="0">
                  <a:moveTo>
                    <a:pt x="52" y="0"/>
                  </a:moveTo>
                  <a:lnTo>
                    <a:pt x="1" y="949"/>
                  </a:lnTo>
                  <a:lnTo>
                    <a:pt x="8018" y="949"/>
                  </a:lnTo>
                  <a:lnTo>
                    <a:pt x="80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9607835" y="3045673"/>
              <a:ext cx="920885" cy="57516"/>
            </a:xfrm>
            <a:custGeom>
              <a:avLst/>
              <a:gdLst/>
              <a:ahLst/>
              <a:cxnLst/>
              <a:rect l="l" t="t" r="r" b="b"/>
              <a:pathLst>
                <a:path w="5764" h="360" extrusionOk="0">
                  <a:moveTo>
                    <a:pt x="5764" y="0"/>
                  </a:moveTo>
                  <a:lnTo>
                    <a:pt x="52" y="26"/>
                  </a:lnTo>
                  <a:lnTo>
                    <a:pt x="1" y="283"/>
                  </a:lnTo>
                  <a:lnTo>
                    <a:pt x="5764" y="359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9493284" y="3045673"/>
              <a:ext cx="86113" cy="45214"/>
            </a:xfrm>
            <a:custGeom>
              <a:avLst/>
              <a:gdLst/>
              <a:ahLst/>
              <a:cxnLst/>
              <a:rect l="l" t="t" r="r" b="b"/>
              <a:pathLst>
                <a:path w="539" h="283" extrusionOk="0">
                  <a:moveTo>
                    <a:pt x="52" y="0"/>
                  </a:moveTo>
                  <a:lnTo>
                    <a:pt x="0" y="283"/>
                  </a:lnTo>
                  <a:lnTo>
                    <a:pt x="462" y="28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10573775" y="3041519"/>
              <a:ext cx="81800" cy="57516"/>
            </a:xfrm>
            <a:custGeom>
              <a:avLst/>
              <a:gdLst/>
              <a:ahLst/>
              <a:cxnLst/>
              <a:rect l="l" t="t" r="r" b="b"/>
              <a:pathLst>
                <a:path w="512" h="360" extrusionOk="0">
                  <a:moveTo>
                    <a:pt x="460" y="0"/>
                  </a:moveTo>
                  <a:lnTo>
                    <a:pt x="0" y="26"/>
                  </a:lnTo>
                  <a:lnTo>
                    <a:pt x="26" y="360"/>
                  </a:lnTo>
                  <a:lnTo>
                    <a:pt x="512" y="360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47"/>
          <p:cNvSpPr/>
          <p:nvPr/>
        </p:nvSpPr>
        <p:spPr>
          <a:xfrm rot="1803810" flipH="1">
            <a:off x="3174972" y="1358686"/>
            <a:ext cx="2791239" cy="2794986"/>
          </a:xfrm>
          <a:prstGeom prst="blockArc">
            <a:avLst>
              <a:gd name="adj1" fmla="val 12622480"/>
              <a:gd name="adj2" fmla="val 18176457"/>
              <a:gd name="adj3" fmla="val 2078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47"/>
          <p:cNvGrpSpPr/>
          <p:nvPr/>
        </p:nvGrpSpPr>
        <p:grpSpPr>
          <a:xfrm>
            <a:off x="2661685" y="846001"/>
            <a:ext cx="3814050" cy="3820568"/>
            <a:chOff x="2661685" y="846001"/>
            <a:chExt cx="3814050" cy="3820568"/>
          </a:xfrm>
        </p:grpSpPr>
        <p:sp>
          <p:nvSpPr>
            <p:cNvPr id="654" name="Google Shape;654;p47"/>
            <p:cNvSpPr/>
            <p:nvPr/>
          </p:nvSpPr>
          <p:spPr>
            <a:xfrm rot="-3604175" flipH="1">
              <a:off x="3169337" y="1360642"/>
              <a:ext cx="2794986" cy="2791239"/>
            </a:xfrm>
            <a:prstGeom prst="blockArc">
              <a:avLst>
                <a:gd name="adj1" fmla="val 12564381"/>
                <a:gd name="adj2" fmla="val 18346131"/>
                <a:gd name="adj3" fmla="val 2084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 rot="-8996190" flipH="1">
              <a:off x="3172333" y="1358815"/>
              <a:ext cx="2791239" cy="2794986"/>
            </a:xfrm>
            <a:prstGeom prst="blockArc">
              <a:avLst>
                <a:gd name="adj1" fmla="val 12622480"/>
                <a:gd name="adj2" fmla="val 18081133"/>
                <a:gd name="adj3" fmla="val 2080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 rot="7195825" flipH="1">
              <a:off x="3173098" y="1360688"/>
              <a:ext cx="2794986" cy="2791239"/>
            </a:xfrm>
            <a:prstGeom prst="blockArc">
              <a:avLst>
                <a:gd name="adj1" fmla="val 12622480"/>
                <a:gd name="adj2" fmla="val 18176457"/>
                <a:gd name="adj3" fmla="val 207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3170800" y="2461750"/>
              <a:ext cx="582000" cy="58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4302575" y="1359650"/>
              <a:ext cx="582000" cy="58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4278400" y="3572350"/>
              <a:ext cx="582000" cy="58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5383675" y="2449100"/>
              <a:ext cx="582000" cy="58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 txBox="1"/>
            <p:nvPr/>
          </p:nvSpPr>
          <p:spPr>
            <a:xfrm flipH="1">
              <a:off x="4299795" y="3719753"/>
              <a:ext cx="5106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rgbClr val="FFFFFF"/>
                  </a:solidFill>
                  <a:latin typeface="Crete Round"/>
                  <a:ea typeface="Crete Round"/>
                  <a:cs typeface="Crete Round"/>
                  <a:sym typeface="Crete Round"/>
                </a:rPr>
                <a:t>03</a:t>
              </a:r>
              <a:endParaRPr sz="1800" b="1">
                <a:solidFill>
                  <a:srgbClr val="FFFFFF"/>
                </a:solidFill>
                <a:latin typeface="Crete Round"/>
                <a:ea typeface="Crete Round"/>
                <a:cs typeface="Crete Round"/>
                <a:sym typeface="Crete Round"/>
              </a:endParaRPr>
            </a:p>
          </p:txBody>
        </p:sp>
        <p:sp>
          <p:nvSpPr>
            <p:cNvPr id="662" name="Google Shape;662;p47"/>
            <p:cNvSpPr txBox="1"/>
            <p:nvPr/>
          </p:nvSpPr>
          <p:spPr>
            <a:xfrm flipH="1">
              <a:off x="3210400" y="2543421"/>
              <a:ext cx="5106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rgbClr val="FFFFFF"/>
                  </a:solidFill>
                  <a:latin typeface="Crete Round"/>
                  <a:ea typeface="Crete Round"/>
                  <a:cs typeface="Crete Round"/>
                  <a:sym typeface="Crete Round"/>
                </a:rPr>
                <a:t>04</a:t>
              </a:r>
              <a:endParaRPr sz="1800" b="1">
                <a:solidFill>
                  <a:srgbClr val="FFFFFF"/>
                </a:solidFill>
                <a:latin typeface="Crete Round"/>
                <a:ea typeface="Crete Round"/>
                <a:cs typeface="Crete Round"/>
                <a:sym typeface="Crete Round"/>
              </a:endParaRPr>
            </a:p>
          </p:txBody>
        </p:sp>
        <p:sp>
          <p:nvSpPr>
            <p:cNvPr id="663" name="Google Shape;663;p47"/>
            <p:cNvSpPr txBox="1"/>
            <p:nvPr/>
          </p:nvSpPr>
          <p:spPr>
            <a:xfrm flipH="1">
              <a:off x="4299795" y="1485613"/>
              <a:ext cx="5106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rgbClr val="FFFFFF"/>
                  </a:solidFill>
                  <a:latin typeface="Crete Round"/>
                  <a:ea typeface="Crete Round"/>
                  <a:cs typeface="Crete Round"/>
                  <a:sym typeface="Crete Round"/>
                </a:rPr>
                <a:t>01</a:t>
              </a:r>
              <a:endParaRPr sz="1800" b="1">
                <a:solidFill>
                  <a:srgbClr val="FFFFFF"/>
                </a:solidFill>
                <a:latin typeface="Crete Round"/>
                <a:ea typeface="Crete Round"/>
                <a:cs typeface="Crete Round"/>
                <a:sym typeface="Crete Round"/>
              </a:endParaRPr>
            </a:p>
          </p:txBody>
        </p:sp>
        <p:sp>
          <p:nvSpPr>
            <p:cNvPr id="664" name="Google Shape;664;p47"/>
            <p:cNvSpPr txBox="1"/>
            <p:nvPr/>
          </p:nvSpPr>
          <p:spPr>
            <a:xfrm flipH="1">
              <a:off x="5423000" y="2543421"/>
              <a:ext cx="5106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rgbClr val="FFFFFF"/>
                  </a:solidFill>
                  <a:latin typeface="Crete Round"/>
                  <a:ea typeface="Crete Round"/>
                  <a:cs typeface="Crete Round"/>
                  <a:sym typeface="Crete Round"/>
                </a:rPr>
                <a:t>02</a:t>
              </a:r>
              <a:endParaRPr sz="1800" b="1">
                <a:solidFill>
                  <a:srgbClr val="FFFFFF"/>
                </a:solidFill>
                <a:latin typeface="Crete Round"/>
                <a:ea typeface="Crete Round"/>
                <a:cs typeface="Crete Round"/>
                <a:sym typeface="Crete Roun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5"/>
          <p:cNvSpPr/>
          <p:nvPr/>
        </p:nvSpPr>
        <p:spPr>
          <a:xfrm rot="93">
            <a:off x="2523116" y="1393159"/>
            <a:ext cx="4593574" cy="2674284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55"/>
          <p:cNvSpPr/>
          <p:nvPr/>
        </p:nvSpPr>
        <p:spPr>
          <a:xfrm rot="5400000" flipH="1">
            <a:off x="186675" y="1148365"/>
            <a:ext cx="1762668" cy="316387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55"/>
          <p:cNvSpPr txBox="1">
            <a:spLocks noGrp="1"/>
          </p:cNvSpPr>
          <p:nvPr>
            <p:ph type="title"/>
          </p:nvPr>
        </p:nvSpPr>
        <p:spPr>
          <a:xfrm>
            <a:off x="2806995" y="1596688"/>
            <a:ext cx="4309731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Sơ đồ hoạt động</a:t>
            </a:r>
            <a:endParaRPr dirty="0"/>
          </a:p>
        </p:txBody>
      </p:sp>
      <p:sp>
        <p:nvSpPr>
          <p:cNvPr id="929" name="Google Shape;929;p55"/>
          <p:cNvSpPr txBox="1">
            <a:spLocks noGrp="1"/>
          </p:cNvSpPr>
          <p:nvPr>
            <p:ph type="title" idx="2"/>
          </p:nvPr>
        </p:nvSpPr>
        <p:spPr>
          <a:xfrm>
            <a:off x="742350" y="2213106"/>
            <a:ext cx="18000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03.</a:t>
            </a:r>
            <a:endParaRPr/>
          </a:p>
        </p:txBody>
      </p:sp>
      <p:sp>
        <p:nvSpPr>
          <p:cNvPr id="931" name="Google Shape;931;p55"/>
          <p:cNvSpPr/>
          <p:nvPr/>
        </p:nvSpPr>
        <p:spPr>
          <a:xfrm rot="5802085">
            <a:off x="6866879" y="1161677"/>
            <a:ext cx="644802" cy="82925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6"/>
          <p:cNvSpPr txBox="1">
            <a:spLocks noGrp="1"/>
          </p:cNvSpPr>
          <p:nvPr>
            <p:ph type="title"/>
          </p:nvPr>
        </p:nvSpPr>
        <p:spPr>
          <a:xfrm>
            <a:off x="720000" y="2777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Sơ đồ</a:t>
            </a:r>
            <a:endParaRPr dirty="0"/>
          </a:p>
        </p:txBody>
      </p:sp>
      <p:pic>
        <p:nvPicPr>
          <p:cNvPr id="90" name="Picture 89" descr="Diagram&#10;&#10;Description automatically generated">
            <a:extLst>
              <a:ext uri="{FF2B5EF4-FFF2-40B4-BE49-F238E27FC236}">
                <a16:creationId xmlns:a16="http://schemas.microsoft.com/office/drawing/2014/main" id="{EEEB4D4F-771C-4482-F560-4B25FACAC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88" y="907139"/>
            <a:ext cx="6861545" cy="40476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azilian Literature Thesis by Slidesgo">
  <a:themeElements>
    <a:clrScheme name="Simple Light">
      <a:dk1>
        <a:srgbClr val="0E1C30"/>
      </a:dk1>
      <a:lt1>
        <a:srgbClr val="FFEAD8"/>
      </a:lt1>
      <a:dk2>
        <a:srgbClr val="FFB088"/>
      </a:dk2>
      <a:lt2>
        <a:srgbClr val="FFB95C"/>
      </a:lt2>
      <a:accent1>
        <a:srgbClr val="DD6326"/>
      </a:accent1>
      <a:accent2>
        <a:srgbClr val="437A67"/>
      </a:accent2>
      <a:accent3>
        <a:srgbClr val="80BE9B"/>
      </a:accent3>
      <a:accent4>
        <a:srgbClr val="FF9C47"/>
      </a:accent4>
      <a:accent5>
        <a:srgbClr val="FFF2E8"/>
      </a:accent5>
      <a:accent6>
        <a:srgbClr val="FFFFFF"/>
      </a:accent6>
      <a:hlink>
        <a:srgbClr val="437A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TimesNewRomanPSMT</vt:lpstr>
      <vt:lpstr>Bebas Neue</vt:lpstr>
      <vt:lpstr>Roboto Slab</vt:lpstr>
      <vt:lpstr>Roboto</vt:lpstr>
      <vt:lpstr>TimesNewRomanPS-BoldMT</vt:lpstr>
      <vt:lpstr>Arial</vt:lpstr>
      <vt:lpstr>Crete Round</vt:lpstr>
      <vt:lpstr>SymbolMT</vt:lpstr>
      <vt:lpstr>Brazilian Literature Thesis by Slidesgo</vt:lpstr>
      <vt:lpstr>Ứng dụng game (T-REX) cơ bản bằng pygame</vt:lpstr>
      <vt:lpstr>Sơ lược cơ bản về game</vt:lpstr>
      <vt:lpstr>Sơ lược cơ bản</vt:lpstr>
      <vt:lpstr>Yêu cầu!</vt:lpstr>
      <vt:lpstr>T-REX cơ bản đã có những gì?</vt:lpstr>
      <vt:lpstr>Cải tiến game</vt:lpstr>
      <vt:lpstr>Hoàn thành!</vt:lpstr>
      <vt:lpstr>Sơ đồ hoạt động</vt:lpstr>
      <vt:lpstr>Sơ đồ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game (T-REX) cơ bản bằng pygame</dc:title>
  <dc:creator>TRAM</dc:creator>
  <cp:lastModifiedBy>TRAM</cp:lastModifiedBy>
  <cp:revision>1</cp:revision>
  <dcterms:modified xsi:type="dcterms:W3CDTF">2022-05-12T16:50:15Z</dcterms:modified>
</cp:coreProperties>
</file>