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9629E-6825-4C47-A2B8-CDC433A97CC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1E92B-426F-4D43-88BD-A17B16C1D744}">
      <dgm:prSet phldrT="[Text]"/>
      <dgm:spPr/>
      <dgm:t>
        <a:bodyPr/>
        <a:lstStyle/>
        <a:p>
          <a:pPr algn="ctr"/>
          <a:r>
            <a:rPr lang="en-US"/>
            <a:t>Controller</a:t>
          </a:r>
        </a:p>
      </dgm:t>
    </dgm:pt>
    <dgm:pt modelId="{B09F9025-8A99-4143-A6E4-B131925A5366}" type="parTrans" cxnId="{455F6AB8-1DCE-49DF-9C8D-340FCB24A935}">
      <dgm:prSet/>
      <dgm:spPr/>
      <dgm:t>
        <a:bodyPr/>
        <a:lstStyle/>
        <a:p>
          <a:pPr algn="ctr"/>
          <a:endParaRPr lang="en-US"/>
        </a:p>
      </dgm:t>
    </dgm:pt>
    <dgm:pt modelId="{A1F2B79C-56D8-4D93-A26E-AF12AEDC18CC}" type="sibTrans" cxnId="{455F6AB8-1DCE-49DF-9C8D-340FCB24A935}">
      <dgm:prSet/>
      <dgm:spPr/>
      <dgm:t>
        <a:bodyPr/>
        <a:lstStyle/>
        <a:p>
          <a:pPr algn="ctr"/>
          <a:endParaRPr lang="en-US"/>
        </a:p>
      </dgm:t>
    </dgm:pt>
    <dgm:pt modelId="{9DBD7679-FACC-4B88-85E3-94109F82ACDB}">
      <dgm:prSet phldrT="[Text]"/>
      <dgm:spPr/>
      <dgm:t>
        <a:bodyPr/>
        <a:lstStyle/>
        <a:p>
          <a:pPr algn="ctr"/>
          <a:r>
            <a:rPr lang="en-US"/>
            <a:t>View</a:t>
          </a:r>
        </a:p>
      </dgm:t>
    </dgm:pt>
    <dgm:pt modelId="{D3DCF6EF-E02E-448E-A8E0-875B0BDD08D7}" type="parTrans" cxnId="{A8250BB5-5F2F-4106-9B3C-D3BC903BB211}">
      <dgm:prSet/>
      <dgm:spPr/>
      <dgm:t>
        <a:bodyPr/>
        <a:lstStyle/>
        <a:p>
          <a:pPr algn="ctr"/>
          <a:endParaRPr lang="en-US"/>
        </a:p>
      </dgm:t>
    </dgm:pt>
    <dgm:pt modelId="{EFAD0646-20AA-49DC-8493-360349FE37E1}" type="sibTrans" cxnId="{A8250BB5-5F2F-4106-9B3C-D3BC903BB211}">
      <dgm:prSet/>
      <dgm:spPr/>
      <dgm:t>
        <a:bodyPr/>
        <a:lstStyle/>
        <a:p>
          <a:pPr algn="ctr"/>
          <a:endParaRPr lang="en-US"/>
        </a:p>
      </dgm:t>
    </dgm:pt>
    <dgm:pt modelId="{2F95618A-6FC3-4A04-8449-91A99FF008D6}">
      <dgm:prSet phldrT="[Text]"/>
      <dgm:spPr/>
      <dgm:t>
        <a:bodyPr/>
        <a:lstStyle/>
        <a:p>
          <a:pPr algn="ctr"/>
          <a:r>
            <a:rPr lang="en-US"/>
            <a:t>Model</a:t>
          </a:r>
        </a:p>
      </dgm:t>
    </dgm:pt>
    <dgm:pt modelId="{AF1E0331-F616-4190-91BD-F92E49D05260}" type="parTrans" cxnId="{43B6A127-A3D2-4179-A356-346F87BCC931}">
      <dgm:prSet/>
      <dgm:spPr/>
      <dgm:t>
        <a:bodyPr/>
        <a:lstStyle/>
        <a:p>
          <a:pPr algn="ctr"/>
          <a:endParaRPr lang="en-US"/>
        </a:p>
      </dgm:t>
    </dgm:pt>
    <dgm:pt modelId="{ED9146F9-0046-410E-9EB9-FC324099D380}" type="sibTrans" cxnId="{43B6A127-A3D2-4179-A356-346F87BCC931}">
      <dgm:prSet/>
      <dgm:spPr/>
      <dgm:t>
        <a:bodyPr/>
        <a:lstStyle/>
        <a:p>
          <a:pPr algn="ctr"/>
          <a:endParaRPr lang="en-US"/>
        </a:p>
      </dgm:t>
    </dgm:pt>
    <dgm:pt modelId="{29E4CEE5-E9E8-46C2-9BC3-F4D232091B83}" type="pres">
      <dgm:prSet presAssocID="{1849629E-6825-4C47-A2B8-CDC433A97CC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9B9B12-B5FC-4204-B277-2877188B880D}" type="pres">
      <dgm:prSet presAssocID="{10D1E92B-426F-4D43-88BD-A17B16C1D7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10E9E-550F-4621-B643-2A159610D10E}" type="pres">
      <dgm:prSet presAssocID="{A1F2B79C-56D8-4D93-A26E-AF12AEDC18C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44FF71F-F131-4601-BC89-7E8750719F53}" type="pres">
      <dgm:prSet presAssocID="{A1F2B79C-56D8-4D93-A26E-AF12AEDC18C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44598BC-1CB6-4457-8832-9E7E51AE2151}" type="pres">
      <dgm:prSet presAssocID="{9DBD7679-FACC-4B88-85E3-94109F82AC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D3EFF-9B60-40DD-BE0F-5E1E0A3F476C}" type="pres">
      <dgm:prSet presAssocID="{EFAD0646-20AA-49DC-8493-360349FE37E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52CFF4B-3564-4D5C-B564-ABA4F8F2DED7}" type="pres">
      <dgm:prSet presAssocID="{EFAD0646-20AA-49DC-8493-360349FE37E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01ADD8C-6F08-4349-989B-E2225F658E33}" type="pres">
      <dgm:prSet presAssocID="{2F95618A-6FC3-4A04-8449-91A99FF008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9A565-0EA4-481E-9D6C-4F738B442FAD}" type="pres">
      <dgm:prSet presAssocID="{ED9146F9-0046-410E-9EB9-FC324099D38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89DA6B8-EF57-413A-8BAB-7E9EF4A81F05}" type="pres">
      <dgm:prSet presAssocID="{ED9146F9-0046-410E-9EB9-FC324099D38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AB47137-16AA-471F-A532-C879C2ADB38E}" type="presOf" srcId="{A1F2B79C-56D8-4D93-A26E-AF12AEDC18CC}" destId="{B44FF71F-F131-4601-BC89-7E8750719F53}" srcOrd="1" destOrd="0" presId="urn:microsoft.com/office/officeart/2005/8/layout/cycle2"/>
    <dgm:cxn modelId="{CFC4FF06-B3DD-464F-956F-43BC9C336CB6}" type="presOf" srcId="{1849629E-6825-4C47-A2B8-CDC433A97CCC}" destId="{29E4CEE5-E9E8-46C2-9BC3-F4D232091B83}" srcOrd="0" destOrd="0" presId="urn:microsoft.com/office/officeart/2005/8/layout/cycle2"/>
    <dgm:cxn modelId="{6B64E2BA-3F37-42A1-BA51-7B3C470D4DE0}" type="presOf" srcId="{A1F2B79C-56D8-4D93-A26E-AF12AEDC18CC}" destId="{75010E9E-550F-4621-B643-2A159610D10E}" srcOrd="0" destOrd="0" presId="urn:microsoft.com/office/officeart/2005/8/layout/cycle2"/>
    <dgm:cxn modelId="{F7EF3291-BC27-4198-A947-4A3DD4F6D995}" type="presOf" srcId="{9DBD7679-FACC-4B88-85E3-94109F82ACDB}" destId="{544598BC-1CB6-4457-8832-9E7E51AE2151}" srcOrd="0" destOrd="0" presId="urn:microsoft.com/office/officeart/2005/8/layout/cycle2"/>
    <dgm:cxn modelId="{455F6AB8-1DCE-49DF-9C8D-340FCB24A935}" srcId="{1849629E-6825-4C47-A2B8-CDC433A97CCC}" destId="{10D1E92B-426F-4D43-88BD-A17B16C1D744}" srcOrd="0" destOrd="0" parTransId="{B09F9025-8A99-4143-A6E4-B131925A5366}" sibTransId="{A1F2B79C-56D8-4D93-A26E-AF12AEDC18CC}"/>
    <dgm:cxn modelId="{13457CE1-C795-47FD-BFD1-C94C521A3393}" type="presOf" srcId="{10D1E92B-426F-4D43-88BD-A17B16C1D744}" destId="{579B9B12-B5FC-4204-B277-2877188B880D}" srcOrd="0" destOrd="0" presId="urn:microsoft.com/office/officeart/2005/8/layout/cycle2"/>
    <dgm:cxn modelId="{057123BE-F087-4811-82BA-1E9F0F1D54DA}" type="presOf" srcId="{EFAD0646-20AA-49DC-8493-360349FE37E1}" destId="{452CFF4B-3564-4D5C-B564-ABA4F8F2DED7}" srcOrd="1" destOrd="0" presId="urn:microsoft.com/office/officeart/2005/8/layout/cycle2"/>
    <dgm:cxn modelId="{B149CCDA-0ACC-410C-8303-618A8DDD49B2}" type="presOf" srcId="{2F95618A-6FC3-4A04-8449-91A99FF008D6}" destId="{F01ADD8C-6F08-4349-989B-E2225F658E33}" srcOrd="0" destOrd="0" presId="urn:microsoft.com/office/officeart/2005/8/layout/cycle2"/>
    <dgm:cxn modelId="{BB31CA5D-F882-4837-910D-91F8747D109B}" type="presOf" srcId="{EFAD0646-20AA-49DC-8493-360349FE37E1}" destId="{800D3EFF-9B60-40DD-BE0F-5E1E0A3F476C}" srcOrd="0" destOrd="0" presId="urn:microsoft.com/office/officeart/2005/8/layout/cycle2"/>
    <dgm:cxn modelId="{40081AA9-C936-4F43-8458-7E6ED915B8A7}" type="presOf" srcId="{ED9146F9-0046-410E-9EB9-FC324099D380}" destId="{189DA6B8-EF57-413A-8BAB-7E9EF4A81F05}" srcOrd="1" destOrd="0" presId="urn:microsoft.com/office/officeart/2005/8/layout/cycle2"/>
    <dgm:cxn modelId="{79AFE51D-2A60-4678-8E3D-4D7603D845A1}" type="presOf" srcId="{ED9146F9-0046-410E-9EB9-FC324099D380}" destId="{4709A565-0EA4-481E-9D6C-4F738B442FAD}" srcOrd="0" destOrd="0" presId="urn:microsoft.com/office/officeart/2005/8/layout/cycle2"/>
    <dgm:cxn modelId="{A8250BB5-5F2F-4106-9B3C-D3BC903BB211}" srcId="{1849629E-6825-4C47-A2B8-CDC433A97CCC}" destId="{9DBD7679-FACC-4B88-85E3-94109F82ACDB}" srcOrd="1" destOrd="0" parTransId="{D3DCF6EF-E02E-448E-A8E0-875B0BDD08D7}" sibTransId="{EFAD0646-20AA-49DC-8493-360349FE37E1}"/>
    <dgm:cxn modelId="{43B6A127-A3D2-4179-A356-346F87BCC931}" srcId="{1849629E-6825-4C47-A2B8-CDC433A97CCC}" destId="{2F95618A-6FC3-4A04-8449-91A99FF008D6}" srcOrd="2" destOrd="0" parTransId="{AF1E0331-F616-4190-91BD-F92E49D05260}" sibTransId="{ED9146F9-0046-410E-9EB9-FC324099D380}"/>
    <dgm:cxn modelId="{2244D243-EE03-452A-9110-B5E446F9A98F}" type="presParOf" srcId="{29E4CEE5-E9E8-46C2-9BC3-F4D232091B83}" destId="{579B9B12-B5FC-4204-B277-2877188B880D}" srcOrd="0" destOrd="0" presId="urn:microsoft.com/office/officeart/2005/8/layout/cycle2"/>
    <dgm:cxn modelId="{CD56575F-7B8E-4A8A-9424-8B9C75DA25C5}" type="presParOf" srcId="{29E4CEE5-E9E8-46C2-9BC3-F4D232091B83}" destId="{75010E9E-550F-4621-B643-2A159610D10E}" srcOrd="1" destOrd="0" presId="urn:microsoft.com/office/officeart/2005/8/layout/cycle2"/>
    <dgm:cxn modelId="{6D1AD39F-CF3A-4B2D-B227-35CAA8DFCAFC}" type="presParOf" srcId="{75010E9E-550F-4621-B643-2A159610D10E}" destId="{B44FF71F-F131-4601-BC89-7E8750719F53}" srcOrd="0" destOrd="0" presId="urn:microsoft.com/office/officeart/2005/8/layout/cycle2"/>
    <dgm:cxn modelId="{A317E870-0484-4E9D-88C3-BB9488620184}" type="presParOf" srcId="{29E4CEE5-E9E8-46C2-9BC3-F4D232091B83}" destId="{544598BC-1CB6-4457-8832-9E7E51AE2151}" srcOrd="2" destOrd="0" presId="urn:microsoft.com/office/officeart/2005/8/layout/cycle2"/>
    <dgm:cxn modelId="{366F9921-5DB6-4211-A0A2-C5E9D6295859}" type="presParOf" srcId="{29E4CEE5-E9E8-46C2-9BC3-F4D232091B83}" destId="{800D3EFF-9B60-40DD-BE0F-5E1E0A3F476C}" srcOrd="3" destOrd="0" presId="urn:microsoft.com/office/officeart/2005/8/layout/cycle2"/>
    <dgm:cxn modelId="{C0E56ACD-0148-47C5-95C8-387FE8EB8E48}" type="presParOf" srcId="{800D3EFF-9B60-40DD-BE0F-5E1E0A3F476C}" destId="{452CFF4B-3564-4D5C-B564-ABA4F8F2DED7}" srcOrd="0" destOrd="0" presId="urn:microsoft.com/office/officeart/2005/8/layout/cycle2"/>
    <dgm:cxn modelId="{D0D96A6A-2380-48A1-B5F7-57AF6C59BFD8}" type="presParOf" srcId="{29E4CEE5-E9E8-46C2-9BC3-F4D232091B83}" destId="{F01ADD8C-6F08-4349-989B-E2225F658E33}" srcOrd="4" destOrd="0" presId="urn:microsoft.com/office/officeart/2005/8/layout/cycle2"/>
    <dgm:cxn modelId="{AC42BCB6-9F32-4856-99B0-EB969DCEA167}" type="presParOf" srcId="{29E4CEE5-E9E8-46C2-9BC3-F4D232091B83}" destId="{4709A565-0EA4-481E-9D6C-4F738B442FAD}" srcOrd="5" destOrd="0" presId="urn:microsoft.com/office/officeart/2005/8/layout/cycle2"/>
    <dgm:cxn modelId="{16E9825C-D608-473A-85E5-8DEA39DD8F58}" type="presParOf" srcId="{4709A565-0EA4-481E-9D6C-4F738B442FAD}" destId="{189DA6B8-EF57-413A-8BAB-7E9EF4A81F0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B9B12-B5FC-4204-B277-2877188B880D}">
      <dsp:nvSpPr>
        <dsp:cNvPr id="0" name=""/>
        <dsp:cNvSpPr/>
      </dsp:nvSpPr>
      <dsp:spPr>
        <a:xfrm>
          <a:off x="4079806" y="91"/>
          <a:ext cx="1441586" cy="1441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Controller</a:t>
          </a:r>
        </a:p>
      </dsp:txBody>
      <dsp:txXfrm>
        <a:off x="4290921" y="211206"/>
        <a:ext cx="1019356" cy="1019356"/>
      </dsp:txXfrm>
    </dsp:sp>
    <dsp:sp modelId="{75010E9E-550F-4621-B643-2A159610D10E}">
      <dsp:nvSpPr>
        <dsp:cNvPr id="0" name=""/>
        <dsp:cNvSpPr/>
      </dsp:nvSpPr>
      <dsp:spPr>
        <a:xfrm rot="3600000">
          <a:off x="5144689" y="1406254"/>
          <a:ext cx="384119" cy="486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73498" y="1453662"/>
        <a:ext cx="268883" cy="291921"/>
      </dsp:txXfrm>
    </dsp:sp>
    <dsp:sp modelId="{544598BC-1CB6-4457-8832-9E7E51AE2151}">
      <dsp:nvSpPr>
        <dsp:cNvPr id="0" name=""/>
        <dsp:cNvSpPr/>
      </dsp:nvSpPr>
      <dsp:spPr>
        <a:xfrm>
          <a:off x="5162976" y="1876196"/>
          <a:ext cx="1441586" cy="1441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View</a:t>
          </a:r>
        </a:p>
      </dsp:txBody>
      <dsp:txXfrm>
        <a:off x="5374091" y="2087311"/>
        <a:ext cx="1019356" cy="1019356"/>
      </dsp:txXfrm>
    </dsp:sp>
    <dsp:sp modelId="{800D3EFF-9B60-40DD-BE0F-5E1E0A3F476C}">
      <dsp:nvSpPr>
        <dsp:cNvPr id="0" name=""/>
        <dsp:cNvSpPr/>
      </dsp:nvSpPr>
      <dsp:spPr>
        <a:xfrm rot="10800000">
          <a:off x="4619411" y="2353722"/>
          <a:ext cx="384119" cy="486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734647" y="2451029"/>
        <a:ext cx="268883" cy="291921"/>
      </dsp:txXfrm>
    </dsp:sp>
    <dsp:sp modelId="{F01ADD8C-6F08-4349-989B-E2225F658E33}">
      <dsp:nvSpPr>
        <dsp:cNvPr id="0" name=""/>
        <dsp:cNvSpPr/>
      </dsp:nvSpPr>
      <dsp:spPr>
        <a:xfrm>
          <a:off x="2996637" y="1876196"/>
          <a:ext cx="1441586" cy="1441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Model</a:t>
          </a:r>
        </a:p>
      </dsp:txBody>
      <dsp:txXfrm>
        <a:off x="3207752" y="2087311"/>
        <a:ext cx="1019356" cy="1019356"/>
      </dsp:txXfrm>
    </dsp:sp>
    <dsp:sp modelId="{4709A565-0EA4-481E-9D6C-4F738B442FAD}">
      <dsp:nvSpPr>
        <dsp:cNvPr id="0" name=""/>
        <dsp:cNvSpPr/>
      </dsp:nvSpPr>
      <dsp:spPr>
        <a:xfrm rot="18000000">
          <a:off x="4061519" y="1425084"/>
          <a:ext cx="384119" cy="486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090328" y="1572290"/>
        <a:ext cx="268883" cy="291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8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5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66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4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3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8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81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5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84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4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79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9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83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7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72212-B69F-41F1-B8FC-70A76149AA11}" type="datetimeFigureOut">
              <a:rPr lang="de-DE" smtClean="0"/>
              <a:t>03.12.2018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31C601-DB2C-4BB5-B09A-B8536BA25E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ASP.NET Dynamic </a:t>
            </a:r>
            <a:r>
              <a:rPr lang="en-US" sz="4400" dirty="0" smtClean="0"/>
              <a:t>Data</a:t>
            </a:r>
            <a:br>
              <a:rPr lang="en-US" sz="4400" dirty="0" smtClean="0"/>
            </a:br>
            <a:r>
              <a:rPr lang="en-US" sz="4400" dirty="0"/>
              <a:t>ASP.NET </a:t>
            </a:r>
            <a:r>
              <a:rPr lang="en-US" sz="4400" dirty="0" smtClean="0"/>
              <a:t>MVC</a:t>
            </a:r>
            <a:endParaRPr lang="de-DE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dirty="0" smtClean="0"/>
              <a:t>Giảng viên: Ths Tô Oai Hùng</a:t>
            </a:r>
          </a:p>
          <a:p>
            <a:pPr algn="r"/>
            <a:r>
              <a:rPr lang="de-DE" dirty="0" smtClean="0"/>
              <a:t>Sinh viên thực hiện: Nguyễn Thị Bích Tuyền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0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Dynamic Data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891" y="2493818"/>
            <a:ext cx="5783450" cy="347287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Dynamic Data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46" y="2557463"/>
            <a:ext cx="612530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7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8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  <a:endParaRPr lang="de-D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018" y="2586182"/>
            <a:ext cx="3589681" cy="3289156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ASP.NET Dynamic Data ASP.NET MVC</vt:lpstr>
      <vt:lpstr>ASP.NET Dynamic Data</vt:lpstr>
      <vt:lpstr>ASP.NET Dynamic Data</vt:lpstr>
      <vt:lpstr>ASP.NET MVC</vt:lpstr>
      <vt:lpstr>ASP.NET MVC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Dynamic Data ASP.NET MVC</dc:title>
  <dc:creator>FIXED-TERM Nguyen Thi Bich Tuyen (RBVH/ENG2)</dc:creator>
  <cp:lastModifiedBy>FIXED-TERM Nguyen Thi Bich Tuyen (RBVH/ENG2)</cp:lastModifiedBy>
  <cp:revision>2</cp:revision>
  <dcterms:created xsi:type="dcterms:W3CDTF">2018-12-03T10:17:44Z</dcterms:created>
  <dcterms:modified xsi:type="dcterms:W3CDTF">2018-12-03T10:26:54Z</dcterms:modified>
</cp:coreProperties>
</file>