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3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7DEB0-9B7B-441A-A2F4-89923FE751B9}" type="datetimeFigureOut">
              <a:rPr lang="fr-FR" smtClean="0"/>
              <a:t>22/01/2014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D7C1F-8400-4E85-A609-CA4634D86D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74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D7C1F-8400-4E85-A609-CA4634D86D6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96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783D-586D-43C5-B0D4-94A5890DA532}" type="datetime1">
              <a:rPr lang="en-US" smtClean="0"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BOSOM Jeremie - CHAUSSY Erwan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08C4-D8A9-46AF-8BA3-B64C43DF5BDF}" type="datetime1">
              <a:rPr lang="en-US" smtClean="0"/>
              <a:t>1/22/2014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BOSOM Jeremie - CHAUSSY Erwan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DA8E-89AD-4228-94E0-1FD465ADFCCD}" type="datetime1">
              <a:rPr lang="en-US" smtClean="0"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BOSOM Jeremie - CHAUSSY Erwan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14D1-5A85-447E-99F9-760568319FF8}" type="datetime1">
              <a:rPr lang="en-US" smtClean="0"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BOSOM Jeremie - CHAUSSY Erwan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7C4-1641-4904-BEF9-1D7EFAFFE8EB}" type="datetime1">
              <a:rPr lang="en-US" smtClean="0"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BOSOM Jeremie - CHAUSSY Erwan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A303-3880-41D9-BD75-7CBB82D62397}" type="datetime1">
              <a:rPr lang="en-US" smtClean="0"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BOSOM Jeremie - CHAUSSY Erwan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BFA3-FC56-4FA3-B962-35A99DED221C}" type="datetime1">
              <a:rPr lang="en-US" smtClean="0"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BOSOM Jeremie - CHAUSSY Erwan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BCB-ECE6-476D-A8FF-AB29B77DBEE0}" type="datetime1">
              <a:rPr lang="en-US" smtClean="0"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BOSOM Jeremie - CHAUSSY Erwan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D3A3-D471-4905-9A54-8099E6DD9757}" type="datetime1">
              <a:rPr lang="en-US" smtClean="0"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BOSOM Jeremie - CHAUSSY Erwan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A4AD-7A4C-4411-BFD5-5C8459CA8FA7}" type="datetime1">
              <a:rPr lang="en-US" smtClean="0"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BOSOM Jeremie - CHAUSSY Erwan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47EA-E463-4FDC-A8C9-E010B4EAFC1A}" type="datetime1">
              <a:rPr lang="en-US" smtClean="0"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BOSOM Jeremie - CHAUSSY Erwan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82B6-08EC-4BC9-8319-6EDFEA5272F2}" type="datetime1">
              <a:rPr lang="en-US" smtClean="0"/>
              <a:t>1/22/2014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BOSOM Jeremie - CHAUSSY Erwan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6B5F-443E-434B-B4E3-28187338EDED}" type="datetime1">
              <a:rPr lang="en-US" smtClean="0"/>
              <a:t>1/22/2014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BOSOM Jeremie - CHAUSSY Erwan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0BD9-ABB6-4F27-BC34-E07873B9AF4C}" type="datetime1">
              <a:rPr lang="en-US" smtClean="0"/>
              <a:t>1/22/2014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BOSOM Jeremie - CHAUSSY Erwan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57B4-42BB-4C74-B1BD-4F1EAEF3163F}" type="datetime1">
              <a:rPr lang="en-US" smtClean="0"/>
              <a:t>1/22/2014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BOSOM Jeremie - CHAUSSY Erwan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2C55-CEDB-4BE0-8DB8-0C1687D65B43}" type="datetime1">
              <a:rPr lang="en-US" smtClean="0"/>
              <a:t>1/22/2014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BOSOM Jeremie - CHAUSSY Erwan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EFDA-EB4F-4AE9-8C17-6D3D8C4724B9}" type="datetime1">
              <a:rPr lang="en-US" smtClean="0"/>
              <a:t>1/22/2014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BOSOM Jeremie - CHAUSSY Erwan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132001D-2EF7-457E-BBCE-568E50088F97}" type="datetime1">
              <a:rPr lang="en-US" smtClean="0"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BOSOM Jeremie - CHAUSSY Erwan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Programmation</a:t>
            </a:r>
            <a:br>
              <a:rPr lang="fr-FR" dirty="0" smtClean="0"/>
            </a:br>
            <a:r>
              <a:rPr lang="fr-FR" dirty="0" smtClean="0"/>
              <a:t>Stochastique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 smtClean="0">
                <a:solidFill>
                  <a:schemeClr val="bg2">
                    <a:lumMod val="50000"/>
                  </a:schemeClr>
                </a:solidFill>
              </a:rPr>
              <a:t>Résolution d’un problème :</a:t>
            </a:r>
          </a:p>
          <a:p>
            <a:r>
              <a:rPr lang="fr-FR" sz="2800" dirty="0" smtClean="0">
                <a:solidFill>
                  <a:schemeClr val="bg2">
                    <a:lumMod val="50000"/>
                  </a:schemeClr>
                </a:solidFill>
              </a:rPr>
              <a:t>Le voyageur de commerce</a:t>
            </a:r>
          </a:p>
          <a:p>
            <a:endParaRPr lang="fr-FR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BOSOM </a:t>
            </a:r>
            <a:r>
              <a:rPr lang="fr-FR" sz="2000" dirty="0" err="1" smtClean="0">
                <a:solidFill>
                  <a:schemeClr val="bg2">
                    <a:lumMod val="50000"/>
                  </a:schemeClr>
                </a:solidFill>
              </a:rPr>
              <a:t>Jeremie</a:t>
            </a: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 – CHAUSSY Erwan</a:t>
            </a:r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2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fr-FR" sz="4800" dirty="0" smtClean="0"/>
              <a:t>Plan</a:t>
            </a:r>
            <a:endParaRPr lang="fr-FR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621692"/>
            <a:ext cx="8534400" cy="3615267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2800" dirty="0" smtClean="0">
                <a:solidFill>
                  <a:schemeClr val="bg2">
                    <a:lumMod val="50000"/>
                  </a:schemeClr>
                </a:solidFill>
              </a:rPr>
              <a:t>L’algorithme du Recuit Simulé</a:t>
            </a:r>
          </a:p>
          <a:p>
            <a:pPr marL="571500" indent="-571500">
              <a:buFont typeface="+mj-lt"/>
              <a:buAutoNum type="romanUcPeriod"/>
            </a:pPr>
            <a:endParaRPr lang="fr-FR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sz="2800" dirty="0" smtClean="0">
                <a:solidFill>
                  <a:schemeClr val="bg2">
                    <a:lumMod val="50000"/>
                  </a:schemeClr>
                </a:solidFill>
              </a:rPr>
              <a:t>Les résultats</a:t>
            </a:r>
          </a:p>
          <a:p>
            <a:pPr marL="571500" indent="-571500">
              <a:buFont typeface="+mj-lt"/>
              <a:buAutoNum type="romanUcPeriod"/>
            </a:pPr>
            <a:endParaRPr lang="fr-FR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sz="2800" dirty="0" smtClean="0">
                <a:solidFill>
                  <a:schemeClr val="bg2">
                    <a:lumMod val="50000"/>
                  </a:schemeClr>
                </a:solidFill>
              </a:rPr>
              <a:t>Utilisation du logiciel</a:t>
            </a:r>
          </a:p>
          <a:p>
            <a:pPr marL="571500" indent="-571500">
              <a:buFont typeface="+mj-lt"/>
              <a:buAutoNum type="romanUcPeriod"/>
            </a:pPr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BOSOM Jeremie - CHAUSSY Erwan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Principe issue de la Métallurgie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99" y="685800"/>
            <a:ext cx="5539828" cy="361473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BOSOM Jeremie - CHAUSSY Erwan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276" y="138667"/>
            <a:ext cx="504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I. L’algorithme du Recuit Simulé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8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92" y="578822"/>
            <a:ext cx="6249240" cy="550447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BOSOM Jeremie - CHAUSSY Erwan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1276" y="138667"/>
            <a:ext cx="504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I. L’algorithme du Recuit Simulé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8564125" y="2854007"/>
            <a:ext cx="2941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Algorithme du</a:t>
            </a:r>
          </a:p>
          <a:p>
            <a:r>
              <a:rPr lang="fr-FR" sz="2800" dirty="0" smtClean="0"/>
              <a:t>Recuit </a:t>
            </a:r>
            <a:r>
              <a:rPr lang="fr-FR" sz="2800" dirty="0"/>
              <a:t>S</a:t>
            </a:r>
            <a:r>
              <a:rPr lang="fr-FR" sz="2800" dirty="0" smtClean="0"/>
              <a:t>imulé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5768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réglages de l’algorithme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872065"/>
            <a:ext cx="8534400" cy="3615267"/>
          </a:xfrm>
        </p:spPr>
        <p:txBody>
          <a:bodyPr>
            <a:noAutofit/>
          </a:bodyPr>
          <a:lstStyle/>
          <a:p>
            <a:r>
              <a:rPr lang="fr-FR" sz="2800" dirty="0" smtClean="0"/>
              <a:t>Température de base</a:t>
            </a:r>
          </a:p>
          <a:p>
            <a:r>
              <a:rPr lang="fr-FR" sz="2800" dirty="0" smtClean="0"/>
              <a:t>Décroissance de la température</a:t>
            </a:r>
          </a:p>
          <a:p>
            <a:r>
              <a:rPr lang="fr-FR" sz="2800" dirty="0" smtClean="0"/>
              <a:t>Nombre d’itérations</a:t>
            </a:r>
          </a:p>
          <a:p>
            <a:r>
              <a:rPr lang="fr-FR" sz="2800" dirty="0" smtClean="0"/>
              <a:t>Taux d’acceptation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BOSOM Jeremie - CHAUSSY Erwan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1276" y="138667"/>
            <a:ext cx="504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I. L’algorithme du Recuit Simulé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34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826676"/>
              </p:ext>
            </p:extLst>
          </p:nvPr>
        </p:nvGraphicFramePr>
        <p:xfrm>
          <a:off x="684213" y="685800"/>
          <a:ext cx="8534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113"/>
                <a:gridCol w="2160087"/>
                <a:gridCol w="21336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Instance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Coût</a:t>
                      </a:r>
                      <a:r>
                        <a:rPr lang="fr-FR" baseline="0" dirty="0" smtClean="0"/>
                        <a:t> optimal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Résultat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Différence (en %)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A280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2 579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2 888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12,0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Att48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10 628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11 196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5,34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Att532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27 686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31 778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14,8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Br17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97,4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Brazil58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25 395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</a:t>
                      </a:r>
                      <a:r>
                        <a:rPr lang="fr-FR" baseline="0" dirty="0" smtClean="0"/>
                        <a:t> 573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4,64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Fl157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22 204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27 736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24,9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Fl3795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28 723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32 339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12,6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Fnl4464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182 566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204 748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12,2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KroB100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22 141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24 687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11,5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KroB150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26 130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31 117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19,1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BOSOM Jeremie - CHAUSSY Erwan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1276" y="138667"/>
            <a:ext cx="504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II. Les résultats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59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554060"/>
              </p:ext>
            </p:extLst>
          </p:nvPr>
        </p:nvGraphicFramePr>
        <p:xfrm>
          <a:off x="684213" y="685800"/>
          <a:ext cx="8534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Instance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Coût</a:t>
                      </a:r>
                      <a:r>
                        <a:rPr lang="fr-FR" baseline="0" dirty="0" smtClean="0"/>
                        <a:t> optimal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Résultat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Différence (en %)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KroB200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29 437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31</a:t>
                      </a:r>
                      <a:r>
                        <a:rPr lang="fr-FR" baseline="0" dirty="0" smtClean="0"/>
                        <a:t> 322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6,40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KroC100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20 749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23 184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11,7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KroD100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21 294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23 381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9,80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Pla7397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23 260 728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26 840 880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15,4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Pr2392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378 032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442 813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17,1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Rl5915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565 040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665 876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17,8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Rl5934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554 070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648</a:t>
                      </a:r>
                      <a:r>
                        <a:rPr lang="fr-FR" baseline="0" dirty="0" smtClean="0"/>
                        <a:t> 874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17,1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U1060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224 094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290 935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29,8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Vm1084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239 297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270 554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13,1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Vm1748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336 556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396</a:t>
                      </a:r>
                      <a:r>
                        <a:rPr lang="fr-FR" baseline="0" dirty="0" smtClean="0"/>
                        <a:t> 296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17,8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BOSOM Jeremie - CHAUSSY Erwan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1276" y="138667"/>
            <a:ext cx="504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II. Les résultats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924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530195"/>
            <a:ext cx="8534400" cy="1507067"/>
          </a:xfrm>
        </p:spPr>
        <p:txBody>
          <a:bodyPr/>
          <a:lstStyle/>
          <a:p>
            <a:r>
              <a:rPr lang="fr-FR" dirty="0" smtClean="0"/>
              <a:t>III. Utilisation du logiciel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BOSOM Jeremie - CHAUSSY Erwan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7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143</TotalTime>
  <Words>258</Words>
  <Application>Microsoft Office PowerPoint</Application>
  <PresentationFormat>Widescreen</PresentationFormat>
  <Paragraphs>128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Slice</vt:lpstr>
      <vt:lpstr>Programmation Stochastique</vt:lpstr>
      <vt:lpstr>Plan</vt:lpstr>
      <vt:lpstr>Principe issue de la Métallurgie</vt:lpstr>
      <vt:lpstr>PowerPoint Presentation</vt:lpstr>
      <vt:lpstr>Les réglages de l’algorithme</vt:lpstr>
      <vt:lpstr>PowerPoint Presentation</vt:lpstr>
      <vt:lpstr>PowerPoint Presentation</vt:lpstr>
      <vt:lpstr>III. Utilisation du logiciel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Stochastique</dc:title>
  <dc:creator>Wambou</dc:creator>
  <cp:lastModifiedBy>Wambou</cp:lastModifiedBy>
  <cp:revision>18</cp:revision>
  <dcterms:created xsi:type="dcterms:W3CDTF">2014-01-22T12:02:04Z</dcterms:created>
  <dcterms:modified xsi:type="dcterms:W3CDTF">2014-01-22T16:20:22Z</dcterms:modified>
</cp:coreProperties>
</file>