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9FF5-0970-4C42-8FE3-0B1132AF84E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18A39-E205-4574-8299-B05E1ECC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8A39-E205-4574-8299-B05E1ECC7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F18A39-E205-4574-8299-B05E1ECC7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B6C4-FAE8-1DD9-328C-7B60C5AFC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28C6F-3872-E2ED-710E-405C92AA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D915-6DE0-4990-B51B-06DE97E1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B27D-7FAC-4954-BAF5-7524A64D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C975-7EED-0939-6C68-29FDF456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05FA-8776-DEB5-33AB-B2F7FAB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8A205-5E96-A05B-B307-5D54F6103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27FB-FC06-5D45-FCB3-CBDC0B53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49850-7A61-436C-AE8B-2B0E6A9B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1737-859D-90D7-0B21-A17CF72B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298D-70BF-6157-554E-7CE5CE628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EE306-128A-1601-D390-C2EF27A8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8786-EFD5-0498-FBDC-6F6BE16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253A-8D49-D877-F4C2-61168E69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83F4-9733-03E5-E450-6B2191CA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1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D0CF-CEDA-2D81-B11E-88DD27EC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0B8-FC0E-C492-5021-7BCCC66F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4BDE-19F6-6981-8562-C4281D31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2A26-E23E-2DE6-0BEE-1B606A19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3268-4962-C34F-332D-BE8EDD0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6D7D-B2A7-0C75-020D-C0509AB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5781-ED25-623E-DE6D-3DBCA699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9C57-B794-CEEF-18D1-9F7B2675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142E-7845-E2DA-6ADC-48F84B2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3EC6-ED17-FA67-4D79-23CEDF7A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B1E2-D970-241A-3218-92A35F8B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0A9D-53DB-FC97-1B15-FAE166C32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06144-FF2A-A1ED-7304-4EC95524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BCFF7-8851-10AC-05F7-0FBD790D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FC257-8346-683C-797B-09C4EE96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ADBD-0695-6218-F1D5-852DAC30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BD4B-C7B5-E973-0DD2-F5C82F2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E9110-3897-DD27-2579-11435FF4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68B3E-13B0-450A-9715-39C8198D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BA5CA-4F55-1493-DF22-62AE958C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852BA-07FA-CCAA-8A15-D13D5BCD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D0284-A86C-4332-CB52-AD614B4A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95524-6BAB-193F-CBCE-08F054B7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E4C75-45AF-77DB-0446-3970F1F5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52FC-EBCE-90E0-34D8-E108942C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F1E88-7733-199C-9DA7-4C7CDC1F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2E247-7278-0303-EECD-F0DD0889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5D266-4B3C-BF2A-1D93-85758786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1D7C8-9691-82DF-D55E-0A38E561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E890E-A9E9-3ED7-7932-42303A9C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56366-A596-5B0A-A299-98C11C3D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B1B9-9FAC-13FE-6A84-622A2060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6A1C-31F1-219D-AA22-15FC82D2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61500-71D5-B791-8124-6B205C79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2F3B-7F1E-2209-49BC-BB598643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A978-A31A-C0DA-F1E5-C1876BB0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036F-2C38-7F6C-1455-805C5CE7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894F-8932-130D-1592-458A698F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58654-06F1-174D-B797-C0A6D257E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B02EC-AB0C-62D5-58FA-5756A8BD2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3D040-102F-84AF-36D3-847962A2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EAF09-B70B-E1C6-CC2D-A2FFA9A0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C67DD-A22A-44BD-3DAB-F57168AC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FB0B2-95CE-DDDE-297D-EF7A6DE3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0DE8D-9D8E-0A29-C935-F3157CDB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3B067-4138-BAE9-EC37-73475C183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5B42F-5E92-45AC-8A33-76FD0851FE1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40E-5EC2-8E1D-63A2-5CF07A239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C287-3FE4-C457-51A2-78A40010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892C-4E74-4B61-81C7-26AAEFA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C636-3B53-FD95-C6C6-743C1E53C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84338-3682-6578-5556-F95D0FF2A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B2948B04-4375-E3F1-C0EE-7CDA49FE2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8"/>
          <a:stretch>
            <a:fillRect/>
          </a:stretch>
        </p:blipFill>
        <p:spPr>
          <a:xfrm>
            <a:off x="0" y="774"/>
            <a:ext cx="12192000" cy="68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3FA7-1086-8218-5612-94D52A5F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6C55D5-34F6-41B9-D322-C8F1E3BEC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"/>
          <a:stretch>
            <a:fillRect/>
          </a:stretch>
        </p:blipFill>
        <p:spPr>
          <a:xfrm>
            <a:off x="0" y="0"/>
            <a:ext cx="12192000" cy="6855019"/>
          </a:xfrm>
        </p:spPr>
      </p:pic>
    </p:spTree>
    <p:extLst>
      <p:ext uri="{BB962C8B-B14F-4D97-AF65-F5344CB8AC3E}">
        <p14:creationId xmlns:p14="http://schemas.microsoft.com/office/powerpoint/2010/main" val="42360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FA9A-33B7-C93C-684C-544717CC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7645549-85E6-A60C-8FB3-36D29C45A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"/>
          <a:stretch>
            <a:fillRect/>
          </a:stretch>
        </p:blipFill>
        <p:spPr>
          <a:xfrm>
            <a:off x="0" y="0"/>
            <a:ext cx="12193962" cy="6858000"/>
          </a:xfrm>
        </p:spPr>
      </p:pic>
    </p:spTree>
    <p:extLst>
      <p:ext uri="{BB962C8B-B14F-4D97-AF65-F5344CB8AC3E}">
        <p14:creationId xmlns:p14="http://schemas.microsoft.com/office/powerpoint/2010/main" val="4478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4751-0CB0-156C-7F56-30BBD7C8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2FFEA2-3122-AD14-C8DA-F067BE302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553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82F1-1C7F-D77B-4009-13796F99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8C0560D5-9E16-4007-710E-0462AD42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8472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0D5B-905E-EFAD-DEA5-4868C1E3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741DB2B7-D4E1-6720-1EDD-426BD565B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56698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4942-A3EE-2B44-C731-E75E4C83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84CC17-C307-EB39-B948-1643CA0B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0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79523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279C-DDBE-E626-879D-2D638772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B07CBC-329E-2AA2-63A9-D0669C90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1195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8C4B-ED10-62D0-DA58-D6B1C45D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BF1668E-A19B-7532-4878-50CA3A3CA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0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14468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Butler</dc:creator>
  <cp:lastModifiedBy>Nicholas Butler</cp:lastModifiedBy>
  <cp:revision>1</cp:revision>
  <dcterms:created xsi:type="dcterms:W3CDTF">2025-10-06T16:18:51Z</dcterms:created>
  <dcterms:modified xsi:type="dcterms:W3CDTF">2025-10-06T16:31:13Z</dcterms:modified>
</cp:coreProperties>
</file>