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99" r:id="rId2"/>
    <p:sldId id="257" r:id="rId3"/>
    <p:sldId id="258" r:id="rId4"/>
    <p:sldId id="259" r:id="rId5"/>
    <p:sldId id="261" r:id="rId6"/>
    <p:sldId id="316" r:id="rId7"/>
    <p:sldId id="319" r:id="rId8"/>
    <p:sldId id="262" r:id="rId9"/>
    <p:sldId id="263" r:id="rId10"/>
    <p:sldId id="264" r:id="rId11"/>
    <p:sldId id="265" r:id="rId12"/>
    <p:sldId id="266" r:id="rId13"/>
    <p:sldId id="485" r:id="rId14"/>
    <p:sldId id="260" r:id="rId15"/>
    <p:sldId id="268" r:id="rId16"/>
    <p:sldId id="321" r:id="rId17"/>
    <p:sldId id="320" r:id="rId18"/>
    <p:sldId id="484" r:id="rId19"/>
    <p:sldId id="317" r:id="rId20"/>
    <p:sldId id="486" r:id="rId21"/>
    <p:sldId id="315" r:id="rId22"/>
    <p:sldId id="487" r:id="rId23"/>
    <p:sldId id="318" r:id="rId24"/>
    <p:sldId id="328" r:id="rId25"/>
    <p:sldId id="275" r:id="rId26"/>
    <p:sldId id="276" r:id="rId27"/>
    <p:sldId id="277" r:id="rId28"/>
    <p:sldId id="278" r:id="rId29"/>
    <p:sldId id="279" r:id="rId30"/>
    <p:sldId id="282" r:id="rId31"/>
    <p:sldId id="283" r:id="rId32"/>
    <p:sldId id="284" r:id="rId33"/>
    <p:sldId id="285" r:id="rId34"/>
    <p:sldId id="488" r:id="rId35"/>
    <p:sldId id="294" r:id="rId36"/>
    <p:sldId id="295" r:id="rId37"/>
    <p:sldId id="298" r:id="rId38"/>
    <p:sldId id="297" r:id="rId39"/>
    <p:sldId id="436" r:id="rId40"/>
    <p:sldId id="314" r:id="rId4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6" d="100"/>
          <a:sy n="76" d="100"/>
        </p:scale>
        <p:origin x="989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8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42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46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13.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3B84F54-84E0-464E-9BF2-D46CB580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5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  <a:endParaRPr lang="en-US" altLang="en-US" b="1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Other Access Methods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964643"/>
            <a:ext cx="5595585" cy="44967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805" y="745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Simulation of Sequential Access on Direct-access File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918AC22-6351-4060-911C-F46F6A5E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09527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996013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other access methods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the index is too large, create an in-memory index, which an index of a disk index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Protection</a:t>
            </a:r>
          </a:p>
          <a:p>
            <a:r>
              <a:rPr lang="en-US" altLang="en-US" dirty="0"/>
              <a:t>Memory-Mapped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802F99-6447-4625-BEC8-79DB52B8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992456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Typical File-system Organization</a:t>
            </a:r>
          </a:p>
        </p:txBody>
      </p:sp>
      <p:pic>
        <p:nvPicPr>
          <p:cNvPr id="3" name="Picture 6" descr="10">
            <a:extLst>
              <a:ext uri="{FF2B5EF4-FFF2-40B4-BE49-F238E27FC236}">
                <a16:creationId xmlns:a16="http://schemas.microsoft.com/office/drawing/2014/main" id="{BB1EB00D-9011-425D-95CF-45D0F3CF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30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024935"/>
            <a:ext cx="7688423" cy="4541073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9162"/>
              </p:ext>
            </p:extLst>
          </p:nvPr>
        </p:nvGraphicFramePr>
        <p:xfrm>
          <a:off x="2835212" y="1507255"/>
          <a:ext cx="3041077" cy="26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5212" y="1507255"/>
                        <a:ext cx="3041077" cy="26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96242"/>
            <a:ext cx="6386356" cy="4491609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33228"/>
            <a:ext cx="7188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739838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942090"/>
            <a:ext cx="6560854" cy="4504118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68" y="1992348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files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944595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6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1397" y="49236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12" y="398919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  <p:extLst>
      <p:ext uri="{BB962C8B-B14F-4D97-AF65-F5344CB8AC3E}">
        <p14:creationId xmlns:p14="http://schemas.microsoft.com/office/powerpoint/2010/main" val="4209183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Memory-Mapped Files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72012"/>
              </p:ext>
            </p:extLst>
          </p:nvPr>
        </p:nvGraphicFramePr>
        <p:xfrm>
          <a:off x="2566700" y="1405433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171594" imgH="1874473" progId="AcroExch.Document.DC">
                  <p:embed/>
                </p:oleObj>
              </mc:Choice>
              <mc:Fallback>
                <p:oleObj name="Acrobat Document" r:id="rId3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700" y="1405433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14368</TotalTime>
  <Words>1722</Words>
  <Application>Microsoft Office PowerPoint</Application>
  <PresentationFormat>On-screen Show (4:3)</PresentationFormat>
  <Paragraphs>334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Acrobat Document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Memory-Mapped Files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304</cp:revision>
  <cp:lastPrinted>2001-06-14T13:58:17Z</cp:lastPrinted>
  <dcterms:created xsi:type="dcterms:W3CDTF">2011-01-13T23:43:38Z</dcterms:created>
  <dcterms:modified xsi:type="dcterms:W3CDTF">2021-04-25T16:10:55Z</dcterms:modified>
</cp:coreProperties>
</file>