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4"/>
  </p:notesMasterIdLst>
  <p:handoutMasterIdLst>
    <p:handoutMasterId r:id="rId15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5" r:id="rId12"/>
    <p:sldId id="45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 varScale="1">
        <p:scale>
          <a:sx n="117" d="100"/>
          <a:sy n="117" d="100"/>
        </p:scale>
        <p:origin x="28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2019-03-26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Modelling Contra-Directional Couplers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  <a:endParaRPr kumimoji="0" lang="en-US" altLang="zh-CN" sz="16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43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28" y="3429000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9556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0.4795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6.02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smtClean="0">
                <a:solidFill>
                  <a:srgbClr val="002060"/>
                </a:solidFill>
              </a:rPr>
              <a:t>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polarizations: TE-TM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New approach to find the bandgap and Kappa – reduce FDTD simulation time from more than 5 hours to an improved, less than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 smtClean="0">
                <a:solidFill>
                  <a:srgbClr val="002060"/>
                </a:solidFill>
              </a:rPr>
              <a:t>dat</a:t>
            </a:r>
            <a:r>
              <a:rPr lang="en-US" dirty="0" smtClean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Next to come…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7846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035691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68953</TotalTime>
  <Words>604</Words>
  <Application>Microsoft Office PowerPoint</Application>
  <PresentationFormat>On-screen Show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Modelling Contra-Directional Couplers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What’s new?</vt:lpstr>
      <vt:lpstr>Next to come…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2566</cp:revision>
  <cp:lastPrinted>2018-01-11T08:12:37Z</cp:lastPrinted>
  <dcterms:created xsi:type="dcterms:W3CDTF">2011-06-10T23:11:41Z</dcterms:created>
  <dcterms:modified xsi:type="dcterms:W3CDTF">2019-03-27T01:33:26Z</dcterms:modified>
</cp:coreProperties>
</file>