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6"/>
  </p:notesMasterIdLst>
  <p:handoutMasterIdLst>
    <p:handoutMasterId r:id="rId17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9" r:id="rId11"/>
    <p:sldId id="456" r:id="rId12"/>
    <p:sldId id="458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28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variations </a:t>
            </a:r>
            <a:r>
              <a:rPr lang="en-US" sz="1400" b="1" i="0" u="none" strike="noStrike" baseline="0" dirty="0" smtClean="0">
                <a:effectLst/>
              </a:rPr>
              <a:t>(H)</a:t>
            </a:r>
            <a:r>
              <a:rPr lang="en-US" sz="1400" b="0" i="0" u="none" strike="noStrike" baseline="0" dirty="0" smtClean="0">
                <a:effectLst/>
              </a:rPr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variations (</a:t>
            </a:r>
            <a:r>
              <a:rPr lang="el-GR" sz="1400" b="1" i="0" u="none" strike="noStrike" baseline="0" dirty="0" smtClean="0">
                <a:effectLst/>
              </a:rPr>
              <a:t>θ</a:t>
            </a:r>
            <a:r>
              <a:rPr lang="en-US" sz="1400" b="1" i="0" u="none" strike="noStrike" baseline="0" dirty="0" smtClean="0">
                <a:effectLst/>
              </a:rPr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</a:t>
                </a: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2019-03-28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Optimizing The Contra-Directional Couplers Models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Further improvements can be done on…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2060"/>
                </a:solidFill>
              </a:rPr>
              <a:t>Segmented kappa: </a:t>
            </a:r>
            <a:r>
              <a:rPr lang="en-US" sz="1300" dirty="0" smtClean="0">
                <a:solidFill>
                  <a:srgbClr val="002060"/>
                </a:solidFill>
              </a:rPr>
              <a:t>Wavelength-dependent coupling coefficient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127267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84574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548" y="3104126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𝛿(</a:t>
            </a:r>
            <a:r>
              <a:rPr lang="el-GR" b="1" dirty="0"/>
              <a:t>λ</a:t>
            </a:r>
            <a:r>
              <a:rPr lang="en-US" sz="1100" b="1" dirty="0"/>
              <a:t>0</a:t>
            </a:r>
            <a:r>
              <a:rPr lang="en-US" b="1" dirty="0"/>
              <a:t>)/ 𝛿</a:t>
            </a:r>
            <a:r>
              <a:rPr lang="en-US" b="1" dirty="0" smtClean="0"/>
              <a:t>(</a:t>
            </a:r>
            <a:r>
              <a:rPr lang="el-GR" b="1" dirty="0"/>
              <a:t>θ</a:t>
            </a:r>
            <a:r>
              <a:rPr lang="en-US" b="1" dirty="0" smtClean="0"/>
              <a:t>)</a:t>
            </a:r>
            <a:r>
              <a:rPr lang="en-US" dirty="0" smtClean="0"/>
              <a:t> = 0.63 nm/degree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7" y="3098619"/>
            <a:ext cx="28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𝛿(</a:t>
            </a:r>
            <a:r>
              <a:rPr lang="el-GR" b="1" dirty="0" smtClean="0"/>
              <a:t>λ</a:t>
            </a:r>
            <a:r>
              <a:rPr lang="en-US" sz="1100" b="1" dirty="0" smtClean="0"/>
              <a:t>0</a:t>
            </a:r>
            <a:r>
              <a:rPr lang="en-US" b="1" dirty="0" smtClean="0"/>
              <a:t>)/ 𝛿(H)</a:t>
            </a:r>
            <a:r>
              <a:rPr lang="en-US" dirty="0" smtClean="0"/>
              <a:t> = 0.7 nm/nm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</a:t>
            </a:r>
            <a:r>
              <a:rPr lang="en-US" sz="1300" dirty="0" smtClean="0">
                <a:solidFill>
                  <a:srgbClr val="002060"/>
                </a:solidFill>
              </a:rPr>
              <a:t>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</a:t>
            </a:r>
            <a:r>
              <a:rPr lang="en-US" sz="1300" dirty="0" smtClean="0">
                <a:solidFill>
                  <a:srgbClr val="002060"/>
                </a:solidFill>
              </a:rPr>
              <a:t>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85014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0.4794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5.88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&lt;10%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Even faster? MODE EME Simulation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Simulate a single periodic contra-DC cell in 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 the uniform profile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Extract kappa from the response using the nulls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the kappa into coupled-mode theory, transfer matrix </a:t>
            </a:r>
            <a:r>
              <a:rPr lang="en-US" dirty="0" err="1" smtClean="0">
                <a:solidFill>
                  <a:srgbClr val="002060"/>
                </a:solidFill>
              </a:rPr>
              <a:t>apodized</a:t>
            </a:r>
            <a:r>
              <a:rPr lang="en-US" dirty="0" smtClean="0">
                <a:solidFill>
                  <a:srgbClr val="002060"/>
                </a:solidFill>
              </a:rPr>
              <a:t> model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12170"/>
            <a:ext cx="1752363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55" y="3356992"/>
            <a:ext cx="4638045" cy="25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polarizations: TE-TM, compact model includes two-modes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Two new approaches to find the bandgap and Kappa – reduce FDTD simulation time from more than 5 hours to an improved, to less than a minutes. This was the simulation flow bottleneck.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71611</TotalTime>
  <Words>741</Words>
  <Application>Microsoft Office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Optimizing The Contra-Directional Couplers Models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How to find Kappa? Even faster? MODE EME Simulation</vt:lpstr>
      <vt:lpstr>What’s new?</vt:lpstr>
      <vt:lpstr>How to? Define physical parameters and simulation parameters</vt:lpstr>
      <vt:lpstr>Further improvements can be done on…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2582</cp:revision>
  <cp:lastPrinted>2018-01-11T08:12:37Z</cp:lastPrinted>
  <dcterms:created xsi:type="dcterms:W3CDTF">2011-06-10T23:11:41Z</dcterms:created>
  <dcterms:modified xsi:type="dcterms:W3CDTF">2019-03-29T00:25:45Z</dcterms:modified>
</cp:coreProperties>
</file>