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350" r:id="rId2"/>
    <p:sldId id="260" r:id="rId3"/>
    <p:sldId id="349" r:id="rId4"/>
    <p:sldId id="348" r:id="rId5"/>
    <p:sldId id="351" r:id="rId6"/>
    <p:sldId id="352" r:id="rId7"/>
    <p:sldId id="353" r:id="rId8"/>
    <p:sldId id="354" r:id="rId9"/>
    <p:sldId id="355" r:id="rId10"/>
    <p:sldId id="31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원 박" initials="재박" lastIdx="1" clrIdx="0">
    <p:extLst>
      <p:ext uri="{19B8F6BF-5375-455C-9EA6-DF929625EA0E}">
        <p15:presenceInfo xmlns:p15="http://schemas.microsoft.com/office/powerpoint/2012/main" userId="5d4b4ea6513147aa" providerId="Windows Live"/>
      </p:ext>
    </p:extLst>
  </p:cmAuthor>
  <p:cmAuthor id="2" name="박재원" initials="박" lastIdx="2" clrIdx="1">
    <p:extLst>
      <p:ext uri="{19B8F6BF-5375-455C-9EA6-DF929625EA0E}">
        <p15:presenceInfo xmlns:p15="http://schemas.microsoft.com/office/powerpoint/2012/main" userId="박재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DD"/>
    <a:srgbClr val="42C9A8"/>
    <a:srgbClr val="FABFA4"/>
    <a:srgbClr val="3A88CA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83" autoAdjust="0"/>
  </p:normalViewPr>
  <p:slideViewPr>
    <p:cSldViewPr snapToGrid="0">
      <p:cViewPr varScale="1">
        <p:scale>
          <a:sx n="88" d="100"/>
          <a:sy n="88" d="100"/>
        </p:scale>
        <p:origin x="870" y="90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/>
              <a:t>Non-Matrix</a:t>
            </a:r>
            <a:r>
              <a:rPr lang="ko-KR" altLang="en-US"/>
              <a:t>와 </a:t>
            </a:r>
            <a:r>
              <a:rPr lang="en-US" altLang="ko-KR"/>
              <a:t>Matrix </a:t>
            </a:r>
            <a:r>
              <a:rPr lang="ko-KR" altLang="en-US"/>
              <a:t>시간 비교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평균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Sheet1!$E$11:$E$12</c:f>
              <c:strCache>
                <c:ptCount val="2"/>
                <c:pt idx="0">
                  <c:v>Non-Matrix</c:v>
                </c:pt>
                <c:pt idx="1">
                  <c:v>Matrix</c:v>
                </c:pt>
              </c:strCache>
            </c:strRef>
          </c:cat>
          <c:val>
            <c:numRef>
              <c:f>Sheet1!$F$11:$F$12</c:f>
              <c:numCache>
                <c:formatCode>General</c:formatCode>
                <c:ptCount val="2"/>
                <c:pt idx="0">
                  <c:v>7.3259999999999996</c:v>
                </c:pt>
                <c:pt idx="1">
                  <c:v>3.6751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3E-41D5-82D1-98587B8B69AE}"/>
            </c:ext>
          </c:extLst>
        </c:ser>
        <c:ser>
          <c:idx val="1"/>
          <c:order val="1"/>
          <c:tx>
            <c:v>표준편차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Sheet1!$E$11:$E$12</c:f>
              <c:strCache>
                <c:ptCount val="2"/>
                <c:pt idx="0">
                  <c:v>Non-Matrix</c:v>
                </c:pt>
                <c:pt idx="1">
                  <c:v>Matrix</c:v>
                </c:pt>
              </c:strCache>
            </c:strRef>
          </c:cat>
          <c:val>
            <c:numRef>
              <c:f>Sheet1!$G$11:$G$12</c:f>
              <c:numCache>
                <c:formatCode>General</c:formatCode>
                <c:ptCount val="2"/>
                <c:pt idx="0">
                  <c:v>2.8199999999999999E-2</c:v>
                </c:pt>
                <c:pt idx="1">
                  <c:v>1.2800000000000001E-2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3E-41D5-82D1-98587B8B6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4"/>
        <c:overlap val="100"/>
        <c:axId val="589973520"/>
        <c:axId val="583355776"/>
      </c:barChart>
      <c:catAx>
        <c:axId val="5899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355776"/>
        <c:crosses val="autoZero"/>
        <c:auto val="1"/>
        <c:lblAlgn val="ctr"/>
        <c:lblOffset val="100"/>
        <c:noMultiLvlLbl val="0"/>
      </c:catAx>
      <c:valAx>
        <c:axId val="58335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9973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27.06.2019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27.06.2019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Bernoulli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7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27.06.2019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610685" y="2093205"/>
            <a:ext cx="8489659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Multi-variable</a:t>
            </a:r>
            <a:r>
              <a:rPr lang="ko-KR" altLang="en-US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Linear</a:t>
            </a:r>
            <a:r>
              <a:rPr lang="ko-KR" altLang="en-US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Regression &amp;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Logistic Regression/Classification</a:t>
            </a:r>
            <a:endParaRPr kumimoji="0" lang="ru-RU" sz="4000" b="1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4" y="4816436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32151859 </a:t>
            </a:r>
            <a:r>
              <a:rPr lang="ko-KR" altLang="en-US" sz="1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박재원</a:t>
            </a:r>
            <a:endParaRPr lang="en-US" altLang="ko-KR" sz="1400" spc="3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араллелограмм 17"/>
          <p:cNvSpPr/>
          <p:nvPr/>
        </p:nvSpPr>
        <p:spPr>
          <a:xfrm>
            <a:off x="0" y="-1329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38" y="3100426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1.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장점</a:t>
            </a:r>
            <a:endParaRPr lang="en-US" altLang="ko-KR" sz="2000" b="1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Prediction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Power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cs typeface="Poppins SemiBold" panose="02000000000000000000" pitchFamily="2" charset="0"/>
              </a:rPr>
              <a:t>↑</a:t>
            </a:r>
            <a:endParaRPr lang="en-US" altLang="ko-KR" sz="1600" spc="100" dirty="0">
              <a:solidFill>
                <a:schemeClr val="bg2">
                  <a:lumMod val="25000"/>
                </a:schemeClr>
              </a:solidFill>
              <a:latin typeface="Adobe Caslon Pro" panose="0205050205050A020403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맑은 고딕" panose="020B0503020000020004" pitchFamily="50" charset="-127"/>
                <a:cs typeface="Poppins SemiBold" panose="02000000000000000000" pitchFamily="2" charset="0"/>
              </a:rPr>
              <a:t>∴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더 정확한 예측이 가능하다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.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Multi-variable Linear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596B16D-79BA-45D1-A7B8-D4172219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09" y="1875198"/>
            <a:ext cx="4614996" cy="21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0574" y="2322566"/>
            <a:ext cx="3245524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EC5946D-4BA9-46E5-8F8A-6759CC30B179}"/>
              </a:ext>
            </a:extLst>
          </p:cNvPr>
          <p:cNvSpPr txBox="1">
            <a:spLocks/>
          </p:cNvSpPr>
          <p:nvPr/>
        </p:nvSpPr>
        <p:spPr>
          <a:xfrm>
            <a:off x="803962" y="2261872"/>
            <a:ext cx="3866009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2. Hypothesis, Cost function</a:t>
            </a:r>
            <a:endParaRPr lang="ru-RU" sz="18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9A63C2A-7A20-4BDC-A944-162ECF5BCBD1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Multi-variable Linear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47598-F2AF-4432-9945-98CB8A1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467" y="1186512"/>
            <a:ext cx="4662753" cy="1730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E0157-981D-4664-A9A6-1FB29A157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67" y="3489853"/>
            <a:ext cx="4662753" cy="20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2"/>
            <a:ext cx="4453837" cy="1026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3. Matrix</a:t>
            </a:r>
            <a:endParaRPr lang="ru-RU" sz="2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E9E9C02D-AB99-4D3D-AD2E-F7ED30FB6FF0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Multi-variable Linear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0C79A7A-3C3F-44D9-88EC-7ACA6CA4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47A20-CE64-4A11-9E82-1B4E2988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9" y="1026633"/>
            <a:ext cx="4353348" cy="22167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4FDE6F-1426-415D-9A73-67373B91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49" y="3965960"/>
            <a:ext cx="4353348" cy="13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2"/>
            <a:ext cx="463671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95FA108-0C16-467A-8664-CC65B3B316D1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Multi-variable Linear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A4A3D54-6CDF-4DF8-8D75-0C0ED692064F}"/>
              </a:ext>
            </a:extLst>
          </p:cNvPr>
          <p:cNvSpPr txBox="1">
            <a:spLocks/>
          </p:cNvSpPr>
          <p:nvPr/>
        </p:nvSpPr>
        <p:spPr>
          <a:xfrm>
            <a:off x="803962" y="2261872"/>
            <a:ext cx="4453837" cy="1026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4. Non-Matrix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와 </a:t>
            </a:r>
            <a:r>
              <a:rPr 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Matrix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비교</a:t>
            </a:r>
            <a:endParaRPr lang="ru-RU" sz="2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323B20E-18E4-4900-B80C-EAF0526D6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05443"/>
              </p:ext>
            </p:extLst>
          </p:nvPr>
        </p:nvGraphicFramePr>
        <p:xfrm>
          <a:off x="6485574" y="2436804"/>
          <a:ext cx="4384587" cy="349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0BBE69A-FF3F-4F53-AEC5-93515AA6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75" y="758198"/>
            <a:ext cx="4384587" cy="13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pass or failì ëí ì´ë¯¸ì§ ê²ìê²°ê³¼">
            <a:extLst>
              <a:ext uri="{FF2B5EF4-FFF2-40B4-BE49-F238E27FC236}">
                <a16:creationId xmlns:a16="http://schemas.microsoft.com/office/drawing/2014/main" id="{BFA86272-B596-4F41-94DA-5CD228CE2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0"/>
          <a:stretch/>
        </p:blipFill>
        <p:spPr bwMode="auto">
          <a:xfrm>
            <a:off x="6243636" y="2261870"/>
            <a:ext cx="5125047" cy="209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8C135CE5-B3C8-40ED-80CE-4D99F1A35E6D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Logistic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A66316D-9B82-46D1-A4F5-C046106BF068}"/>
              </a:ext>
            </a:extLst>
          </p:cNvPr>
          <p:cNvSpPr txBox="1">
            <a:spLocks/>
          </p:cNvSpPr>
          <p:nvPr/>
        </p:nvSpPr>
        <p:spPr>
          <a:xfrm>
            <a:off x="803962" y="2261872"/>
            <a:ext cx="4453837" cy="1026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1. Logistic Regression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이란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?</a:t>
            </a:r>
            <a:endParaRPr lang="ru-RU" sz="2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EED80AD-C028-4B96-B06D-278BE6673579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Logistic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32A651-9ADE-440A-81A9-E46E340CACC6}"/>
              </a:ext>
            </a:extLst>
          </p:cNvPr>
          <p:cNvSpPr txBox="1">
            <a:spLocks/>
          </p:cNvSpPr>
          <p:nvPr/>
        </p:nvSpPr>
        <p:spPr>
          <a:xfrm>
            <a:off x="803962" y="2261872"/>
            <a:ext cx="4453837" cy="1026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2. Sigmoid (Logistic) function</a:t>
            </a:r>
            <a:endParaRPr lang="ru-RU" sz="2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4DB1FD-933D-4284-8474-6F467EE1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1" y="800573"/>
            <a:ext cx="4823921" cy="26688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E46FD8-D9E0-4D6A-BA38-CC1A5EC8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1" y="4306885"/>
            <a:ext cx="4823921" cy="10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E02386B-10D3-4B1C-B1EB-4CC8335D769F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Logistic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4A1ACDB-A17E-4EFF-AC55-70B5849E3D42}"/>
              </a:ext>
            </a:extLst>
          </p:cNvPr>
          <p:cNvSpPr txBox="1">
            <a:spLocks/>
          </p:cNvSpPr>
          <p:nvPr/>
        </p:nvSpPr>
        <p:spPr>
          <a:xfrm>
            <a:off x="803962" y="2261872"/>
            <a:ext cx="4453837" cy="1026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3. Cost Function</a:t>
            </a:r>
            <a:endParaRPr lang="ru-RU" sz="2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48090-37B9-4758-803A-82EEA211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337" y="725647"/>
            <a:ext cx="5057775" cy="1628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73A3C-8D5B-432D-8260-7F796CE4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7" y="2560439"/>
            <a:ext cx="5057775" cy="19431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65C6BB-42EC-4A7C-965E-C64E4DC4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693" y="4704036"/>
            <a:ext cx="2838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E02386B-10D3-4B1C-B1EB-4CC8335D769F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Logistic Regression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EF09C5-1169-4310-9C8C-4256F2182FE5}"/>
              </a:ext>
            </a:extLst>
          </p:cNvPr>
          <p:cNvSpPr txBox="1">
            <a:spLocks/>
          </p:cNvSpPr>
          <p:nvPr/>
        </p:nvSpPr>
        <p:spPr>
          <a:xfrm>
            <a:off x="803962" y="2261872"/>
            <a:ext cx="4932809" cy="1026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4. Eager Mode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를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사용한 </a:t>
            </a:r>
            <a:r>
              <a:rPr lang="en-US" altLang="ko-KR" sz="2000" b="1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Code</a:t>
            </a:r>
          </a:p>
          <a:p>
            <a:r>
              <a:rPr 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Eager Mode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란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? 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그래프를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그리면서 연산을 진행하는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(dynamic graph)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페이스북의 </a:t>
            </a:r>
            <a:r>
              <a:rPr lang="en-US" altLang="ko-KR" sz="1600" spc="100" dirty="0" err="1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PyTorch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와 달리 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는 그래프를 그린 후 연산을 진행 했는데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(static graph), TensorFlow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에서도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600" spc="100" dirty="0" err="1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PyTorch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처럼 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dynamic graph</a:t>
            </a:r>
            <a:r>
              <a:rPr lang="ko-KR" altLang="en-US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를 지원하기 위해 만든 라이브러리 입니다</a:t>
            </a:r>
            <a:r>
              <a:rPr lang="en-US" altLang="ko-KR" sz="1600" spc="100" dirty="0">
                <a:solidFill>
                  <a:schemeClr val="bg2">
                    <a:lumMod val="25000"/>
                  </a:schemeClr>
                </a:solidFill>
                <a:latin typeface="Adobe Caslon Pro" panose="0205050205050A020403"/>
                <a:ea typeface="Lato" panose="020F0502020204030203" pitchFamily="34" charset="0"/>
                <a:cs typeface="Poppins SemiBold" panose="02000000000000000000" pitchFamily="2" charset="0"/>
              </a:rPr>
              <a:t>.</a:t>
            </a:r>
            <a:endParaRPr lang="ru-RU" sz="2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4496FD-8C3B-4878-A95A-44A6DE83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19" y="990637"/>
            <a:ext cx="4976712" cy="26638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180211-7E34-45F3-8072-D50A4708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3830792"/>
            <a:ext cx="4105751" cy="22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14576</TotalTime>
  <Words>141</Words>
  <Application>Microsoft Office PowerPoint</Application>
  <PresentationFormat>와이드스크린</PresentationFormat>
  <Paragraphs>27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Adobe Caslon Pro</vt:lpstr>
      <vt:lpstr>Karla</vt:lpstr>
      <vt:lpstr>Lato</vt:lpstr>
      <vt:lpstr>Linux Libertine</vt:lpstr>
      <vt:lpstr>Nixie</vt:lpstr>
      <vt:lpstr>Poppins SemiBold</vt:lpstr>
      <vt:lpstr>맑은 고딕</vt:lpstr>
      <vt:lpstr>Arial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 박재원</cp:lastModifiedBy>
  <cp:revision>722</cp:revision>
  <dcterms:created xsi:type="dcterms:W3CDTF">2016-05-17T07:43:39Z</dcterms:created>
  <dcterms:modified xsi:type="dcterms:W3CDTF">2019-06-27T08:09:56Z</dcterms:modified>
</cp:coreProperties>
</file>