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6" r:id="rId5"/>
    <p:sldId id="265" r:id="rId6"/>
    <p:sldId id="267" r:id="rId7"/>
    <p:sldId id="268" r:id="rId8"/>
    <p:sldId id="270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9A"/>
    <a:srgbClr val="94CAFF"/>
    <a:srgbClr val="0E2FBA"/>
    <a:srgbClr val="1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4BE7-5C2B-4C91-9604-22FF3715437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85C19-8103-4C0C-A4E7-18E76BB0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302"/>
            <a:ext cx="9144000" cy="731521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ACDA47-2E5D-4112-B4CF-2305A6DF6A37}"/>
              </a:ext>
            </a:extLst>
          </p:cNvPr>
          <p:cNvSpPr/>
          <p:nvPr userDrawn="1"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7AEFB-AC42-40CD-83FF-8B3A1BFAF785}"/>
              </a:ext>
            </a:extLst>
          </p:cNvPr>
          <p:cNvSpPr/>
          <p:nvPr userDrawn="1"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41D146F4-744C-4D23-9299-19CE6D8A5A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31592-1A28-421A-90E2-17AA171B28E7}"/>
              </a:ext>
            </a:extLst>
          </p:cNvPr>
          <p:cNvSpPr/>
          <p:nvPr userDrawn="1"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D-Tux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3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980EA669-C18B-4904-9DF5-BA4F99A460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92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ü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4C6EE754-323E-4CB7-AAC1-3C713B0C8C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A249F83-E17C-4AF9-A621-87A2C5D23B3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11515631"/>
              </p:ext>
            </p:extLst>
          </p:nvPr>
        </p:nvGraphicFramePr>
        <p:xfrm>
          <a:off x="838200" y="0"/>
          <a:ext cx="10515600" cy="91440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21FBE-5C1D-4516-A90A-764D95117F72}"/>
              </a:ext>
            </a:extLst>
          </p:cNvPr>
          <p:cNvSpPr/>
          <p:nvPr userDrawn="1"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6FF9C666-7AF6-4761-A275-F5C3D98C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67"/>
            <a:ext cx="10515600" cy="65958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069" y="1972195"/>
            <a:ext cx="9144000" cy="1330036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Lab 9 : Neural Nets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Lab 10 : </a:t>
            </a:r>
            <a:r>
              <a:rPr lang="en-US" altLang="ko-KR" sz="4000" b="1" dirty="0" err="1">
                <a:solidFill>
                  <a:srgbClr val="FF0000"/>
                </a:solidFill>
              </a:rPr>
              <a:t>Relu</a:t>
            </a:r>
            <a:r>
              <a:rPr lang="en-US" altLang="ko-KR" dirty="0"/>
              <a:t>, Weight Initialization</a:t>
            </a:r>
            <a:br>
              <a:rPr lang="en-US" altLang="ko-KR" dirty="0"/>
            </a:br>
            <a:r>
              <a:rPr lang="en-US" altLang="ko-KR" dirty="0"/>
              <a:t>		Dropout, Batch Normalization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lt"/>
              </a:rPr>
              <a:t>January 8, 2019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Jeyeon</a:t>
            </a:r>
            <a:r>
              <a:rPr lang="en-US" altLang="ko-KR" dirty="0">
                <a:latin typeface="+mj-lt"/>
              </a:rPr>
              <a:t> Lee</a:t>
            </a:r>
          </a:p>
          <a:p>
            <a:r>
              <a:rPr lang="en-US" altLang="ko-KR" dirty="0">
                <a:latin typeface="+mj-lt"/>
              </a:rPr>
              <a:t>Dept. of Software</a:t>
            </a:r>
          </a:p>
          <a:p>
            <a:r>
              <a:rPr lang="en-US" altLang="ko-KR" dirty="0" err="1">
                <a:latin typeface="+mj-lt"/>
              </a:rPr>
              <a:t>Dankook</a:t>
            </a:r>
            <a:r>
              <a:rPr lang="en-US" altLang="ko-KR" dirty="0">
                <a:latin typeface="+mj-lt"/>
              </a:rPr>
              <a:t> University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2reenact@naver.com</a:t>
            </a:r>
          </a:p>
        </p:txBody>
      </p:sp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9DE15E-0BBA-41E4-8D28-9C404233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F80832-16EC-45F9-A94F-AA7EF80A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10915-0647-4E44-8BD2-F3907EE4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25" y="1210491"/>
            <a:ext cx="7163813" cy="3255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D368FB-7F00-4672-8809-8E02F4D73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39"/>
          <a:stretch/>
        </p:blipFill>
        <p:spPr>
          <a:xfrm>
            <a:off x="2747962" y="4734859"/>
            <a:ext cx="6353176" cy="11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570F40-0A5D-467B-A8B2-9CAC6787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Covariate Shift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13F008-480D-4568-A461-2685C17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CC03B-5246-46CA-8BEA-34D66F3C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6" y="2013409"/>
            <a:ext cx="4724401" cy="969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319450-59B0-4492-A585-643202C6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429000"/>
            <a:ext cx="6743700" cy="18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CA08D8-8087-45C2-86AA-301541AA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XOR problem</a:t>
            </a:r>
          </a:p>
          <a:p>
            <a:pPr lvl="1"/>
            <a:r>
              <a:rPr lang="en-US" altLang="ko-KR" dirty="0"/>
              <a:t>Neural Nets</a:t>
            </a:r>
          </a:p>
          <a:p>
            <a:pPr lvl="2"/>
            <a:r>
              <a:rPr lang="en-US" altLang="ko-KR" dirty="0"/>
              <a:t>2 layer, vector…</a:t>
            </a:r>
          </a:p>
          <a:p>
            <a:r>
              <a:rPr lang="en-US" altLang="ko-KR" dirty="0"/>
              <a:t> Problem of Sigmoid in Neural Nets</a:t>
            </a:r>
          </a:p>
          <a:p>
            <a:pPr lvl="1"/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 Weight Initialization</a:t>
            </a:r>
          </a:p>
          <a:p>
            <a:pPr lvl="1"/>
            <a:r>
              <a:rPr lang="en-US" altLang="ko-KR" dirty="0"/>
              <a:t> Xavier Initialization</a:t>
            </a:r>
          </a:p>
          <a:p>
            <a:pPr lvl="1"/>
            <a:r>
              <a:rPr lang="en-US" altLang="ko-KR" dirty="0"/>
              <a:t> He Initialization</a:t>
            </a:r>
          </a:p>
          <a:p>
            <a:r>
              <a:rPr lang="en-US" altLang="ko-KR" dirty="0"/>
              <a:t> Dropout</a:t>
            </a:r>
          </a:p>
          <a:p>
            <a:r>
              <a:rPr lang="en-US" altLang="ko-KR" dirty="0"/>
              <a:t> Batch Normalization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E9F701-962D-40B9-888F-CAB3A2D6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65B9A1-F959-42F1-9E29-B22ACF7A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Recap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 XOR problem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DE24DB-E3EE-4C75-A7A8-F93FF85E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5560F-8A6E-42E0-A830-37765BA8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1690839"/>
            <a:ext cx="6284848" cy="1370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53B13C-F2F2-40C0-98BD-701AA4CA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725" y="1133475"/>
            <a:ext cx="2590800" cy="2295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E228F0-0B93-4161-BDA3-EDA87780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650" y="3796529"/>
            <a:ext cx="2809875" cy="2457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8DDD49-88BE-4D9A-B5CD-93654A24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617" y="4052639"/>
            <a:ext cx="2941295" cy="18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BD4CF969-243F-4C6F-9E1E-F3EFF235B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07990"/>
              </p:ext>
            </p:extLst>
          </p:nvPr>
        </p:nvGraphicFramePr>
        <p:xfrm>
          <a:off x="2510613" y="3915647"/>
          <a:ext cx="5905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3699699403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727496279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1535740748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532878619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638643943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8712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57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1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6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18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1279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874CEEF0-3755-4EA0-A56B-C08D838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B5003-8239-46B6-9670-B5B31FD0D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13" y="1771662"/>
            <a:ext cx="7161249" cy="1736870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D88D5F4F-911A-49D1-AB0D-F54DDD89C28B}"/>
              </a:ext>
            </a:extLst>
          </p:cNvPr>
          <p:cNvSpPr txBox="1">
            <a:spLocks/>
          </p:cNvSpPr>
          <p:nvPr/>
        </p:nvSpPr>
        <p:spPr>
          <a:xfrm>
            <a:off x="838200" y="1210491"/>
            <a:ext cx="10515600" cy="496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2 layer</a:t>
            </a:r>
          </a:p>
        </p:txBody>
      </p:sp>
    </p:spTree>
    <p:extLst>
      <p:ext uri="{BB962C8B-B14F-4D97-AF65-F5344CB8AC3E}">
        <p14:creationId xmlns:p14="http://schemas.microsoft.com/office/powerpoint/2010/main" val="122374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E96AD6-706E-4714-9D12-4FC7A78E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Vector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38B52D-9664-4CA2-A1B3-92A814EF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BAEBA7-A3BC-423D-BB9F-E35626A4FBF9}"/>
              </a:ext>
            </a:extLst>
          </p:cNvPr>
          <p:cNvGrpSpPr/>
          <p:nvPr/>
        </p:nvGrpSpPr>
        <p:grpSpPr>
          <a:xfrm>
            <a:off x="1407664" y="1707797"/>
            <a:ext cx="8895985" cy="1010081"/>
            <a:chOff x="1407664" y="2022127"/>
            <a:chExt cx="8895985" cy="10100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B531EB2-03A6-4D96-99F8-E36A0869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664" y="2022127"/>
              <a:ext cx="8383673" cy="10100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351719B-5B4D-4FA0-B841-43E2744BB5DD}"/>
                    </a:ext>
                  </a:extLst>
                </p:cNvPr>
                <p:cNvSpPr/>
                <p:nvPr/>
              </p:nvSpPr>
              <p:spPr>
                <a:xfrm>
                  <a:off x="3127279" y="2080421"/>
                  <a:ext cx="1646635" cy="8096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w=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, b=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−8      3</m:t>
                          </m:r>
                        </m:e>
                      </m:d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351719B-5B4D-4FA0-B841-43E2744BB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79" y="2080421"/>
                  <a:ext cx="1646635" cy="809614"/>
                </a:xfrm>
                <a:prstGeom prst="rect">
                  <a:avLst/>
                </a:prstGeom>
                <a:blipFill>
                  <a:blip r:embed="rId3"/>
                  <a:stretch>
                    <a:fillRect r="-1852" b="-127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C9C28D5-A902-4EE5-98E5-5412C8F924D6}"/>
                    </a:ext>
                  </a:extLst>
                </p:cNvPr>
                <p:cNvSpPr/>
                <p:nvPr/>
              </p:nvSpPr>
              <p:spPr>
                <a:xfrm>
                  <a:off x="6998494" y="2122360"/>
                  <a:ext cx="1646635" cy="8096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w=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, b=6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C9C28D5-A902-4EE5-98E5-5412C8F92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94" y="2122360"/>
                  <a:ext cx="1646635" cy="809614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A3587B7-093E-4FB1-AD8E-2DACC8C0625B}"/>
                </a:ext>
              </a:extLst>
            </p:cNvPr>
            <p:cNvCxnSpPr>
              <a:cxnSpLocks/>
            </p:cNvCxnSpPr>
            <p:nvPr/>
          </p:nvCxnSpPr>
          <p:spPr>
            <a:xfrm>
              <a:off x="9780014" y="2527167"/>
              <a:ext cx="523635" cy="3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182F989-9BDB-4BC3-B257-FE7B8830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3" y="3146698"/>
            <a:ext cx="10306050" cy="1394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F584E1-E4AB-46BC-A7D5-AAFDA3915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87" y="4851491"/>
            <a:ext cx="7410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5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847B9C8-3C89-4D36-889C-D8C2315B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Sigmoid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B52B81-3FBA-48E9-8674-CE9C39C5AEF1}"/>
              </a:ext>
            </a:extLst>
          </p:cNvPr>
          <p:cNvSpPr/>
          <p:nvPr/>
        </p:nvSpPr>
        <p:spPr>
          <a:xfrm>
            <a:off x="3831906" y="1310571"/>
            <a:ext cx="1925956" cy="1925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EDFF3-5322-4162-B934-65FB4A084A25}"/>
              </a:ext>
            </a:extLst>
          </p:cNvPr>
          <p:cNvSpPr txBox="1"/>
          <p:nvPr/>
        </p:nvSpPr>
        <p:spPr>
          <a:xfrm>
            <a:off x="1930590" y="2042715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Input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9DCF5-EF68-4AFA-A7BE-F7B344D68FEF}"/>
              </a:ext>
            </a:extLst>
          </p:cNvPr>
          <p:cNvSpPr txBox="1"/>
          <p:nvPr/>
        </p:nvSpPr>
        <p:spPr>
          <a:xfrm>
            <a:off x="6706092" y="2042715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Output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534738-1229-4922-8FA5-1639C66141A9}"/>
              </a:ext>
            </a:extLst>
          </p:cNvPr>
          <p:cNvCxnSpPr>
            <a:cxnSpLocks/>
          </p:cNvCxnSpPr>
          <p:nvPr/>
        </p:nvCxnSpPr>
        <p:spPr>
          <a:xfrm>
            <a:off x="3086100" y="2273546"/>
            <a:ext cx="529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83985F-7BB9-4884-A69C-851B2485DF35}"/>
              </a:ext>
            </a:extLst>
          </p:cNvPr>
          <p:cNvCxnSpPr>
            <a:cxnSpLocks/>
          </p:cNvCxnSpPr>
          <p:nvPr/>
        </p:nvCxnSpPr>
        <p:spPr>
          <a:xfrm>
            <a:off x="5943600" y="2273546"/>
            <a:ext cx="5210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7D7773-79FF-476F-BC68-434785AF4B2C}"/>
              </a:ext>
            </a:extLst>
          </p:cNvPr>
          <p:cNvSpPr txBox="1"/>
          <p:nvPr/>
        </p:nvSpPr>
        <p:spPr>
          <a:xfrm>
            <a:off x="5772271" y="2681991"/>
            <a:ext cx="3593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ground-truth – output = loss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4264D2-60CB-4E36-91EC-F74EC7D046F6}"/>
              </a:ext>
            </a:extLst>
          </p:cNvPr>
          <p:cNvCxnSpPr/>
          <p:nvPr/>
        </p:nvCxnSpPr>
        <p:spPr>
          <a:xfrm flipH="1">
            <a:off x="1744669" y="3367434"/>
            <a:ext cx="659923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85F03E-C10B-495B-AB8E-A38BF2629F36}"/>
              </a:ext>
            </a:extLst>
          </p:cNvPr>
          <p:cNvSpPr txBox="1"/>
          <p:nvPr/>
        </p:nvSpPr>
        <p:spPr>
          <a:xfrm>
            <a:off x="5943600" y="3448500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Backpropagation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687904-F7BC-480C-B8AD-7ED0DCE8D8E1}"/>
              </a:ext>
            </a:extLst>
          </p:cNvPr>
          <p:cNvSpPr txBox="1"/>
          <p:nvPr/>
        </p:nvSpPr>
        <p:spPr>
          <a:xfrm>
            <a:off x="1674825" y="4124187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d(loss) = gradient</a:t>
            </a:r>
            <a:endParaRPr lang="ko-KR" altLang="en-US" sz="20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44F7A170-17A3-4D95-BD68-B1E064AB622E}"/>
              </a:ext>
            </a:extLst>
          </p:cNvPr>
          <p:cNvCxnSpPr>
            <a:cxnSpLocks/>
          </p:cNvCxnSpPr>
          <p:nvPr/>
        </p:nvCxnSpPr>
        <p:spPr>
          <a:xfrm flipV="1">
            <a:off x="2003254" y="5163593"/>
            <a:ext cx="841369" cy="6214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7BD6619-92F9-47BF-A115-EE4E59452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0" y="5163593"/>
            <a:ext cx="847417" cy="658425"/>
          </a:xfrm>
          <a:prstGeom prst="rect">
            <a:avLst/>
          </a:prstGeom>
        </p:spPr>
      </p:pic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D0C16E5-A771-4F13-9A5C-12F9A0A70875}"/>
              </a:ext>
            </a:extLst>
          </p:cNvPr>
          <p:cNvCxnSpPr>
            <a:cxnSpLocks/>
          </p:cNvCxnSpPr>
          <p:nvPr/>
        </p:nvCxnSpPr>
        <p:spPr>
          <a:xfrm flipV="1">
            <a:off x="3411221" y="5155899"/>
            <a:ext cx="841369" cy="6214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28B3976-9CBF-4400-8B0B-E72536BF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27" y="5155899"/>
            <a:ext cx="847417" cy="658425"/>
          </a:xfrm>
          <a:prstGeom prst="rect">
            <a:avLst/>
          </a:prstGeom>
        </p:spPr>
      </p:pic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0CDBEE-AC18-45EB-8792-26EB04CEECC9}"/>
              </a:ext>
            </a:extLst>
          </p:cNvPr>
          <p:cNvCxnSpPr>
            <a:cxnSpLocks/>
          </p:cNvCxnSpPr>
          <p:nvPr/>
        </p:nvCxnSpPr>
        <p:spPr>
          <a:xfrm flipV="1">
            <a:off x="4093515" y="5163593"/>
            <a:ext cx="841369" cy="6214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905251-7C06-44CD-B3C9-125553B149F0}"/>
              </a:ext>
            </a:extLst>
          </p:cNvPr>
          <p:cNvSpPr txBox="1"/>
          <p:nvPr/>
        </p:nvSpPr>
        <p:spPr>
          <a:xfrm>
            <a:off x="6468943" y="5235786"/>
            <a:ext cx="282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Vanishing Gradient</a:t>
            </a:r>
            <a:endParaRPr lang="ko-KR" altLang="en-US" sz="2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5CA55D-9676-4B60-B69C-87931F6DF06A}"/>
              </a:ext>
            </a:extLst>
          </p:cNvPr>
          <p:cNvCxnSpPr>
            <a:cxnSpLocks/>
          </p:cNvCxnSpPr>
          <p:nvPr/>
        </p:nvCxnSpPr>
        <p:spPr>
          <a:xfrm>
            <a:off x="5330034" y="5466619"/>
            <a:ext cx="7135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6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FBBB43-C5D4-4D7D-AFC6-40610760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f(x) = max(0, x)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other activation function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tf.keras.activations</a:t>
            </a:r>
            <a:r>
              <a:rPr lang="en-US" altLang="ko-KR" dirty="0"/>
              <a:t> – sigmoid, tanh,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elu</a:t>
            </a:r>
            <a:r>
              <a:rPr lang="en-US" altLang="ko-KR" dirty="0"/>
              <a:t>, </a:t>
            </a:r>
            <a:r>
              <a:rPr lang="en-US" altLang="ko-KR" dirty="0" err="1"/>
              <a:t>selu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tf.keras.layers</a:t>
            </a:r>
            <a:r>
              <a:rPr lang="en-US" altLang="ko-KR" dirty="0"/>
              <a:t>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A19448-89C2-46B1-A158-5E452D7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(Rectified Linear Unit)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F356D7-38BA-46CE-BFF8-C8A8E5412A10}"/>
              </a:ext>
            </a:extLst>
          </p:cNvPr>
          <p:cNvCxnSpPr>
            <a:cxnSpLocks/>
          </p:cNvCxnSpPr>
          <p:nvPr/>
        </p:nvCxnSpPr>
        <p:spPr>
          <a:xfrm>
            <a:off x="1814512" y="2943226"/>
            <a:ext cx="340042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648DE6-AD2F-4419-9245-1570CE219D1D}"/>
              </a:ext>
            </a:extLst>
          </p:cNvPr>
          <p:cNvSpPr txBox="1"/>
          <p:nvPr/>
        </p:nvSpPr>
        <p:spPr>
          <a:xfrm>
            <a:off x="3359072" y="3059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8364FC-67A2-414B-9628-738E83AE5D62}"/>
              </a:ext>
            </a:extLst>
          </p:cNvPr>
          <p:cNvCxnSpPr/>
          <p:nvPr/>
        </p:nvCxnSpPr>
        <p:spPr>
          <a:xfrm>
            <a:off x="2413077" y="2900362"/>
            <a:ext cx="1087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4FC5BB-F866-42A8-8AA3-DD3EB68751C6}"/>
              </a:ext>
            </a:extLst>
          </p:cNvPr>
          <p:cNvCxnSpPr>
            <a:cxnSpLocks/>
          </p:cNvCxnSpPr>
          <p:nvPr/>
        </p:nvCxnSpPr>
        <p:spPr>
          <a:xfrm flipV="1">
            <a:off x="3500437" y="2028825"/>
            <a:ext cx="914400" cy="8715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1DAC325-4302-4A68-93AC-F54CFCF4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4124736"/>
            <a:ext cx="2362200" cy="8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D2D367-7EFE-4DCC-A8F9-9E8593A0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Xavier Initialization (</a:t>
            </a:r>
            <a:r>
              <a:rPr lang="en-US" altLang="ko-KR" dirty="0" err="1"/>
              <a:t>glorot</a:t>
            </a:r>
            <a:r>
              <a:rPr lang="en-US" altLang="ko-KR" dirty="0"/>
              <a:t> initialization)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D031B8-8963-431E-957F-6D38E23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77266B-EF61-4957-A474-D8CFBFA7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8277"/>
            <a:ext cx="4438650" cy="3390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F35843-C046-47F3-A804-1010C311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9918"/>
            <a:ext cx="4733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1D2D367-7EFE-4DCC-A8F9-9E8593A0B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Xavier Initialization</a:t>
                </a:r>
              </a:p>
              <a:p>
                <a:pPr lvl="1"/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Variance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Channe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Channel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pPr lvl="1"/>
                <a:r>
                  <a:rPr lang="en-US" altLang="ko-KR" sz="2400" dirty="0"/>
                  <a:t> </a:t>
                </a:r>
                <a:r>
                  <a:rPr lang="en-US" altLang="ko-KR" sz="2400" dirty="0" err="1"/>
                  <a:t>RandomNormal</a:t>
                </a:r>
                <a:r>
                  <a:rPr lang="en-US" altLang="ko-KR" sz="2400" dirty="0"/>
                  <a:t>() -&gt;</a:t>
                </a:r>
                <a:r>
                  <a:rPr lang="en-US" altLang="ko-KR" sz="2400" dirty="0" err="1"/>
                  <a:t>glorot_uniform</a:t>
                </a:r>
                <a:r>
                  <a:rPr lang="en-US" altLang="ko-KR" sz="2400" dirty="0"/>
                  <a:t>()</a:t>
                </a:r>
              </a:p>
              <a:p>
                <a:endParaRPr lang="en-US" altLang="ko-KR" sz="3200" dirty="0"/>
              </a:p>
              <a:p>
                <a:r>
                  <a:rPr lang="en-US" altLang="ko-KR" sz="3200" dirty="0"/>
                  <a:t> </a:t>
                </a:r>
                <a:r>
                  <a:rPr lang="en-US" altLang="ko-KR" sz="3200" dirty="0" err="1"/>
                  <a:t>Relu</a:t>
                </a:r>
                <a:r>
                  <a:rPr lang="en-US" altLang="ko-KR" sz="3200" dirty="0"/>
                  <a:t> = He Initialization</a:t>
                </a:r>
              </a:p>
              <a:p>
                <a:pPr lvl="2"/>
                <a:r>
                  <a:rPr lang="en-US" altLang="ko-KR" sz="2200" dirty="0" err="1"/>
                  <a:t>RandomNormal</a:t>
                </a:r>
                <a:r>
                  <a:rPr lang="en-US" altLang="ko-KR" sz="2200" dirty="0"/>
                  <a:t>() -&gt;</a:t>
                </a:r>
                <a:r>
                  <a:rPr lang="en-US" altLang="ko-KR" sz="2200" dirty="0" err="1"/>
                  <a:t>he_uniform</a:t>
                </a:r>
                <a:r>
                  <a:rPr lang="en-US" altLang="ko-KR" sz="2200" dirty="0"/>
                  <a:t>() 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1D2D367-7EFE-4DCC-A8F9-9E8593A0B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42D031B8-8963-431E-957F-6D38E23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F408FB-CF3E-43C5-9912-95F7891F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327988"/>
            <a:ext cx="8220076" cy="18109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19D212-1B4C-480A-96EC-A6F4BE648789}"/>
              </a:ext>
            </a:extLst>
          </p:cNvPr>
          <p:cNvSpPr/>
          <p:nvPr/>
        </p:nvSpPr>
        <p:spPr>
          <a:xfrm>
            <a:off x="7045434" y="5484031"/>
            <a:ext cx="2212868" cy="414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262198-AF31-45A1-BB8B-E6469AC5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636" y="4280899"/>
            <a:ext cx="2478189" cy="9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7E7290-EC3F-4B4E-9DA4-A8D1BF69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932A9E-0F38-43E5-ACA7-00D062B6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1EF8E2-BAD8-4427-BF2D-32AAC6B1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460497"/>
            <a:ext cx="8591550" cy="35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229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Lab 9 : Neural Nets Lab 10 : Relu, Weight Initialization   Dropout, Batch Normalization</vt:lpstr>
      <vt:lpstr>Logistic Regression</vt:lpstr>
      <vt:lpstr>Neural Net</vt:lpstr>
      <vt:lpstr>Neural Net</vt:lpstr>
      <vt:lpstr>Problem of Sigmoid</vt:lpstr>
      <vt:lpstr>Relu (Rectified Linear Unit)</vt:lpstr>
      <vt:lpstr>Weight Initialization</vt:lpstr>
      <vt:lpstr>Weight Initialization</vt:lpstr>
      <vt:lpstr>Dropout</vt:lpstr>
      <vt:lpstr>Dropout</vt:lpstr>
      <vt:lpstr>Batch Normalization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이 제연</cp:lastModifiedBy>
  <cp:revision>94</cp:revision>
  <dcterms:created xsi:type="dcterms:W3CDTF">2018-12-25T06:53:22Z</dcterms:created>
  <dcterms:modified xsi:type="dcterms:W3CDTF">2019-07-15T06:02:13Z</dcterms:modified>
</cp:coreProperties>
</file>