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BC23E9-FBD0-4154-A4F1-8E67715994A7}">
  <a:tblStyle styleId="{07BC23E9-FBD0-4154-A4F1-8E67715994A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400">
                <a:solidFill>
                  <a:srgbClr val="FF0000"/>
                </a:solidFill>
              </a:rPr>
              <a:t>35장(30장). process priorities and Scheduling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400">
                <a:solidFill>
                  <a:srgbClr val="000000"/>
                </a:solidFill>
              </a:rPr>
              <a:t>권 보윤, 최 광진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5" y="77138"/>
            <a:ext cx="11334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475" y="117575"/>
            <a:ext cx="3714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5175" y="230125"/>
            <a:ext cx="7076654" cy="1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650" y="4795775"/>
            <a:ext cx="8008674" cy="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8200" y="4498225"/>
            <a:ext cx="12192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29575" y="361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앞서 나온 모든 요구 사항을 가진 응용프로그램을 엄격한 실시간 응용프로그램(hard realtime application) 이라고 한다. 그러나 이러한 요구사항을 만족하는 것은 어렵다. 그래서 POSIX API는 어떤 프로세스가 CPU 사용에 스케줄링 될지를 제어하도록 허용하는 느슨한 실시간을 제공한다.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ku logoì ëí ì´ë¯¸ì§ ê²ìê²°ê³¼" id="137" name="Google Shape;137;p23"/>
          <p:cNvPicPr preferRelativeResize="0"/>
          <p:nvPr/>
        </p:nvPicPr>
        <p:blipFill rotWithShape="1">
          <a:blip r:embed="rId3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POSIX 실시간과 엄격한 실시간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56150" y="158425"/>
            <a:ext cx="88506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 라운드 로빈 정책에서 우선순위가 동일한 프로세스는 라운드로빈 시간 공유 방식으로 동작한다.  프로세스는 cpu를 사용할 때마다 고정된 길이의 할당시간을 받고, SCHED_RR 정책을 사용하는 프로세스는 한번 스케줄링 되면 다음과 같은 상황까지 cpu 제어를 유지한다.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할당시간이 마지막에 도달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자발적으로 블로킹시스템 호출을 실행하거나, sched_yield() 시스템 호출을 부름으로써 cpu 사용을 포기한다.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종료한다.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우선순위가 더 높은 프로세스가 선점한다.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ku logoì ëí ì´ë¯¸ì§ ê²ìê²°ê³¼" id="145" name="Google Shape;145;p24"/>
          <p:cNvPicPr preferRelativeResize="0"/>
          <p:nvPr/>
        </p:nvPicPr>
        <p:blipFill rotWithShape="1">
          <a:blip r:embed="rId3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30.2.1 SCHED_RR 정책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56150" y="498000"/>
            <a:ext cx="898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SCHED_RR 과 SCHED_FIFO 정책 모두에서 현재 구동되고 있는 프로세스는 다음과 같은 이유 중 하나로 인해 선점될 것이다.</a:t>
            </a:r>
            <a:endParaRPr sz="1200">
              <a:solidFill>
                <a:schemeClr val="dk1"/>
              </a:solidFill>
            </a:endParaRPr>
          </a:p>
          <a:p>
            <a:pPr indent="-2286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 블록됐던 더 높은 우선순위를 가진 프로세스가 블록해제된 경우</a:t>
            </a:r>
            <a:endParaRPr sz="1200">
              <a:solidFill>
                <a:schemeClr val="dk1"/>
              </a:solidFill>
            </a:endParaRPr>
          </a:p>
          <a:p>
            <a:pPr indent="-2286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 다른 프로세스의 우선순위가 현재 구동되고 있는 프로세스보다 더욱 높은 우선순위로 증가된 경우</a:t>
            </a:r>
            <a:endParaRPr sz="1200">
              <a:solidFill>
                <a:schemeClr val="dk1"/>
              </a:solidFill>
            </a:endParaRPr>
          </a:p>
          <a:p>
            <a:pPr indent="-2286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 현재 구동하고 있는 프로세스의 우선순위가 다른 실행 가능한 프로세스의 우선순위보다 낮게 감소되는 경우</a:t>
            </a:r>
            <a:endParaRPr sz="1200">
              <a:solidFill>
                <a:schemeClr val="dk1"/>
              </a:solidFill>
            </a:endParaRPr>
          </a:p>
          <a:p>
            <a:pPr indent="-2286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 SCHED_RR은 표준 라운드 로빈 시간 공유 스케줄링 알고리즘(SCHED_OTHER)과 유사하고, 따라서 우선순위가 동일한 프로세스 그룹으로 하여금 CPU 접근권을 나누도록 허용한다. 차이점은 낮은 우선순위의 프로세스보다 항상 우선하는 높은 우선순위 프로세스에 대한 엄격하게 구분된 우선순위 레벨이다. 반대로 낮은 nice 값은 프로세스에게 CPU 에 대한 전용 접근권을 주지 않으며, 단지 스케줄링 결정에 있어 선호 가능한 가중치를 준다. 또 SCHED_RR 정책은 프로세스가 스케줄링 되는 순서를 정확하게 이해하고 제어하도록 허용한다는 사실도 중요한 차이점이다.</a:t>
            </a:r>
            <a:endParaRPr sz="1200">
              <a:solidFill>
                <a:schemeClr val="dk1"/>
              </a:solidFill>
            </a:endParaRPr>
          </a:p>
          <a:p>
            <a:pPr indent="-2286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ku logoì ëí ì´ë¯¸ì§ ê²ìê²°ê³¼" id="153" name="Google Shape;153;p25"/>
          <p:cNvPicPr preferRelativeResize="0"/>
          <p:nvPr/>
        </p:nvPicPr>
        <p:blipFill rotWithShape="1">
          <a:blip r:embed="rId3">
            <a:alphaModFix/>
          </a:blip>
          <a:srcRect b="16008" l="16400" r="13840" t="15549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30.2.1 SCHED_RR 정책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156150" y="153788"/>
            <a:ext cx="790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SCHED_RR 정책과 유사하지만 주요 차이점은 할당 시간이 없다는 것이다. SCHED_RR 프로세스가 CPU 접근권을 획득하면, 다음과 같은 상황이 발생할 때까지 실행한다.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자발적으로 cpu 포기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종료한다.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</a:t>
            </a: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우선순위가 더 높은 프로세스가 선점한다.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228600" lvl="0" marL="482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ku logoì ëí ì´ë¯¸ì§ ê²ìê²°ê³¼" id="161" name="Google Shape;161;p26"/>
          <p:cNvPicPr preferRelativeResize="0"/>
          <p:nvPr/>
        </p:nvPicPr>
        <p:blipFill rotWithShape="1">
          <a:blip r:embed="rId3">
            <a:alphaModFix/>
          </a:blip>
          <a:srcRect b="16008" l="16400" r="13840" t="15549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30.2.2 SCHED_FIFO 정책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-93975" y="-316150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228600" lvl="0" marL="482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SCHED_BATCH 정책은 기본인 SCHED_OTHER 정책과 유사하다. 차이점은 SCHED_BATCH 정책은 자주 깨어나는 작업을 덜 자주 스케줄링되도록 유도한다는 것이다. 이 정책은 프로세스의 배치 방식 실행을 의도한다.</a:t>
            </a:r>
            <a:endParaRPr sz="1200">
              <a:solidFill>
                <a:schemeClr val="dk1"/>
              </a:solidFill>
            </a:endParaRPr>
          </a:p>
          <a:p>
            <a:pPr indent="-2286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SCHED_IDLE 정책도 SCHED_OTHER과 유사하지만, 매우 낮은 nice 값과 동일한 기능을 제공한다. 프로세스 nice 값은 이 정책에 있어 아무런 의미가 없다. 이는 시스템의 어떠한 작업도 cpu를 요구하지 않은 경우에만 cpu의 상당 부분을 받을 우선순위가 낮은 작업을 구동하려는 의도이다.</a:t>
            </a:r>
            <a:endParaRPr/>
          </a:p>
        </p:txBody>
      </p:sp>
      <p:pic>
        <p:nvPicPr>
          <p:cNvPr descr="dku logoì ëí ì´ë¯¸ì§ ê²ìê²°ê³¼" id="169" name="Google Shape;169;p27"/>
          <p:cNvPicPr preferRelativeResize="0"/>
          <p:nvPr/>
        </p:nvPicPr>
        <p:blipFill rotWithShape="1">
          <a:blip r:embed="rId3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27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30.2.3 SCHED_BATCH와 SCHED_IDLE 정책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156200" y="319200"/>
            <a:ext cx="885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- 실시간 프로세스를 구성하는 여러가지 시스템 호출, 이런 시스템 호출을 통해 프로세스 스케줄링 정책과 우선순위를 제어할 수 있다.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rgbClr val="000000"/>
                </a:solidFill>
              </a:rPr>
              <a:t>.3.1 실시간 우선순위 범위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위의 두 시스템 호출은 스케줄링 정책에 따른 가용 우선순위 범위를 리턴한다. 인자는 SCHED_RR이나 SCHED_FIFO를 명시하고, sched_get_priority_min() 시스템 호출은 명시된 정책의 최소 우선순위를 리턴, sched_get_priority_max()는 최대 우선순위를 리턴한다.(1~99)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013" y="1484350"/>
            <a:ext cx="5880125" cy="128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ku logoì ëí ì´ë¯¸ì§ ê²ìê²°ê³¼" id="178" name="Google Shape;178;p28"/>
          <p:cNvPicPr preferRelativeResize="0"/>
          <p:nvPr/>
        </p:nvPicPr>
        <p:blipFill rotWithShape="1">
          <a:blip r:embed="rId4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 rot="10800000">
            <a:off x="208728" y="49076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 실시간 프로세스 스케줄링 API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08725" y="184175"/>
            <a:ext cx="885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여기서는 스케줄링 정책과 우선순위를 수정하고, 추출하는 시스템 호출을 살펴본다.</a:t>
            </a:r>
            <a:endParaRPr sz="1200">
              <a:solidFill>
                <a:schemeClr val="dk1"/>
              </a:solidFill>
            </a:endParaRPr>
          </a:p>
          <a:p>
            <a:pPr indent="-228600" lvl="0" marL="482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스케줄링 정책과 우선순위 수정</a:t>
            </a:r>
            <a:endParaRPr sz="1200">
              <a:solidFill>
                <a:schemeClr val="dk1"/>
              </a:solidFill>
            </a:endParaRPr>
          </a:p>
          <a:p>
            <a:pPr indent="-228600" lvl="0" marL="482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Sched_seheduler() 시스템 호출은 프로세스 id 가 pid 에 명시된 프로세스의 스케줄링 정책과 우선순위를 모두 변경한다. Pid 가 0으로 명시되면, 호출 프로세스의 속성이 변경된다.</a:t>
            </a:r>
            <a:endParaRPr sz="12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Param : 구현에서 추가적으로 구현 고유의 필드를 포함하게 하는 구조체</a:t>
            </a:r>
            <a:endParaRPr sz="12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Policy인자는 프로세스의 스케줄링 정책 결정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900" y="2720750"/>
            <a:ext cx="5200730" cy="192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ku logoì ëí ì´ë¯¸ì§ ê²ìê²°ê³¼" id="187" name="Google Shape;187;p29"/>
          <p:cNvPicPr preferRelativeResize="0"/>
          <p:nvPr/>
        </p:nvPicPr>
        <p:blipFill rotWithShape="1">
          <a:blip r:embed="rId4">
            <a:alphaModFix/>
          </a:blip>
          <a:srcRect b="16008" l="16400" r="13840" t="15549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29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22375" y="2654175"/>
            <a:ext cx="8642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성공적인 sched_setscheduler() 호출은 pid 에 명시된 프로세스를 해당 우선순위 레벨 큐의 마지막으로 이동시킨다.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Sched_setparam() 시스템 호출은 sched_Setscheduler() 기능의 일부 집합을 제공한다. 이는 정책을 변경하지 않은 채로 두는 반면에 프로세서의 스케줄링 우선순위를 수정한다.</a:t>
            </a:r>
            <a:r>
              <a:rPr lang="ko" sz="10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625" y="663848"/>
            <a:ext cx="5579001" cy="194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ku logoì ëí ì´ë¯¸ì§ ê²ìê²°ê³¼" id="196" name="Google Shape;196;p30"/>
          <p:cNvPicPr preferRelativeResize="0"/>
          <p:nvPr/>
        </p:nvPicPr>
        <p:blipFill rotWithShape="1">
          <a:blip r:embed="rId4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98;p30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282850" y="1103950"/>
            <a:ext cx="8850600" cy="23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성공적인 sched_setparam() 호출은 pid 에 명시된 프로세스를 해당 우선순위 레벨의 큐의 마지막으로 이동시킨다.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650" y="633898"/>
            <a:ext cx="5714749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ku logoì ëí ì´ë¯¸ì§ ê²ìê²°ê³¼" id="205" name="Google Shape;205;p31"/>
          <p:cNvPicPr preferRelativeResize="0"/>
          <p:nvPr/>
        </p:nvPicPr>
        <p:blipFill rotWithShape="1">
          <a:blip r:embed="rId4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31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75" y="172838"/>
            <a:ext cx="61912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/>
        </p:nvGraphicFramePr>
        <p:xfrm>
          <a:off x="628650" y="217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7886700"/>
              </a:tblGrid>
              <a:tr h="46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목차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어떤 프로세스가 cpu 접근권을 획득하는지 결정하는 여러가지 시스템 호출과 프로세스 속성을 논의</a:t>
            </a:r>
            <a:endParaRPr sz="1200">
              <a:solidFill>
                <a:schemeClr val="dk1"/>
              </a:solidFill>
            </a:endParaRPr>
          </a:p>
          <a:p>
            <a:pPr indent="-228600" lvl="0" marL="711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Nice</a:t>
            </a:r>
            <a:endParaRPr sz="1200">
              <a:solidFill>
                <a:schemeClr val="dk1"/>
              </a:solidFill>
            </a:endParaRPr>
          </a:p>
          <a:p>
            <a:pPr indent="-228600" lvl="0" marL="711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POSIX의 실시간 스케줄링 api</a:t>
            </a:r>
            <a:endParaRPr sz="1200">
              <a:solidFill>
                <a:schemeClr val="dk1"/>
              </a:solidFill>
            </a:endParaRPr>
          </a:p>
          <a:p>
            <a:pPr indent="-228600" lvl="0" marL="711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 프로세스의 cpu 친화도 마스크(affinity mask)를 설정하기 위한 시스템 호출</a:t>
            </a:r>
            <a:endParaRPr sz="1350"/>
          </a:p>
          <a:p>
            <a: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350"/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ku logoì ëí ì´ë¯¸ì§ ê²ìê²°ê³¼" id="74" name="Google Shape;74;p15"/>
          <p:cNvPicPr preferRelativeResize="0"/>
          <p:nvPr/>
        </p:nvPicPr>
        <p:blipFill rotWithShape="1">
          <a:blip r:embed="rId3">
            <a:alphaModFix/>
          </a:blip>
          <a:srcRect b="16005" l="16399" r="13840" t="15552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3714600"/>
            <a:ext cx="86100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위 프로그램은 명령행 인자에 명시된 프로세스의 정책과 우선순위를 설정하기 위해 sched_setscheduler()를 사용한다. 첫번째 인자는 스케줄링 정책을 명시하는 문자, 두번째는 정수의 우선순위 그리고 나머지 인자는 스케줄링 속성이 변경될 프로세스의 프로세스 id 이다.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88" y="735525"/>
            <a:ext cx="62960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106650" y="498000"/>
            <a:ext cx="8985900" cy="23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  스케줄링 파라미터의 변경에 영향을 미치는 권한과 자원한도.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2.6.12 이전의 커널에서 프로세스는 일반적으로 스케줄링 정책과 우선순위를 변경하기 위해 특권(CA  	P_SYS_NICE) 를 가지고 있어야 했다. 비특권 프로세스는 유효 사용자 ID 가 프로세스의 실제 혹은 유효 사용자 ID 와 일치하는 경우에 프로세스 스케줄링 정책을 SCHED_OTHER로 변경할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 커널 2.6.12 이후로 실시간 스케줄링 정책 및 우선순위 설정 규칙은 새로운 비표준 자원한도인 PLIMIT_RTPRIO의 도입으로 변경되 여타 커널과 마찬가지로 특권프로세스는 모든 프로세스의 스케줄링 정책과 우선순위를 임의로 변경할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ku logoì ëí ì´ë¯¸ì§ ê²ìê²°ê³¼" id="226" name="Google Shape;226;p34"/>
          <p:cNvPicPr preferRelativeResize="0"/>
          <p:nvPr/>
        </p:nvPicPr>
        <p:blipFill rotWithShape="1">
          <a:blip r:embed="rId3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156150" y="498000"/>
            <a:ext cx="8987700" cy="3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그러나 다음 규칙에 따라 비특권 프로세스도 스케줄링 정책과 우선순위를 변경할 수 있다.</a:t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 </a:t>
            </a:r>
            <a:r>
              <a:rPr lang="ko" sz="1200">
                <a:solidFill>
                  <a:schemeClr val="dk1"/>
                </a:solidFill>
              </a:rPr>
              <a:t>프로세스가 0이 아닌 RLİMIT_ATPRIO 연성 한도를 갖고 있는 경우, 해당 프로세스가 설정할 실시간 우선순위의 상한은 현재 실시간 우선순위의 최대값과 RLIMÍTRTPRIO 연성 한도값이라는 조건으로, 프로세스는 스케줄링 정책과 우선순위를 임의로 변경할 수 있다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프로세스의 RLIMIT_RTPRIO 연성 한도값이 0이라면, 해당 프로세스가 변경할 수 있는 유일한 변경은 실시간 스케줄링 우선순위를 낮추거나 실시간 정책을 실시간이 아닌 정책으로 변경하는 것이다.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SCHED IDLE 정책은 특별하다. 이런 정책하에서 구동하는 프로세스는 RLIMIT_RTPRIO 자원 한도값에 상관없이 해당 정책에 아무런 변경을 할 수 없다.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정책과 우선순위 변경은 프로세스의 유효 사용자 ID가 프로세스의 실제 혹은 유효 사용자 ID와 일치하는 한 다른 비특권 프로세스가 실행할 수 있다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프로세스의 RLIMIT RTPRIO 연성 한도는 프로세스 자체나 다른 비 특권 프로세스에 의한 방법 중의 하나로 자신의 스케줄링 정책과 우선순위에 어떤 변경을 할 수있는가만 결정한다. 0이 아닌 한도값은 비특권 프로세스에게 다른 프로세스의 스케줄링 정책과 우선순위를 변경하는 능력을 주지 않는다.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ku logoì ëí ì´ë¯¸ì§ ê²ìê²°ê³¼" id="234" name="Google Shape;234;p35"/>
          <p:cNvPicPr preferRelativeResize="0"/>
          <p:nvPr/>
        </p:nvPicPr>
        <p:blipFill rotWithShape="1">
          <a:blip r:embed="rId3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6" name="Google Shape;236;p35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156150" y="498000"/>
            <a:ext cx="898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l  스케줄링 정책과 우선순위 추출</a:t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-      Sched_getscheduler()와 sched_getparam() 시스템 호출은 프로세스의 스케줄링 정책과 우선순위를 추출한다</a:t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-      두가지 시스템 호출 모두에서 pid는 정보가 추출될 프로세서의 ID를 명시한다.</a:t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-      Pid가 0이면, 호출한 프로세스의 정보가 추출된다.</a:t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225" y="1175798"/>
            <a:ext cx="7004800" cy="1873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ku logoì ëí ì´ë¯¸ì§ ê²ìê²°ê³¼" id="243" name="Google Shape;243;p36"/>
          <p:cNvPicPr preferRelativeResize="0"/>
          <p:nvPr/>
        </p:nvPicPr>
        <p:blipFill rotWithShape="1">
          <a:blip r:embed="rId4">
            <a:alphaModFix/>
          </a:blip>
          <a:srcRect b="16008" l="16400" r="13840" t="15549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p36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156150" y="498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Sched_getparam() 시스템 호출은 param이 가리키는 sched_param 구조체의 sched_priority 필드에 명시된 프로세스의 실시간 우선순위를 리턴한다.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75" y="997475"/>
            <a:ext cx="47053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ku logoì ëí ì´ë¯¸ì§ ê²ìê²°ê³¼" id="252" name="Google Shape;252;p37"/>
          <p:cNvPicPr preferRelativeResize="0"/>
          <p:nvPr/>
        </p:nvPicPr>
        <p:blipFill rotWithShape="1">
          <a:blip r:embed="rId4">
            <a:alphaModFix/>
          </a:blip>
          <a:srcRect b="16008" l="16400" r="13840" t="15549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4" name="Google Shape;254;p37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 sched_getparam()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4407" y="0"/>
            <a:ext cx="52151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63200" y="369850"/>
            <a:ext cx="90366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SCHED_RR과 SCHED_FIFO 프로세스는 우선순위가 낮은 프로세스를 선점하기 때문에 이러한 정책을 사용하는 응용프로그램을 개발할 때, 제어가 안되는 실시간 프로세스는 CPU를 독차지 함으로써 시스템을 잠글 수 있다는 가능성을 인지할 필요가 있다.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위와같은 가능성을 회피하는 방법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 · </a:t>
            </a:r>
            <a:r>
              <a:rPr lang="ko" sz="1000">
                <a:solidFill>
                  <a:schemeClr val="dk1"/>
                </a:solidFill>
              </a:rPr>
              <a:t>setrlimit()를 사용해 적절하게 낮은 언성 자원 한도를 설정.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 ·  </a:t>
            </a:r>
            <a:r>
              <a:rPr lang="ko" sz="1000">
                <a:solidFill>
                  <a:schemeClr val="dk1"/>
                </a:solidFill>
              </a:rPr>
              <a:t>Alarm( )을 사용해 알람 타이머를 설정.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 ·  </a:t>
            </a:r>
            <a:r>
              <a:rPr lang="ko" sz="1000">
                <a:solidFill>
                  <a:schemeClr val="dk1"/>
                </a:solidFill>
              </a:rPr>
              <a:t>높은 실시간 우선순위로 구동되는 와치독watchdog 프로세스를 생성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</a:t>
            </a: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000">
                <a:solidFill>
                  <a:schemeClr val="dk1"/>
                </a:solidFill>
              </a:rPr>
              <a:t> 커널 2.6.25 이후로 리눅스는 실시간 스케줄링 정책하에서 구동되는 프로세스가 유일하게 사용할 수 있는 CPU 시간의 양을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    조절하기위해 비표준 자원 한도값인RLIMIT RT TIME을 제공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dku logoì ëí ì´ë¯¸ì§ ê²ìê²°ê³¼" id="265" name="Google Shape;265;p39"/>
          <p:cNvPicPr preferRelativeResize="0"/>
          <p:nvPr/>
        </p:nvPicPr>
        <p:blipFill rotWithShape="1">
          <a:blip r:embed="rId3">
            <a:alphaModFix/>
          </a:blip>
          <a:srcRect b="16008" l="16400" r="13840" t="15549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9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7" name="Google Shape;267;p39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실시간 프로세스 시스템 잠금 방지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-493200" y="117000"/>
            <a:ext cx="9688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200">
                <a:solidFill>
                  <a:schemeClr val="dk1"/>
                </a:solidFill>
              </a:rPr>
              <a:t> Sched_setscheduler() 호출할 때, policy에 명시될 수 있는 값으로써 SCHED_RESET_ON_FORK를 추가했다. 이 값은 옆 표의 정책 중 하나와 or연산 되는 플래그 값이다. 이 플래그가 설정되면,fork() 를 사용해 해당 프로세스가 생성하는 자식은 특권 스케줄링 정책과 우선순위를 상속하지 않는다. 규칙은 다음과 같다</a:t>
            </a:r>
            <a:endParaRPr sz="1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200">
                <a:solidFill>
                  <a:schemeClr val="dk1"/>
                </a:solidFill>
              </a:rPr>
              <a:t> 호출 프로세스가 실시간 스케줄링 정책(SCHED_RR이나 SCHED-FIFO)을 갖고 있다면, 자식프로세스의 정책은 라운드 로빈 시간 공유 정책인 SCHED_OTHER로 재설정된다</a:t>
            </a:r>
            <a:endParaRPr sz="1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200">
                <a:solidFill>
                  <a:schemeClr val="dk1"/>
                </a:solidFill>
              </a:rPr>
              <a:t> 프로세스의 nice 값이 음수(높은)라면, 자식 프로세스의 nice 값은 0으로 재설정된다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5938" y="2729175"/>
            <a:ext cx="541972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ku logoì ëí ì´ë¯¸ì§ ê²ìê²°ê³¼" id="274" name="Google Shape;274;p40"/>
          <p:cNvPicPr preferRelativeResize="0"/>
          <p:nvPr/>
        </p:nvPicPr>
        <p:blipFill rotWithShape="1">
          <a:blip r:embed="rId4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40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30.3.4 자식 프로세스의 특권 스케줄링 정책 상속 방지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0" y="40972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실시간 프로세스는 두가지 방법으로 CPU를 자발적으로 포기한다.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	·  </a:t>
            </a:r>
            <a:r>
              <a:rPr lang="ko" sz="1000">
                <a:solidFill>
                  <a:srgbClr val="000000"/>
                </a:solidFill>
              </a:rPr>
              <a:t>프로세스를 블록하는 시스템 호출을 부름(터미널에서 Read())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	·  </a:t>
            </a:r>
            <a:r>
              <a:rPr lang="ko" sz="1000">
                <a:solidFill>
                  <a:srgbClr val="000000"/>
                </a:solidFill>
              </a:rPr>
              <a:t>Sched_yield()를 호출한다.</a:t>
            </a:r>
            <a:endParaRPr sz="10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sched_yield()는 호출 프로세스와 우선순위가 동일하면서 큐에 들어있는 다른 구동 가능한 프로세스가 있다면 호출 프로세스는 큐의 마지막에 위치되고, 큐의 헤드의 있는 프로세스는 cpu 사용을 위해 스케줄링된다.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실시간 프로세스가 아닌 프로세스에 대한 사용은 정의 x.</a:t>
            </a:r>
            <a:endParaRPr sz="10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188" y="1268325"/>
            <a:ext cx="5323775" cy="97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ku logoì ëí ì´ë¯¸ì§ ê²ìê²°ê³¼" id="283" name="Google Shape;283;p41"/>
          <p:cNvPicPr preferRelativeResize="0"/>
          <p:nvPr/>
        </p:nvPicPr>
        <p:blipFill rotWithShape="1">
          <a:blip r:embed="rId4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41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CPU 소유권 포기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156150" y="1152475"/>
            <a:ext cx="885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sched_rr_get_interval() 시스템 호출은 CPU사용이 허가 될때마다 SCHED_RR 프로세스에 할당되는 할당 시간 길이를 찾게 해준다.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PID는 정보를 획득하려는 프로세스 식별 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할당시간은 timespec 구조체에 리턴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000"/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50" y="677825"/>
            <a:ext cx="54292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863" y="1869250"/>
            <a:ext cx="30003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ku logoì ëí ì´ë¯¸ì§ ê²ìê²°ê³¼" id="293" name="Google Shape;293;p42"/>
          <p:cNvPicPr preferRelativeResize="0"/>
          <p:nvPr/>
        </p:nvPicPr>
        <p:blipFill rotWithShape="1">
          <a:blip r:embed="rId5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Google Shape;295;p42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</a:t>
                      </a: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30.3.4 SCHED_RR 할당 시간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87800" y="189950"/>
            <a:ext cx="89706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ko" sz="1000">
                <a:solidFill>
                  <a:schemeClr val="dk1"/>
                </a:solidFill>
              </a:rPr>
              <a:t> Nice 값은 프로세스로 하여금 간접적으로 커널의 스케줄링 알고리즘에 영향을 미친다. 각 프로세스는 -20(높은 우선순위)에서 -19 (낮은 우선순위) 범위의 nice 값을 갖는다. (기본값은 0)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>
                <a:solidFill>
                  <a:schemeClr val="dk1"/>
                </a:solidFill>
              </a:rPr>
              <a:t> 비특권 프로세스는 nice 값이 0 보다 크다는 가정을 하여 우선순위를 낮출 수만 있다.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ko" sz="1000">
                <a:solidFill>
                  <a:schemeClr val="dk1"/>
                </a:solidFill>
              </a:rPr>
              <a:t> Nice 값은 fork()를 통해 생성된 자식에게 상속되며, exec()에 걸쳐 유지된다.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>
                <a:solidFill>
                  <a:schemeClr val="dk1"/>
                </a:solidFill>
              </a:rPr>
              <a:t> Nice 값으로 인해 프로세스들이 엄격한 계층 구조에서 스케줄링 되는 것이 아닌, nice 값은 커널로 하여금 우선순위가 높은 프로세스를 선호하도록 유도하는 가중치 역할을 한다.</a:t>
            </a:r>
            <a:endParaRPr sz="1000"/>
          </a:p>
        </p:txBody>
      </p:sp>
      <p:pic>
        <p:nvPicPr>
          <p:cNvPr descr="dku logoì ëí ì´ë¯¸ì§ ê²ìê²°ê³¼" id="80" name="Google Shape;80;p16"/>
          <p:cNvPicPr preferRelativeResize="0"/>
          <p:nvPr/>
        </p:nvPicPr>
        <p:blipFill rotWithShape="1">
          <a:blip r:embed="rId3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        30.1 nice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5650" y="2209124"/>
            <a:ext cx="4106150" cy="24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156150" y="1152475"/>
            <a:ext cx="88506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rgbClr val="000000"/>
                </a:solidFill>
              </a:rPr>
              <a:t>-</a:t>
            </a:r>
            <a:r>
              <a:rPr lang="ko">
                <a:solidFill>
                  <a:srgbClr val="000000"/>
                </a:solidFill>
              </a:rPr>
              <a:t> </a:t>
            </a:r>
            <a:r>
              <a:rPr lang="ko" sz="1000">
                <a:solidFill>
                  <a:srgbClr val="000000"/>
                </a:solidFill>
              </a:rPr>
              <a:t>멀티프로세서</a:t>
            </a:r>
            <a:r>
              <a:rPr lang="ko">
                <a:solidFill>
                  <a:srgbClr val="000000"/>
                </a:solidFill>
              </a:rPr>
              <a:t> </a:t>
            </a:r>
            <a:r>
              <a:rPr lang="ko" sz="1000">
                <a:solidFill>
                  <a:srgbClr val="000000"/>
                </a:solidFill>
              </a:rPr>
              <a:t>시스템에서 실행되도록 재스케줄링 되는 경우, 이전에 실행됐던 동일한 CPU에서 실행될 필요는 없음.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rgbClr val="000000"/>
                </a:solidFill>
              </a:rPr>
              <a:t>- 프로세스가 CPU를 변경 할때 데이터를 새로운 캐시에 로드시키거나 이전 캐시에 데이터를 무효화 하는 과정에서 실행시간에 지연이 생기므로 커널은 프로세스에 대해 느슨한 CPU친화도를 가지도록 (가능하도록 동일한 CPU에서 실행되도록) 스케쥴링 해준다.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rgbClr val="000000"/>
                </a:solidFill>
              </a:rPr>
              <a:t>- 엄격한 CPU 친화도를 설정해야하는 때도 있다.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301" name="Google Shape;301;p43"/>
          <p:cNvSpPr txBox="1"/>
          <p:nvPr/>
        </p:nvSpPr>
        <p:spPr>
          <a:xfrm>
            <a:off x="628175" y="2675300"/>
            <a:ext cx="6300600" cy="150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 캐시 데이터의 무효화로 인해 발생하는 성능 영향을 피할 수 있다.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 여러 스레드가 동일한 데이터의 접근하는 경우, 모두를 동일한 CPU에 제한해 데이터 경쟁을 피하고, 캐시미스가 나지않게하여 성능 이득을 발생시킨다.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 시간이 중요한 응용 프로그램의 경우, 1개 혹은 그 이상의 CPU를 시간이 중요한 응용프로그램을 위해 예약하고 나머지 대부분의 프로세스를 다른      CPU에 제한하도록 요구한다.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ku logoì ëí ì´ë¯¸ì§ ê²ìê²°ê³¼" id="302" name="Google Shape;302;p43"/>
          <p:cNvPicPr preferRelativeResize="0"/>
          <p:nvPr/>
        </p:nvPicPr>
        <p:blipFill rotWithShape="1">
          <a:blip r:embed="rId3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43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    CPU 친화도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156150" y="1152475"/>
            <a:ext cx="88506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>
                <a:solidFill>
                  <a:schemeClr val="dk1"/>
                </a:solidFill>
              </a:rPr>
              <a:t>sched_setaffinity() 호출은 pid로 명시된 프로세스의 친화도를 설정한다. pid가 0이면, 호출 프로세스의 친화도가 변경된다.</a:t>
            </a:r>
            <a:endParaRPr sz="1000"/>
          </a:p>
        </p:txBody>
      </p:sp>
      <p:pic>
        <p:nvPicPr>
          <p:cNvPr id="310" name="Google Shape;31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763" y="2269553"/>
            <a:ext cx="5894474" cy="124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ku logoì ëí ì´ë¯¸ì§ ê²ìê²°ê³¼" id="311" name="Google Shape;311;p44"/>
          <p:cNvPicPr preferRelativeResize="0"/>
          <p:nvPr/>
        </p:nvPicPr>
        <p:blipFill rotWithShape="1">
          <a:blip r:embed="rId4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44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sched_setaffinity()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156150" y="996575"/>
            <a:ext cx="86763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CPU 친화도는 cpu_set_t 구조체에 명시된다.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cpu_set_t 데이터형이 비트 마스크로 구현되었더라도, 그 형식을 불투명한 구조체로 취급해야한다.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CPU 집합에서 CPU들은 0부터 시작해 번호가 매겨진다.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000"/>
          </a:p>
        </p:txBody>
      </p:sp>
      <p:pic>
        <p:nvPicPr>
          <p:cNvPr id="319" name="Google Shape;3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988" y="1797225"/>
            <a:ext cx="5658324" cy="18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/>
          <p:nvPr/>
        </p:nvSpPr>
        <p:spPr>
          <a:xfrm>
            <a:off x="156150" y="3721825"/>
            <a:ext cx="81327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CPU_ZERO()는 set을 빈 상태로 초기화한다.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CPU_SET()은 CPU인 cpu를 set에 추가한다.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CPU_CLR()은 CPU인 cpu를 set에서 제거한다.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CPU_ISSET()은 CPU인 cpu가 set의 멤버인 경우 참을 return한다.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ku logoì ëí ì´ë¯¸ì§ ê²ìê²°ê³¼" id="321" name="Google Shape;321;p45"/>
          <p:cNvPicPr preferRelativeResize="0"/>
          <p:nvPr/>
        </p:nvPicPr>
        <p:blipFill rotWithShape="1">
          <a:blip r:embed="rId4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5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p45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</a:t>
                      </a: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30.4 cpu_set_t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208725" y="2711125"/>
            <a:ext cx="87885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rgbClr val="000000"/>
                </a:solidFill>
              </a:rPr>
              <a:t>set에 명시된 CPU가 어떠한 CPU와도 일치 하지 않는 경우 sched_setaffinity()는 EINVAL에러로 실패한다.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rgbClr val="000000"/>
                </a:solidFill>
              </a:rPr>
              <a:t>set이 호출 프로세스가 현재 구동되고 있는 CPU를 포함하지않는다면, 프로세스는 set내의 CPU 중 하나로 이동한다.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rgbClr val="000000"/>
                </a:solidFill>
              </a:rPr>
              <a:t>비특권 프로세스는 유효 사용자 ID가 타깃 프로세스의 실제 또는 유효 사용자 ID와 일치 하는 경우에만 다른 프로세스의 CPU 친화도를 설정할 수 있다. 특권 프로세스는 모든 프로세스의 CPU 친화도를 설정할 수 있다.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000"/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494" y="1063319"/>
            <a:ext cx="3181150" cy="13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 txBox="1"/>
          <p:nvPr/>
        </p:nvSpPr>
        <p:spPr>
          <a:xfrm>
            <a:off x="3018075" y="2366300"/>
            <a:ext cx="28500" cy="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6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2" name="Google Shape;332;p46"/>
          <p:cNvGraphicFramePr/>
          <p:nvPr/>
        </p:nvGraphicFramePr>
        <p:xfrm>
          <a:off x="146650" y="-1530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689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      30.4 cpu_set_t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idx="1" type="body"/>
          </p:nvPr>
        </p:nvSpPr>
        <p:spPr>
          <a:xfrm>
            <a:off x="156150" y="520300"/>
            <a:ext cx="88506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sched_getaffinity 호출은 pid가 가리키는 프로세스의 CPU친화도 마스크를 추출한다. pid가 0이면, 호출 프로세스의 친화도 마스크가 리턴된다.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친화도 마스크는 cpu_set_t 구조체에 return된다.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return된 set에 어떤 CPU가 있는지 결정하기 위해 CPU_ISSET() 매크로를 사용할 수 있다.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프로세스의 CPU 친화도 마스크가 수정되지 않는 경우, sched_getaffinity() 는 시스템의 모든 CPU를 포함하는 집합을 리턴한다.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sched_getaffinity()는 어떠한 권한 검사도 실행하지 않기때문에, 비특권 프로세스는 시스템에 있는 모든 프로세스의 CPU친화도 마스크를 추출할 수 있다.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fork()가 생성한 자식프로세스는 부모의 CPU친화도 마스크를 상속하고, 이 마스크는 exec()에 걸쳐서 유지된다.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338" name="Google Shape;33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175" y="3166663"/>
            <a:ext cx="6352625" cy="132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ku logoì ëí ì´ë¯¸ì§ ê²ìê²°ê³¼" id="339" name="Google Shape;339;p47"/>
          <p:cNvPicPr preferRelativeResize="0"/>
          <p:nvPr/>
        </p:nvPicPr>
        <p:blipFill rotWithShape="1">
          <a:blip r:embed="rId4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1" name="Google Shape;341;p47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sched_getaffinity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0" y="421100"/>
            <a:ext cx="909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2286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 -  Getpriority()와 setpriority() 시스템 호출은 프로세스로 하여금 자신의 nice 값과 다른 프로세스의 nice 값을 추출하거나 변경하게 된다.</a:t>
            </a:r>
            <a:endParaRPr sz="1200">
              <a:solidFill>
                <a:srgbClr val="000000"/>
              </a:solidFill>
            </a:endParaRPr>
          </a:p>
          <a:p>
            <a:pPr indent="-2286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rgbClr val="000000"/>
                </a:solidFill>
              </a:rPr>
              <a:t> 두 시스템 호출 모두 어떤 프로세스의 우선순위가 추출되거나 수정되는지 식별하는 which 와 who 인자를 취한다.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711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두 시스템 호출 모두 어떤 프로세스의 우선순위가 추출되거나 수정되는지 식별하는 which 와 who 인자를 취한다.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375" y="1567838"/>
            <a:ext cx="62579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ku logoì ëí ì´ë¯¸ì§ ê²ìê²°ê³¼" id="90" name="Google Shape;90;p17"/>
          <p:cNvPicPr preferRelativeResize="0"/>
          <p:nvPr/>
        </p:nvPicPr>
        <p:blipFill rotWithShape="1">
          <a:blip r:embed="rId4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우선순위 추출과 수정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56150" y="708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&lt; 취하는 인자 &gt;</a:t>
            </a:r>
            <a:endParaRPr sz="1200">
              <a:solidFill>
                <a:schemeClr val="dk1"/>
              </a:solidFill>
            </a:endParaRPr>
          </a:p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Who 인자에 사용된 id_t 데이터형은 프로세스 id나 사용자 id 를 수용하기 위한 충분한 크기의 정수형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138" y="1219488"/>
            <a:ext cx="58388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ku logoì ëí ì´ë¯¸ì§ ê²ìê²°ê³¼" id="99" name="Google Shape;99;p18"/>
          <p:cNvPicPr preferRelativeResize="0"/>
          <p:nvPr/>
        </p:nvPicPr>
        <p:blipFill rotWithShape="1">
          <a:blip r:embed="rId4">
            <a:alphaModFix/>
          </a:blip>
          <a:srcRect b="16008" l="16400" r="13840" t="15549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     30.1 nice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-55675" y="498000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 Getpriority() 시스템 호출은 which와 who 가 명시하는 프로세서의 nice 값을 리턴한다. 여러 프로세스가 명시된 기준과 일치한다면, 가장 높은 우선순위를 가진 프로세스의 nice 값이 리턴된다. 성공적인 호출 시에 -1 값을 리턴할 것이므로, 호출 이전에 error를 0으로 설정하고, 호출 이후에 -1 리턴 상태와 0이 아닌 error 값을 검사함으로써 에러에 대한 테스트를 해야한다.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 Setpriority() 시스템 호출은 which와 who에 명시된 프로세스의 nice 값을 prio에 명시된 값으로 설정한다.</a:t>
            </a:r>
            <a:endParaRPr sz="1200">
              <a:solidFill>
                <a:schemeClr val="dk1"/>
              </a:solidFill>
            </a:endParaRPr>
          </a:p>
          <a:p>
            <a:pPr indent="-2286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특권(cap_sys_nice) 프로세스는 모든 프로세스의 우선순위를 변경할 수 있다.</a:t>
            </a:r>
            <a:endParaRPr sz="1200">
              <a:solidFill>
                <a:schemeClr val="dk1"/>
              </a:solidFill>
            </a:endParaRPr>
          </a:p>
          <a:p>
            <a:pPr indent="-2286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비특권 프로세스는 해당 프로세스의 유효 사용자 id 가 실제 혹은 유효 사용자 id와 일치하는 경우, (which를 prio_process, who를 0으로 명시함으로써) 자신의 우선순위나 대상 프로세스의 우선 순위를 변경할 것이다.</a:t>
            </a:r>
            <a:endParaRPr sz="1200">
              <a:solidFill>
                <a:schemeClr val="dk1"/>
              </a:solidFill>
            </a:endParaRPr>
          </a:p>
          <a:p>
            <a:pPr indent="-2286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2.6.12 이전의 리눅스 커널에서 비특권 프로세스는 자신이나 다른 프로세스의 우선순위 값을 낮춤으로써만 setpriority()를 사용할 수 있다.</a:t>
            </a:r>
            <a:endParaRPr sz="1200">
              <a:solidFill>
                <a:schemeClr val="dk1"/>
              </a:solidFill>
            </a:endParaRPr>
          </a:p>
          <a:p>
            <a:pPr indent="-2286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2.612 이후의 리눅스는 비특권 프로세스가 우선순위를 증가시키도록 primit_nice 자원한도를 제공한다.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ku logoì ëí ì´ë¯¸ì§ ê²ìê²°ê³¼" id="107" name="Google Shape;107;p19"/>
          <p:cNvPicPr preferRelativeResize="0"/>
          <p:nvPr/>
        </p:nvPicPr>
        <p:blipFill rotWithShape="1">
          <a:blip r:embed="rId3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getpriority(), setpriority()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75" y="51349"/>
            <a:ext cx="5946000" cy="19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4100" y="937697"/>
            <a:ext cx="5443925" cy="40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56150" y="110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표준 커널 스케줄링 알고리즘은 시스템에서 구동되는 대화형과 백그라운드 프로세스의 혼합에 대해 알맞은 성능과 반응성을 제공한다. 그러나 실시간 응용 프로그램은 스케줄러에 대한 요구사항이 엄격하다.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 실시간 응용 프로그램은 외부 입력에 대해 보장된 최대 반응 시간을 제공해야 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우선순위가 높은 프로세스는 cpu 사용을 완료하거나, 자발적으로 포기하기 전까지 cpu에 대한 전용접근 권한을 유지할 수 있어야 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실시간 응용 프로그램의 컴포넌트 프로세스가 스케줄링 되는 정확한 순서를 제어할 수 있어야한다.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ku logoì ëí ì´ë¯¸ì§ ê²ìê²°ê³¼" id="121" name="Google Shape;121;p21"/>
          <p:cNvPicPr preferRelativeResize="0"/>
          <p:nvPr/>
        </p:nvPicPr>
        <p:blipFill rotWithShape="1">
          <a:blip r:embed="rId3">
            <a:alphaModFix/>
          </a:blip>
          <a:srcRect b="16008" l="16400" r="13840" t="15549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30.2 실시간 프로세스 스케줄링 개요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-98750" y="460400"/>
            <a:ext cx="929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SUSv3 은 이러한 요구사항을 부분적으로 언급하는 실시간 프로세스 스케줄링 API를 명시한다. 이러한 API는 두 가지 실시간 스케줄링 정책인 SCHED_RR 과 SCHED_FIFO를 제공한다. 이러한 정책 중 하나를 기반으로 동작하는 process는 실시간 스케줄링 API 가 SCHED_OTHER 상수를 이용해 식별하는 표준 라운드 로빈 시간 공유 정책을 사용하여 스케줄링 되는 프로세스보다 항상 우선순위가 높다.</a:t>
            </a:r>
            <a:endParaRPr sz="12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각각의 실시간 정책은 우선순위 레벨의 범위를 허용한다. SUSv3는 관련 구현이 실시간 정책에 대해 적어도 32개의 우선순위를 제공하도록 요구한다.</a:t>
            </a:r>
            <a:endParaRPr sz="1200">
              <a:solidFill>
                <a:schemeClr val="dk1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리눅스는 1~99까지 99개의 실시간 우선순위 레벨을 제공하며, 이 범위는 두 가지 실시간 스케줄링 정책에 모두 적용된다.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ku logoì ëí ì´ë¯¸ì§ ê²ìê²°ê³¼" id="129" name="Google Shape;129;p22"/>
          <p:cNvPicPr preferRelativeResize="0"/>
          <p:nvPr/>
        </p:nvPicPr>
        <p:blipFill rotWithShape="1">
          <a:blip r:embed="rId3">
            <a:alphaModFix/>
          </a:blip>
          <a:srcRect b="16008" l="16400" r="13840" t="15549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{07BC23E9-FBD0-4154-A4F1-8E67715994A7}</a:tableStyleId>
              </a:tblPr>
              <a:tblGrid>
                <a:gridCol w="8850700"/>
              </a:tblGrid>
              <a:tr h="71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30.2 실시간 프로세스 스케줄링 개요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8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