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7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4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5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1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7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6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9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0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18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9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16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391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0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6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8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42D0-A915-4391-B7FF-3674E7BCD98E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04B7-3F42-4BBD-A4BB-5B9F11109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1800000">
            <a:off x="4318309" y="1597025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4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665759" y="2049789"/>
              <a:ext cx="2636503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CHAPTER 5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FILE I/O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FURTHER DETAILS</a:t>
              </a:r>
              <a:endPara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379937" y="4932425"/>
            <a:ext cx="5204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JAN. 03. 2019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Dankook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Univ. </a:t>
            </a:r>
            <a:r>
              <a:rPr kumimoji="0" lang="en-US" altLang="ko-KR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LiSearch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Study Group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남호철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박재원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nhc616@gamil.com | kevin405@naver.com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truncate()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1" y="1981029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값으로 파일의 크기를 설정한다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34396"/>
          <a:ext cx="91367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truncate(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char *pathname,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length);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잘라내기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truncate()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Truncating a File: truncate()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ftruncate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3779374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값으로 파일의 크기를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설정한다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232741"/>
          <a:ext cx="9136779" cy="174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ftruncate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length);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파일의 길이가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lengt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길다면 나머지 데이터는 소실된다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짧다면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 byte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채워진다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사용하지 않고 파일 내용을 변경 가능한 유일한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0" y="4839276"/>
            <a:ext cx="9136779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0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1" y="1981029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스레드의 진행을 보류하고 파일이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열릴때까지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기다린다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34396"/>
          <a:ext cx="9136779" cy="56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lang="ko-KR" altLang="en-US" sz="12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파일을 읽을 때까지 기다림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</a:t>
                      </a:r>
                      <a:r>
                        <a:rPr lang="ko-KR" altLang="en-US" sz="12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ko-KR" altLang="en-US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파일에 쓸 때까지 기다림</a:t>
                      </a:r>
                      <a:r>
                        <a:rPr lang="en-US" altLang="ko-KR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Nonblocking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I/O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Nonblocking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I/O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NONBLOCK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3779374"/>
            <a:ext cx="755011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스레드의 진행을 멈추지 않고 계속 진행한다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9136779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232741"/>
          <a:ext cx="9136779" cy="171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상태로 기다리고 있지 않으면 에러 리턴으로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딜레이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없이 끝남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하는경우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읽을게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있으면 읽은 바이트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리턴하고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없으면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둘다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딜레이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없이 바로 끝남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파일에 대한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커널 버퍼 캐시가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블로킹되지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않는 것이 보장된다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0" y="4839276"/>
            <a:ext cx="9136779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9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LFS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Large File Summit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82227" y="2383580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637077" y="2245680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큰 파일에 대한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 on Large Files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04565" y="2829886"/>
            <a:ext cx="3953774" cy="2368715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대용량 파일 지원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이용방법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open64(name, O_CREAT | O_RDWR, mode);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("open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_FILE_OFFSET_BITS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_FILE_OFFSET_BITS 64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723" y="2434395"/>
              <a:ext cx="5220000" cy="3304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546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32bit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아키텍처에서 파일의 크기가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ko-K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바이트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약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2GB)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제한된다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커널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부터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LFS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지원한다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파일시스템 또한 대용량 파일을 지원해야 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en-US" altLang="ko-KR" sz="1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1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두가지 접근 방법</a:t>
                          </a:r>
                          <a:endParaRPr kumimoji="0" lang="en-US" altLang="ko-KR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대용량 파일 지원 대체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API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사용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더 이상 사용하지 않음</a:t>
                          </a:r>
                          <a:r>
                            <a:rPr kumimoji="0" lang="en-US" altLang="ko-KR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_FILE_OFFSET_BITS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지정</a:t>
                          </a:r>
                          <a:endParaRPr kumimoji="0" lang="en-US" altLang="ko-KR" sz="105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EEEE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8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off_t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값을 넘기기 위해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사용하는 기존 방식으로 불가능하다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따라서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 해야한다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608780"/>
                  </p:ext>
                </p:extLst>
              </p:nvPr>
            </p:nvGraphicFramePr>
            <p:xfrm>
              <a:off x="2102723" y="2434395"/>
              <a:ext cx="5220000" cy="3304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546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b="-245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152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두가지 접근 방법</a:t>
                          </a:r>
                          <a:endParaRPr kumimoji="0" lang="en-US" altLang="ko-KR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대용량 파일 지원 대체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API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사용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kumimoji="0" lang="ko-KR" altLang="en-US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더 이상 사용하지 않음</a:t>
                          </a:r>
                          <a:r>
                            <a:rPr kumimoji="0" lang="en-US" altLang="ko-KR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_FILE_OFFSET_BITS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로 지정</a:t>
                          </a:r>
                          <a:endParaRPr kumimoji="0" lang="en-US" altLang="ko-KR" sz="105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EEEE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38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off_t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값을 넘기기 위해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사용하는 기존 방식으로 불가능하다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따라서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lld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를 사용하고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 </a:t>
                          </a:r>
                          <a:r>
                            <a:rPr kumimoji="0" lang="en-US" altLang="ko-KR" sz="12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long</a:t>
                          </a:r>
                          <a:r>
                            <a:rPr kumimoji="0" lang="ko-KR" altLang="en-US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으로 캐스팅 해야한다</a:t>
                          </a:r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kumimoji="0" lang="en-US" altLang="ko-KR" sz="1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17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86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/dev/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/self/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대한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심볼릭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링크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553423" y="3117005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8260673" y="2952357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/dev/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디렉토리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/dev/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directory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05823" y="3450622"/>
            <a:ext cx="2395273" cy="380038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 | diff /dev/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/0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oldfilelist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280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커널이 프로세스 마다 제공하는 가상 디렉토리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shell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사용한다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명령어 인자로 표준 입출력으로 설정하고 싶을 때 사용한다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있는 파일을 여는 것은 실제로는 해당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디스크립터를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복제하는것과 동일하다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편의를 위해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각각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/0,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/1, /dev/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/2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심몰릭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링크로 제공된다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6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522000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프로세스가 실행중일때만 사용되는 임시파일을 만든다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374904"/>
          <a:ext cx="5219999" cy="21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mkstemp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(char *template);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경로명의 형태지만 마지막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자는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형태여야한다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-template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수정되기때문에 배열로 지정한다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-unlink()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이후 삭제된다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1" y="3288839"/>
            <a:ext cx="5220000" cy="123691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임시 파일 만들기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Creating Temporary Files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13012" y="2765260"/>
            <a:ext cx="4201136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char template[] = "/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somestringXXXXXX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(template);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mkstemp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("Generated filename was: %s\n", template);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unlink(template);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unlink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바로 사라지지만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file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close()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후에 사라진다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("close");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7" y="4607543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0" y="4607543"/>
            <a:ext cx="5584723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tmpfile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읽고 쓰기용으로 열리는 고유한 이름의 임시파일을 만든다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980315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1" y="4987284"/>
          <a:ext cx="5220000" cy="173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FILE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tmpfile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성공시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파일 포인터 반환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프로세스가 같은 이름의 파일을 만든 가능성에 대비해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내부에서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unlink()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이용해 파일 이름을 제거한다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1" y="5867400"/>
            <a:ext cx="5220000" cy="822077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4519588" y="1953197"/>
            <a:ext cx="2905662" cy="2905664"/>
          </a:xfrm>
          <a:prstGeom prst="ellipse">
            <a:avLst/>
          </a:prstGeom>
          <a:gradFill>
            <a:gsLst>
              <a:gs pos="0">
                <a:srgbClr val="D5355F"/>
              </a:gs>
              <a:gs pos="100000">
                <a:srgbClr val="81569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ctr" defTabSz="914400" rtl="0" eaLnBrk="1" fontAlgn="auto" latinLnBrk="1" hangingPunct="1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972" y="3144419"/>
            <a:ext cx="257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3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(Atomicity)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Call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실행된다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3"/>
          <a:ext cx="5220000" cy="345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모든 단계가 다른 프로세스나 스레드에 의해 중단되지 않고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동작으로 완료되도록 커널이 보장한다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kernel guarantees that a system call are completed as a single operation.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경쟁 상태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(Race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Conditon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피할수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Allows us to avoid race conditions.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 of the need for atomicity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배타적 파일 생성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파일에 데이터 추가하기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581400"/>
            <a:ext cx="5220000" cy="11506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40485" y="2278226"/>
            <a:ext cx="3638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배타적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파일생성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Creating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 file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exclusively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95335" y="2140326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8" y="438030"/>
            <a:ext cx="423684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원자성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경쟁 상태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Atomicity and Race Conditions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1133" y="2924557"/>
            <a:ext cx="3713647" cy="6568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O_CREAT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O_EXCL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함께 지정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파일의 존재 확인과 파일 생성이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이루어짐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40485" y="4121404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파일에 데이터 추가하기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Appending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to file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95335" y="3983504"/>
            <a:ext cx="299432" cy="498265"/>
            <a:chOff x="7020357" y="1678024"/>
            <a:chExt cx="299432" cy="498265"/>
          </a:xfrm>
        </p:grpSpPr>
        <p:sp>
          <p:nvSpPr>
            <p:cNvPr id="24" name="도넛 23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8211133" y="4767735"/>
            <a:ext cx="3713647" cy="6568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O_APPEND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플래그 이용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-offset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변경과 저장이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이루어짐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이미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파일의 속성을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398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따라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값이 다르다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에러일 경우는 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◎ </a:t>
                      </a: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인자에 따라 다양한 작업이 수행 가능하다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현재 존재하는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descriptor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복사한다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.(F_DUPFD)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file descriptor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플래그를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.(F_GETFD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F_SETFD)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상태 플래그를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.(F_GETFL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F_SETFL)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 동기화된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소유자를 읽고 쓴다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.(F_GETOWN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F_SETOWN)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- etc…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열린 파일 플래그 수정을 위해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유용한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프로그램이 연 파일이 아니어서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쓰인 플래그를 통제 할 수 없는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아닌 경우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(pipe()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socket()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dsecriptor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얻은 경우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092980" y="3381152"/>
            <a:ext cx="5220000" cy="158137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 O_APPEND flags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제어 오퍼레이션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Control Operation : </a:t>
            </a:r>
            <a:r>
              <a:rPr kumimoji="0" lang="en-US" altLang="ko-KR" sz="10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flags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플래그를 읽어온다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F_GETFL);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(flags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변경하려는 비트 수정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|= O_APPEND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갱신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F_SETFL, flags) == 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errExit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("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");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121324" y="1315978"/>
            <a:ext cx="5670501" cy="4275197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992" y="392648"/>
            <a:ext cx="9398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디스크립터와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열려있는 파일의 관계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Relationship between file descriptor and open file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76644" y="2541959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6644" y="2541959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40324" y="1457047"/>
            <a:ext cx="3638577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파일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테이블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per-process file descriptor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table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디스크립터의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동작을 제어하는 플래그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파일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디스크립터를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가리키는 참조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92231" y="6084609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92231" y="6084610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76644" y="4742563"/>
            <a:ext cx="36385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파일시스템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system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inode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table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종류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파일크기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타임스탬프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-etc…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6644" y="4590981"/>
            <a:ext cx="1554480" cy="4571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76644" y="4590981"/>
            <a:ext cx="1224000" cy="45719"/>
          </a:xfrm>
          <a:prstGeom prst="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76644" y="2739388"/>
            <a:ext cx="363857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시스템의 열린 파일 테이블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system-wide table of open file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descriptions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파일의 오프셋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열때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지정한 상태 플래그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접근 모드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구동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관련 설정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inoe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가리키는 참조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46" y="1671395"/>
            <a:ext cx="4869054" cy="36480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05421" y="2933702"/>
            <a:ext cx="824923" cy="17307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up,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05421" y="3873797"/>
            <a:ext cx="614243" cy="156305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ork,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40887" y="3297812"/>
            <a:ext cx="973634" cy="15576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8949" y="5828326"/>
            <a:ext cx="647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 file descriptor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플래그와 다르게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file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offset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값은 공유될 수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7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복제한다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6"/>
          <a:ext cx="5220000" cy="171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인자로 열린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받고 동일한 열린 파일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가리키는 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디스크립터를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디스크립터는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사용하지 않은 가장 작은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디스크립터임이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보장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028728"/>
            <a:ext cx="5220000" cy="111703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29852" y="2118929"/>
            <a:ext cx="363857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 and dup2()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복사하기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fd2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닫는다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close(2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작은 </a:t>
            </a: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사용중이지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않은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복제된다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newfd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dup(1);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fd2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복제해 변경한다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dup2(1, 2);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8" y="4256310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3" y="4709677"/>
          <a:ext cx="5220000" cy="171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dup2(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사용해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 열려 있다면 먼저 받아버린다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304009"/>
            <a:ext cx="5220000" cy="1117033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7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7877175" y="1981030"/>
            <a:ext cx="3857626" cy="376254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38" y="2303001"/>
            <a:ext cx="3238500" cy="307657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이미 열린 파일의 속성을 변경한다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353801"/>
          <a:ext cx="5220000" cy="168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9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fcntl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F_DUPFD,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이상의 미사용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가장 작은 값으로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특정 범위에 들도록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139278"/>
            <a:ext cx="5220000" cy="903482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717" y="438030"/>
            <a:ext cx="508043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</a:t>
            </a:r>
            <a:r>
              <a:rPr kumimoji="0" lang="ko-KR" alt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디스크립터</a:t>
            </a: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복사하기</a:t>
            </a:r>
            <a:endParaRPr kumimoji="0" lang="en-US" altLang="ko-KR" sz="2800" b="1" i="1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8" y="4256310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dup3()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dup3()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659417"/>
          <a:ext cx="5220000" cy="148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6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dup2(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newfd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flags);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리눅스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2.6.27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등장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-O_CLOEXEC(FD_CLOEXEC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킨다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 지원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(F_DUPFD_CLOEXEC)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379577"/>
            <a:ext cx="5220000" cy="76618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58146" y="3414173"/>
            <a:ext cx="862253" cy="310101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up, </a:t>
            </a:r>
            <a:r>
              <a:rPr kumimoji="0" lang="en-US" altLang="ko-KR" sz="800" b="1" i="0" u="none" strike="noStrike" kern="1200" cap="none" spc="0" normalizeH="0" baseline="0" noProof="0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fcntl</a:t>
            </a:r>
            <a:r>
              <a:rPr kumimoji="0" lang="en-US" altLang="ko-KR" sz="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…</a:t>
            </a:r>
            <a:endParaRPr kumimoji="0" lang="ko-KR" altLang="en-US" sz="8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복제한다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6"/>
          <a:ext cx="52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pread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void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offset);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8129852" y="2118929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아래의 호출을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atomic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하게 수행한다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684702" y="1981029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94526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지정된 오프셋에서의 파일 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Duplicating file descriptor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0500" y="2765260"/>
            <a:ext cx="3713647" cy="383755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오프셋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0, SEEK_CUR);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offset, SEEK_SET);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 = read(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buf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원래 오프셋 복구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orig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SEEK_SET);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6716" y="3779374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1" y="3779374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dup2()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file descriptor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변경한다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1" y="4152146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232741"/>
          <a:ext cx="5220000" cy="203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pwrite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void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count,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offset);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6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명시된 위치에서 수행하는 것을 제외하면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read(), write()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동일하게 동작한다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멀티 스레드에서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반복해서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lseek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이용하는 것보다 비용이 적다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1" y="5113595"/>
            <a:ext cx="5220000" cy="115152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7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86718" y="1981029"/>
            <a:ext cx="1433468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메모리 버퍼를 지정할 수 있는 방식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3" y="2434395"/>
          <a:ext cx="5220000" cy="4165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4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uio.h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iovcnt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iovcnt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쓰거나 읽은 바이트 수 리턴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EOF: 0,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-1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배열의</a:t>
                      </a:r>
                      <a:r>
                        <a:rPr kumimoji="0" lang="en-US" altLang="ko-K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요소는 </a:t>
                      </a:r>
                      <a:r>
                        <a:rPr kumimoji="0" lang="en-US" altLang="ko-KR" sz="12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ko-KR" alt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구성</a:t>
                      </a:r>
                      <a:endParaRPr kumimoji="0" lang="en-US" altLang="ko-KR" sz="1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iovec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iov_base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 /*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버퍼 시작 주소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iov_len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    /*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전송될 바이트 수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EEE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8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system call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단일 데이터 버퍼가 아닌 여러 개의 데이터 버퍼를 전송한다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824135"/>
            <a:ext cx="5220000" cy="1438498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96527" y="2491701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버퍼관의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관계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751377" y="2353801"/>
            <a:ext cx="299432" cy="498265"/>
            <a:chOff x="7020357" y="1678024"/>
            <a:chExt cx="299432" cy="498265"/>
          </a:xfrm>
        </p:grpSpPr>
        <p:sp>
          <p:nvSpPr>
            <p:cNvPr id="46" name="도넛 45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86717" y="438030"/>
            <a:ext cx="8500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02464" y="3122518"/>
            <a:ext cx="4061958" cy="2121065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527" y="3467071"/>
            <a:ext cx="3522623" cy="14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7888884" y="3393797"/>
            <a:ext cx="4036416" cy="64480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95300" y="1981029"/>
            <a:ext cx="1524886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스캐터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입력을 수행한다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35380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02722" y="2461811"/>
          <a:ext cx="5220000" cy="1580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6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가리키는 파일에서 연속된 바이트를 읽어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지정된 버퍼로 이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바이트들을 흩뿌린다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(scatter).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하게 수행되므로 커널은 단일 데이터 전송을 수행한다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startfd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이상의 미사용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가장 작은 값으로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oldfd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복제를 만든다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디스크립터가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특정 범위에 들도록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할때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유용하다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02722" y="3330321"/>
            <a:ext cx="5220000" cy="707611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00" y="4256310"/>
            <a:ext cx="1524886" cy="3727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ritev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02722" y="4256310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ritev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개더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출력을 수행한다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102722" y="4629082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102722" y="4693579"/>
          <a:ext cx="5220000" cy="120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Iov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지정된 모든 버퍼에 담긴 데이터를 연결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(gather)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해서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가리키는 파일에 하나의 연속된 바이트로 쓴다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readv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마찬가지로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atomic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하게 수행된다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프로세스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스레드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출력과 섞이지 않고 연속적으로 쓰여진다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02722" y="5298290"/>
            <a:ext cx="5220000" cy="604711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6717" y="438030"/>
            <a:ext cx="8500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&amp; </a:t>
            </a:r>
            <a:r>
              <a:rPr kumimoji="0" lang="en-US" altLang="ko-KR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 I/O: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and </a:t>
            </a:r>
            <a:r>
              <a:rPr kumimoji="0" lang="en-US" altLang="ko-K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34602" y="3033432"/>
            <a:ext cx="36385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 오프셋에서의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Scatter-Gather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589452" y="2895532"/>
            <a:ext cx="299432" cy="498265"/>
            <a:chOff x="7020357" y="1678024"/>
            <a:chExt cx="299432" cy="498265"/>
          </a:xfrm>
        </p:grpSpPr>
        <p:sp>
          <p:nvSpPr>
            <p:cNvPr id="30" name="도넛 29"/>
            <p:cNvSpPr/>
            <p:nvPr/>
          </p:nvSpPr>
          <p:spPr>
            <a:xfrm>
              <a:off x="7023100" y="1879600"/>
              <a:ext cx="296689" cy="296689"/>
            </a:xfrm>
            <a:prstGeom prst="donut">
              <a:avLst>
                <a:gd name="adj" fmla="val 73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800000">
              <a:off x="7020357" y="167802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00000">
              <a:off x="7222949" y="1686454"/>
              <a:ext cx="72319" cy="400050"/>
            </a:xfrm>
            <a:prstGeom prst="roundRect">
              <a:avLst>
                <a:gd name="adj" fmla="val 50000"/>
              </a:avLst>
            </a:prstGeom>
            <a:solidFill>
              <a:srgbClr val="1D2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800000">
              <a:off x="7214943" y="1773369"/>
              <a:ext cx="36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800000">
              <a:off x="7100255" y="1874134"/>
              <a:ext cx="360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05449" y="3015318"/>
            <a:ext cx="432041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ssize_t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offset);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ssize_t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fd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iovec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iovcnt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off_t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offset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pread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pwrite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같이 지정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offset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위치 부터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 write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것을 제외하면 기존의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readv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writev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동일하다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1717</Words>
  <Application>Microsoft Office PowerPoint</Application>
  <PresentationFormat>와이드스크린</PresentationFormat>
  <Paragraphs>267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</dc:creator>
  <cp:lastModifiedBy>nam</cp:lastModifiedBy>
  <cp:revision>1</cp:revision>
  <dcterms:created xsi:type="dcterms:W3CDTF">2019-01-02T21:36:13Z</dcterms:created>
  <dcterms:modified xsi:type="dcterms:W3CDTF">2019-01-02T21:38:33Z</dcterms:modified>
</cp:coreProperties>
</file>