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4" r:id="rId4"/>
    <p:sldId id="277" r:id="rId5"/>
    <p:sldId id="278" r:id="rId6"/>
    <p:sldId id="280" r:id="rId7"/>
    <p:sldId id="282" r:id="rId8"/>
    <p:sldId id="284" r:id="rId9"/>
    <p:sldId id="258" r:id="rId10"/>
    <p:sldId id="267" r:id="rId11"/>
    <p:sldId id="268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9A"/>
    <a:srgbClr val="94CAFF"/>
    <a:srgbClr val="0E2FBA"/>
    <a:srgbClr val="1C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Chapter 21. Signals : Signal Handler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lt"/>
              </a:rPr>
              <a:t>January 22, 2018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Jeyeon</a:t>
            </a:r>
            <a:r>
              <a:rPr lang="en-US" altLang="ko-KR" dirty="0">
                <a:latin typeface="+mj-lt"/>
              </a:rPr>
              <a:t> Lee</a:t>
            </a:r>
          </a:p>
          <a:p>
            <a:r>
              <a:rPr lang="en-US" altLang="ko-KR" dirty="0">
                <a:latin typeface="+mj-lt"/>
              </a:rPr>
              <a:t>Dept. of Software</a:t>
            </a:r>
          </a:p>
          <a:p>
            <a:r>
              <a:rPr lang="en-US" altLang="ko-KR" dirty="0" err="1">
                <a:latin typeface="+mj-lt"/>
              </a:rPr>
              <a:t>Dankook</a:t>
            </a:r>
            <a:r>
              <a:rPr lang="en-US" altLang="ko-KR" dirty="0">
                <a:latin typeface="+mj-lt"/>
              </a:rPr>
              <a:t> University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2reenact@naver.com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92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6692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Alternate Stack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66C8AE-7D66-4258-BC9C-6D320825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18" y="1823171"/>
            <a:ext cx="9537802" cy="1693628"/>
          </a:xfrm>
          <a:prstGeom prst="rect">
            <a:avLst/>
          </a:prstGeom>
        </p:spPr>
      </p:pic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24667B22-429D-4FDE-9E80-06DD1C9F86B7}"/>
              </a:ext>
            </a:extLst>
          </p:cNvPr>
          <p:cNvSpPr txBox="1">
            <a:spLocks/>
          </p:cNvSpPr>
          <p:nvPr/>
        </p:nvSpPr>
        <p:spPr>
          <a:xfrm>
            <a:off x="838200" y="1228151"/>
            <a:ext cx="10515600" cy="495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The </a:t>
            </a:r>
            <a:r>
              <a:rPr lang="en-US" altLang="ko-KR" dirty="0" err="1"/>
              <a:t>stack_t</a:t>
            </a:r>
            <a:r>
              <a:rPr lang="en-US" altLang="ko-KR" dirty="0"/>
              <a:t> structure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ss_flags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SS_ONSTACK : the process is executing on the alternate signal stack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SS_DISABLE : there is no currently established alternate signal stack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804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5998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SA_SIGINFO flag (1/2)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165533-605C-4D63-8AAA-1BA44F39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49" y="1619905"/>
            <a:ext cx="7710602" cy="6080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2C244E-4D4D-41BC-9708-659983B6F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97"/>
          <a:stretch/>
        </p:blipFill>
        <p:spPr>
          <a:xfrm>
            <a:off x="1199499" y="2144859"/>
            <a:ext cx="7710607" cy="4097445"/>
          </a:xfrm>
          <a:prstGeom prst="rect">
            <a:avLst/>
          </a:prstGeom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1D286FA-086E-409B-AF34-6C6E4A87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Declaring &amp; Usage of handler</a:t>
            </a:r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6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573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SA_SIGINFO flag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E32F53-C35A-422C-90DD-ADC9CB2DC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5" b="2140"/>
          <a:stretch/>
        </p:blipFill>
        <p:spPr>
          <a:xfrm>
            <a:off x="1091581" y="1705996"/>
            <a:ext cx="7662275" cy="4711507"/>
          </a:xfrm>
          <a:prstGeom prst="rect">
            <a:avLst/>
          </a:prstGeom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5A5CEF7-959F-4EE6-A4D5-E39937AE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The </a:t>
            </a:r>
            <a:r>
              <a:rPr lang="en-US" altLang="ko-KR" dirty="0" err="1"/>
              <a:t>siginfo_t</a:t>
            </a:r>
            <a:r>
              <a:rPr lang="en-US" altLang="ko-KR" dirty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138011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8724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Interruption &amp; Restarting of System Calls (1/2)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AED49AD-49E1-44EC-9652-4EB93EB4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36" y="1936813"/>
            <a:ext cx="8643005" cy="1684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CDA190-4304-4F71-8856-4B97BEB49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36" y="3886008"/>
            <a:ext cx="7139560" cy="4485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7B24BF-7609-4D71-A9D3-C054F973F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763" y="4730091"/>
            <a:ext cx="8326245" cy="1341310"/>
          </a:xfrm>
          <a:prstGeom prst="rect">
            <a:avLst/>
          </a:prstGeom>
        </p:spPr>
      </p:pic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8FBBD844-90B6-4789-BA43-81242863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9"/>
            <a:ext cx="10515600" cy="496995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Restarting an interrupted system call manually</a:t>
            </a:r>
          </a:p>
        </p:txBody>
      </p:sp>
    </p:spTree>
    <p:extLst>
      <p:ext uri="{BB962C8B-B14F-4D97-AF65-F5344CB8AC3E}">
        <p14:creationId xmlns:p14="http://schemas.microsoft.com/office/powerpoint/2010/main" val="282370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0231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Interruption &amp; Restarting of System Calls 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3F8E4C-3BCD-4853-8302-A18AFF98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62" y="2138113"/>
            <a:ext cx="8723154" cy="1554060"/>
          </a:xfrm>
          <a:prstGeom prst="rect">
            <a:avLst/>
          </a:prstGeom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C089FDE-7836-48C4-B5E0-28E7AB2769C8}"/>
              </a:ext>
            </a:extLst>
          </p:cNvPr>
          <p:cNvSpPr txBox="1">
            <a:spLocks/>
          </p:cNvSpPr>
          <p:nvPr/>
        </p:nvSpPr>
        <p:spPr>
          <a:xfrm>
            <a:off x="838200" y="1222513"/>
            <a:ext cx="10515600" cy="495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Modifying the SA_RESTART flag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use </a:t>
            </a:r>
            <a:r>
              <a:rPr lang="en-US" altLang="ko-KR" dirty="0" err="1"/>
              <a:t>siginterrupt</a:t>
            </a:r>
            <a:r>
              <a:rPr lang="en-US" altLang="ko-KR" dirty="0"/>
              <a:t>() function to change the SA_RESTART setting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If flag is true, a handler for sig will interrupt blocking system calls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If flag is </a:t>
            </a:r>
            <a:r>
              <a:rPr lang="en-US" altLang="ko-KR" dirty="0" err="1"/>
              <a:t>flase</a:t>
            </a:r>
            <a:r>
              <a:rPr lang="en-US" altLang="ko-KR" dirty="0"/>
              <a:t>, the blocking system calls will restarted after handler</a:t>
            </a:r>
          </a:p>
        </p:txBody>
      </p:sp>
    </p:spTree>
    <p:extLst>
      <p:ext uri="{BB962C8B-B14F-4D97-AF65-F5344CB8AC3E}">
        <p14:creationId xmlns:p14="http://schemas.microsoft.com/office/powerpoint/2010/main" val="190541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5000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Chapter Objectives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76" y="1621535"/>
            <a:ext cx="10098024" cy="455542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How to design a signal handler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Methods of terminating a signal handler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Handling of signal on an alternate Stack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The usage of </a:t>
            </a:r>
            <a:r>
              <a:rPr lang="en-US" altLang="ko-KR" dirty="0" err="1"/>
              <a:t>sigaction</a:t>
            </a:r>
            <a:r>
              <a:rPr lang="en-US" altLang="ko-KR" dirty="0"/>
              <a:t>() SA_SIGINFO flag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How a system call may be interrupted by a signal handler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How the system call can be restarted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8322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Designing Signal Handlers (1/4)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Signal handlers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write simple to reduce the risk of creating race condition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58" y="2199279"/>
            <a:ext cx="6540689" cy="400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748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Designing Signal Handlers (2/4)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Two common designs for signal handlers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the signal handler sets a global flag and exit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the main program periodically checks this flag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if the flag is set, takes appropriate action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the signal handler performs some type of cleanup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then terminates the process or uses a nonlocal </a:t>
            </a:r>
            <a:r>
              <a:rPr lang="en-US" altLang="ko-KR" dirty="0" err="1"/>
              <a:t>goto</a:t>
            </a:r>
            <a:r>
              <a:rPr lang="en-US" altLang="ko-KR" dirty="0"/>
              <a:t> to unwind the stack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Signals are not queued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the delivery of a signal is blocked during the execution of handler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if the signal is generated more than once, it will later be delivered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6611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Designing Signal Handlers (3/4)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Reentrant and Async-signal-safe function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single-threaded &amp; multi-threaded programs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single-threaded program </a:t>
            </a:r>
          </a:p>
          <a:p>
            <a:pPr lvl="3">
              <a:lnSpc>
                <a:spcPct val="120000"/>
              </a:lnSpc>
            </a:pPr>
            <a:r>
              <a:rPr lang="en-US" altLang="ko-KR" dirty="0"/>
              <a:t>classical UNIX program</a:t>
            </a:r>
          </a:p>
          <a:p>
            <a:pPr lvl="3">
              <a:lnSpc>
                <a:spcPct val="120000"/>
              </a:lnSpc>
            </a:pPr>
            <a:r>
              <a:rPr lang="en-US" altLang="ko-KR" dirty="0"/>
              <a:t>CPU processes instructions for a single logical flow of execution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multi-threaded program</a:t>
            </a:r>
          </a:p>
          <a:p>
            <a:pPr lvl="3"/>
            <a:r>
              <a:rPr lang="en-US" altLang="ko-KR" dirty="0"/>
              <a:t>there are multiple, independent, concurrent logical flows of execution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reentrant &amp; </a:t>
            </a:r>
            <a:r>
              <a:rPr lang="en-US" altLang="ko-KR" dirty="0" err="1"/>
              <a:t>nonreentrant</a:t>
            </a:r>
            <a:r>
              <a:rPr lang="en-US" altLang="ko-KR" dirty="0"/>
              <a:t> functions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reentrant function</a:t>
            </a:r>
          </a:p>
          <a:p>
            <a:pPr lvl="3">
              <a:lnSpc>
                <a:spcPct val="120000"/>
              </a:lnSpc>
            </a:pPr>
            <a:r>
              <a:rPr lang="en-US" altLang="ko-KR" dirty="0"/>
              <a:t>can safely be simultaneously executed by multiple threads of execution</a:t>
            </a:r>
          </a:p>
          <a:p>
            <a:pPr lvl="3">
              <a:lnSpc>
                <a:spcPct val="120000"/>
              </a:lnSpc>
            </a:pPr>
            <a:r>
              <a:rPr lang="en-US" altLang="ko-KR" dirty="0"/>
              <a:t>achieves its expected result, regardless of the state of execution of others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nonreentrant</a:t>
            </a:r>
            <a:r>
              <a:rPr lang="en-US" altLang="ko-KR" dirty="0"/>
              <a:t> function</a:t>
            </a:r>
          </a:p>
          <a:p>
            <a:pPr lvl="3"/>
            <a:r>
              <a:rPr lang="en-US" altLang="ko-KR" dirty="0"/>
              <a:t>If it updates global or static data structures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04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604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Designing Signal Handlers (4/4)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Standard async-signal-safe 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what is async-signal-safe function?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implementation guarantees to be safe when called from a signal handler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a function is safe when it is reentrant or not interruptible by a handler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two choices for writing signal handlers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make the signal handler reentrant &amp; to call only async-signal-safe-function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block signals while calling unsafe functions or working with global data</a:t>
            </a:r>
          </a:p>
          <a:p>
            <a:pPr lvl="3"/>
            <a:r>
              <a:rPr lang="en-US" altLang="ko-KR" dirty="0"/>
              <a:t>global variables can be safe with </a:t>
            </a:r>
            <a:r>
              <a:rPr lang="en-US" altLang="ko-KR" dirty="0" err="1"/>
              <a:t>sig_atomic_t</a:t>
            </a:r>
            <a:r>
              <a:rPr lang="en-US" altLang="ko-KR" dirty="0"/>
              <a:t> which is a global flag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B47B812-F5C9-4518-8448-5AB94857A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15" y="4479416"/>
            <a:ext cx="3824097" cy="4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9961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Signal Handler (1/2)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Ways of terminating a signal handler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use _exit() to terminate the process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unsafe because of flushing action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use kill() or raise() to send a signal to kill the process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perform a nonlocal </a:t>
            </a:r>
            <a:r>
              <a:rPr lang="en-US" altLang="ko-KR" dirty="0" err="1"/>
              <a:t>goto</a:t>
            </a:r>
            <a:r>
              <a:rPr lang="en-US" altLang="ko-KR" dirty="0"/>
              <a:t> from the signal handler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longjmp</a:t>
            </a:r>
            <a:r>
              <a:rPr lang="en-US" altLang="ko-KR" dirty="0"/>
              <a:t>() doesn’t restore the signal mask and signals are not unblocked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use </a:t>
            </a:r>
            <a:r>
              <a:rPr lang="en-US" altLang="ko-KR" dirty="0" err="1"/>
              <a:t>sigsetjmp</a:t>
            </a:r>
            <a:r>
              <a:rPr lang="en-US" altLang="ko-KR" dirty="0"/>
              <a:t>() or </a:t>
            </a:r>
            <a:r>
              <a:rPr lang="en-US" altLang="ko-KR" dirty="0" err="1"/>
              <a:t>siglongjmp</a:t>
            </a:r>
            <a:r>
              <a:rPr lang="en-US" altLang="ko-KR" dirty="0"/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2E1410F-E65A-47A3-B0E9-3947EDD7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88" y="3884572"/>
            <a:ext cx="9192316" cy="20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3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2215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Signal Handler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Ways of terminating a signal handler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use the abort() function to terminate the process with a core dump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this will terminate the calling process and produce its core dump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abort() override the effect of blocking or ignoring SIGABRT in SUSv3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077C99-3DD5-4D38-904B-34C36104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4" y="2884244"/>
            <a:ext cx="9339072" cy="13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0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274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Alternate Stack (1/2)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to create a frame for any handler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Allocate an area of memory called an alternate signal stack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Inform the kernel of the existence of the alternate signal stack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use the </a:t>
            </a:r>
            <a:r>
              <a:rPr lang="en-US" altLang="ko-KR" dirty="0" err="1"/>
              <a:t>signalstack</a:t>
            </a:r>
            <a:r>
              <a:rPr lang="en-US" altLang="ko-KR" dirty="0"/>
              <a:t>() system call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Signal handler is specified by the SA_ONSTACK flag 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324A28B-AAAE-460B-AAD0-C4C195BF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39" y="3648992"/>
            <a:ext cx="9329963" cy="170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698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Chapter 21. Signals : Signal Handler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이 제연</cp:lastModifiedBy>
  <cp:revision>67</cp:revision>
  <dcterms:created xsi:type="dcterms:W3CDTF">2018-12-25T06:53:22Z</dcterms:created>
  <dcterms:modified xsi:type="dcterms:W3CDTF">2019-01-21T16:23:23Z</dcterms:modified>
</cp:coreProperties>
</file>