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350" r:id="rId2"/>
    <p:sldId id="260" r:id="rId3"/>
    <p:sldId id="353" r:id="rId4"/>
    <p:sldId id="351" r:id="rId5"/>
    <p:sldId id="352" r:id="rId6"/>
    <p:sldId id="354" r:id="rId7"/>
    <p:sldId id="355" r:id="rId8"/>
    <p:sldId id="360" r:id="rId9"/>
    <p:sldId id="356" r:id="rId10"/>
    <p:sldId id="357" r:id="rId11"/>
    <p:sldId id="359" r:id="rId12"/>
    <p:sldId id="361" r:id="rId13"/>
    <p:sldId id="363" r:id="rId14"/>
    <p:sldId id="364" r:id="rId15"/>
    <p:sldId id="362" r:id="rId16"/>
    <p:sldId id="31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원 박" initials="재박" lastIdx="1" clrIdx="0">
    <p:extLst>
      <p:ext uri="{19B8F6BF-5375-455C-9EA6-DF929625EA0E}">
        <p15:presenceInfo xmlns:p15="http://schemas.microsoft.com/office/powerpoint/2012/main" userId="5d4b4ea6513147aa" providerId="Windows Live"/>
      </p:ext>
    </p:extLst>
  </p:cmAuthor>
  <p:cmAuthor id="2" name="박재원" initials="박" lastIdx="2" clrIdx="1">
    <p:extLst>
      <p:ext uri="{19B8F6BF-5375-455C-9EA6-DF929625EA0E}">
        <p15:presenceInfo xmlns:p15="http://schemas.microsoft.com/office/powerpoint/2012/main" userId="박재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DD"/>
    <a:srgbClr val="42C9A8"/>
    <a:srgbClr val="FABFA4"/>
    <a:srgbClr val="3A88CA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83" autoAdjust="0"/>
  </p:normalViewPr>
  <p:slideViewPr>
    <p:cSldViewPr snapToGrid="0">
      <p:cViewPr varScale="1">
        <p:scale>
          <a:sx n="85" d="100"/>
          <a:sy n="85" d="100"/>
        </p:scale>
        <p:origin x="930" y="7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22.07.2019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22.07.2019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22.07.2019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76818" y="2514455"/>
            <a:ext cx="8489659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CNN Pooling </a:t>
            </a:r>
            <a:r>
              <a:rPr lang="en-US" altLang="ko-KR" sz="48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</a:t>
            </a:r>
            <a:r>
              <a:rPr lang="en-US" altLang="ko-KR" sz="4800" b="1" spc="100" dirty="0" err="1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mnist</a:t>
            </a:r>
            <a:r>
              <a:rPr lang="en-US" altLang="ko-KR" sz="48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4800" b="1" spc="100" dirty="0" err="1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cnn</a:t>
            </a:r>
            <a:r>
              <a:rPr lang="en-US" altLang="ko-KR" sz="48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4800" b="1" spc="100" dirty="0" err="1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keras</a:t>
            </a:r>
            <a:endParaRPr lang="en-US" altLang="ko-KR" sz="4800" b="1" spc="100" dirty="0">
              <a:solidFill>
                <a:prstClr val="black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4" y="4816436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32151859 </a:t>
            </a:r>
            <a:r>
              <a:rPr lang="ko-KR" altLang="en-US" sz="16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박재원</a:t>
            </a:r>
            <a:endParaRPr lang="en-US" altLang="ko-KR" sz="1600" spc="3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329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4.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과정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-3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E003DC8-09FF-4327-9141-78B9A18E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54" y="1293092"/>
            <a:ext cx="6696391" cy="37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4.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과정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-3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AE870AD-8C6B-4315-AB7F-AF32CB60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74" y="1388541"/>
            <a:ext cx="6507972" cy="36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5.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과정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-4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32D325E-7F0F-40DE-9E58-447CD9EB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73" y="1140867"/>
            <a:ext cx="6507972" cy="35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95A28F-AEED-4811-9DB7-9A95F35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73" y="1382447"/>
            <a:ext cx="6507972" cy="3570522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1. Convolution filter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란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?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에 관하여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2. CNN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이용분야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에 관하여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8F1C72-A99D-4E79-ADD5-24A900C1E7A1}"/>
              </a:ext>
            </a:extLst>
          </p:cNvPr>
          <p:cNvSpPr txBox="1">
            <a:spLocks/>
          </p:cNvSpPr>
          <p:nvPr/>
        </p:nvSpPr>
        <p:spPr>
          <a:xfrm>
            <a:off x="5336451" y="1947435"/>
            <a:ext cx="5850837" cy="24326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5F45E-4DA6-42BE-9180-437DC6C4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85" y="1309554"/>
            <a:ext cx="3716437" cy="381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EBA4A1-32F4-4FFD-8AE6-A4433F65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12" y="1309554"/>
            <a:ext cx="4479734" cy="39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이용분야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32D325E-7F0F-40DE-9E58-447CD9EB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73" y="1140867"/>
            <a:ext cx="6507972" cy="35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38" y="3100426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장점</a:t>
            </a:r>
          </a:p>
          <a:p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 (1)overfitting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을 막을 수 있다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.</a:t>
            </a:r>
          </a:p>
          <a:p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 (2)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사진이 옆으로 이동한 </a:t>
            </a:r>
            <a:endParaRPr lang="en-US" altLang="ko-KR" sz="1600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     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경우에도 인식할 수 있다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.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CNN Pooling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70688B-E126-4C61-98BC-C7B5A81D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8219"/>
            <a:ext cx="4257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386963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2. Pooling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데이터 크기 산정</a:t>
            </a:r>
          </a:p>
          <a:p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Pooling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사이즈는 일반적으로 정사각형이며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, Pooling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사이즈는  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Stride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를 하는 것처럼 모든 요소가 한번씩 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Pooling 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되도록 해야 한다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.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CNN Pooling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856747C-891D-4F12-8BDD-75D4D49A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0" y="2135001"/>
            <a:ext cx="6241128" cy="19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3. __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init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__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CNN Pooling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6E14DAE-3C2F-4E8D-BA68-9F9D6A7E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786312"/>
            <a:ext cx="3955497" cy="28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4. code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1600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CNN Pooling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73B8E02-4BF9-4236-ACB8-E8D5643D2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" b="50000"/>
          <a:stretch/>
        </p:blipFill>
        <p:spPr>
          <a:xfrm>
            <a:off x="5093788" y="199359"/>
            <a:ext cx="5317066" cy="28938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B8601C-CA46-4CCC-B63B-1DCC9D299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4731" r="264"/>
          <a:stretch/>
        </p:blipFill>
        <p:spPr>
          <a:xfrm>
            <a:off x="5122592" y="3275228"/>
            <a:ext cx="5861498" cy="28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구조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D4790A5-3AEE-4579-91E9-3DA32B90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14" y="1800680"/>
            <a:ext cx="6017083" cy="33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2.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과정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-1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5235BBF-AC98-42EC-A747-81DF21C5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67" y="1559959"/>
            <a:ext cx="6137373" cy="32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2.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과정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-1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8A1032-04A8-44C0-8210-102F8B87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27" y="1363010"/>
            <a:ext cx="6721018" cy="37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3.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과정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-2</a:t>
            </a:r>
            <a:endParaRPr lang="ko-KR" altLang="en-US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mnist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cnn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73CCF6E-3F70-48C4-8722-416B18FD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14" y="1406832"/>
            <a:ext cx="6544331" cy="3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16070</TotalTime>
  <Words>156</Words>
  <Application>Microsoft Office PowerPoint</Application>
  <PresentationFormat>와이드스크린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Adobe Caslon Pro</vt:lpstr>
      <vt:lpstr>Lato</vt:lpstr>
      <vt:lpstr>Linux Libertine</vt:lpstr>
      <vt:lpstr>Nixie</vt:lpstr>
      <vt:lpstr>Poppins SemiBold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박 재원</cp:lastModifiedBy>
  <cp:revision>732</cp:revision>
  <dcterms:created xsi:type="dcterms:W3CDTF">2016-05-17T07:43:39Z</dcterms:created>
  <dcterms:modified xsi:type="dcterms:W3CDTF">2019-07-22T06:42:28Z</dcterms:modified>
</cp:coreProperties>
</file>