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61160" autoAdjust="0"/>
  </p:normalViewPr>
  <p:slideViewPr>
    <p:cSldViewPr snapToGrid="0">
      <p:cViewPr varScale="1">
        <p:scale>
          <a:sx n="47" d="100"/>
          <a:sy n="47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64789-7E07-4A6D-9C3A-6AA80B8AF4BE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0B9FC-A61D-4C5A-B88A-D1029D5F1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리눅스 </a:t>
            </a:r>
            <a:r>
              <a:rPr lang="ko-KR" altLang="en-US" dirty="0" err="1"/>
              <a:t>스케쥴러는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년동안</a:t>
            </a:r>
            <a:r>
              <a:rPr lang="ko-KR" altLang="en-US" dirty="0"/>
              <a:t> 코어를 낭비</a:t>
            </a:r>
            <a:r>
              <a:rPr lang="en-US" altLang="ko-KR" dirty="0"/>
              <a:t>(?) </a:t>
            </a:r>
            <a:r>
              <a:rPr lang="ko-KR" altLang="en-US" dirty="0"/>
              <a:t>했다는 의미로 쓰인 </a:t>
            </a:r>
            <a:r>
              <a:rPr lang="ko-KR" altLang="en-US" dirty="0" err="1"/>
              <a:t>제목같다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0B9FC-A61D-4C5A-B88A-D1029D5F15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9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버그를 수정하기 위해 스케줄링 그룹의 부하를 비교하는 알고리즘 부분을 변경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 부하를 비교하는 대신 최소 부하를 비교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스케줄링 그룹의 최소 부하가 다른 스케줄링 그룹의 최소 부하보다 낮은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스케줄링 그룹은 다른 그룹의 모든 코어보다 부하가 적은 코어를 가지고 있으므로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그룹의 코어는 두 번째 그룹에서 도용해야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2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버그는 애플리케이션이 두 간격으로 노드에 고정될 때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홉의 간격이다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버그는 로드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알고리즘이 이 두 노드 사이에서 스레드를 마이그레이션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것을 방해함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스케줄링 그룹은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홉 떨어진 노드의 집합이다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0, 1, 2, 4,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하나의 스케줄링 그룹이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1, 2, 4, 5, 7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또 다른 하나의 스케줄링 그룹이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애플리케이션이 초기화 단계에서 여러 스레드를 생성하면 동일한 코어에 생성될 가능성이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우리는 부하가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사이에서 균형을 이루기를 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코어가 도용할 작업을 찾는 경우 앞에서 설명한 두 스케줄링 그룹 간의 부하를 비교한다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스케줄링 그룹에는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모두 포함되어 있기 때문에 평균 부하가 동일하므로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어떤 작업도 도용하지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7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6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버그는 다른 코어가 유휴 상태일 때 잠들어 있던 스레드가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과부하된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코어에서 깨어날 수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task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rq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fair function(task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RQ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공정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의한 버그이다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스레드가 어떤 노드에서 절전 모드로 전환되고 나중에 이 스레드를 깨우는 스레드가 동일한 노드에서 실행 중일 때 스케줄러는 깨어난 스레드를 스케줄링하기 위해 그 노드의 코어만 고려하기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노드의 모든 코어가 사용 중일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스레드는 이미 사용 중인 코어에서 깨어나 다른 노드에 있는 사용하지 않는 코어를 사용할 기회를 놓치게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최적화의 근거는 캐시 재사용을 극대화하기 위한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 점이 유휴 코어인데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 색 점을 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쓰지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5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코어가 아무것도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상태일 경우 로컬 코어의 스레드를 깨우거나 시스템에 유휴 코어가 있을 경우 가장 오랫동안 유휴 상태였던 코어의 스레드를 깨운다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유휴 코어가 없으면 원래 알고리즘으로 돌아가 쓰레드가 깨어날 코어를 찾는다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15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사용하지 않도록 설정한 다음 다시 활성화하면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간의 로드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이상 수행되지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버그는 시스템의 스케줄링 도메인 수를 나타내는 변수의 잘못된 업데이트로 인하여 버그가 일어난다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코어가 비활성화되면 이 변수는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내의 도메인 수로 설정된다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비활성화한 후 생성된 프로세스의 경우 모든 스레드가 상위 프로세스와 동일한 노드에서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프로세스는 대개 동일한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프로세스에서 생성되므로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버그는 스레드 수에 관계없이 새로 생성된 모든 스레드가 한 노드에서만 실행되게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쓰레드가 있는 응용 프로그램이 실행되면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스레드가 생성된 후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코어는 두 개의 스레드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주황색 수평선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시작하는 파란색 수직선은 작업을 마이그레이션 할 때 코어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고려하는 코어를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예상보다 빨리 종료되기 때문에 코어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노드 로컬 코어를 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코어가 아닌 노드에만 고려한다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7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69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0B9FC-A61D-4C5A-B88A-D1029D5F15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7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 </a:t>
            </a:r>
            <a:r>
              <a:rPr lang="en-US" altLang="ko-KR" dirty="0"/>
              <a:t>Linux </a:t>
            </a:r>
            <a:r>
              <a:rPr lang="ko-KR" altLang="en-US" dirty="0"/>
              <a:t>스케줄러인 </a:t>
            </a:r>
            <a:r>
              <a:rPr lang="en-US" altLang="ko-KR" dirty="0"/>
              <a:t>CFS</a:t>
            </a:r>
            <a:r>
              <a:rPr lang="ko-KR" altLang="en-US" dirty="0"/>
              <a:t>에서 몇몇 경우에 불변성이 깨지는 것을 발견함 </a:t>
            </a:r>
            <a:r>
              <a:rPr lang="en-US" altLang="ko-KR" dirty="0"/>
              <a:t>– </a:t>
            </a:r>
            <a:r>
              <a:rPr lang="en-US" altLang="ko-KR" dirty="0" err="1"/>
              <a:t>runqueue</a:t>
            </a:r>
            <a:r>
              <a:rPr lang="ko-KR" altLang="en-US" dirty="0"/>
              <a:t>에 </a:t>
            </a:r>
            <a:r>
              <a:rPr lang="en-US" altLang="ko-KR" dirty="0"/>
              <a:t>thread</a:t>
            </a:r>
            <a:r>
              <a:rPr lang="ko-KR" altLang="en-US" dirty="0"/>
              <a:t>가 대기하고 있음에도 불구하고 코어는 심하면 몇 초간 아무 일도 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 불변성이란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알고리즘을 수행하면서 변하지 않는 특성이다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이러한 문제점이 언제 어디서 일어나는지 알기 위해서 원래 사용하고 있던 디버깅 할 수 있는 도구는 알 수 없기 때문에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설명할 것이지만 새로운 도구를 만듦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문제점을 해결 한 뒤에 커널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메이크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TPC-H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워크로드는 각각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향상시켰다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버그의 영향을 가장 많이 받는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TPC-H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빨라졌다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0B9FC-A61D-4C5A-B88A-D1029D5F15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오버헤드를 줄이고 상호작용을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어떻게 빨리 처리해야 할지 생각함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dirty="0"/>
              <a:t>그리고 작업 대기중인 </a:t>
            </a:r>
            <a:r>
              <a:rPr lang="en-US" altLang="ko-KR" dirty="0"/>
              <a:t>task</a:t>
            </a:r>
            <a:r>
              <a:rPr lang="ko-KR" altLang="en-US" dirty="0"/>
              <a:t>들을 효율적으로 관리하기 위해 </a:t>
            </a:r>
            <a:r>
              <a:rPr lang="en-US" altLang="ko-KR" dirty="0"/>
              <a:t>time slice</a:t>
            </a:r>
            <a:r>
              <a:rPr lang="ko-KR" altLang="en-US" dirty="0"/>
              <a:t>를 어떻게 설정하는지 생각함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현재에는 멀티코어 시대가 도래하면서 여러 개의 코어가 동시 다발적으로 메인 메모리에 접근한다는 것은 비효율 적인 방법이다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불균일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 장치 접근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(NUMA),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일관성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캐시를 동기화 할 때의 비용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메모리 지연 시간 차이 등등의 여러 문제점이 생겼다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이유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점점 복잡해짐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사용하지 않는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실행 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수행할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생기거나 하는 문제점이 생겼다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45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 당 한개의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문제는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서로 균형을 맞추어야 효율적으로 작동한다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균형을 맞추기 위해 다른 쓰레드가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수행이 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쓰이는 데이터에 대해 어떻게 해결 할 것인지 고민해야함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균형을 맞추는 것은 큰 비용이 들기 때문에 너무 자주 실행해서도 안되고 실행이 안되어서도 안된다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32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듀얼 코어인 경우 한 큐에 낮은 우선순위 스레드가 있고 다른 큐에 높은 우선순위 스레드가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있다고 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코어가 가지고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런큐에만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접근한다면 우선 순위가 높은 스레드는 우선 순위가 낮은 스레드에 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훨씬 적게 소요된다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문제가 있는지 모르겠음 교수님께 설명 듣기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리눅스와 대부분의 다른 스케줄러가 하는 일은 주기적으로 부하 분산 알고리즘을 실행하여 큐의 균형을 대략적으로 유지해야함 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맞출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숫자만 놓고 본다면 각 큐의 우선순위 낮은 쓰레드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쓰레드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우선순위가 높은 쓰레드가 한 큐에 몰려 있으므로 우선 순위가 높은 쓰레드가 빨리 실행되지 못함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쓰레드의 가중치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(weight)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놓고 보면 두개의 런 큐에 하나는 우선순위가 높은 쓰레드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우선순위가 낮은 쓰레드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있다고 하고 우선 순위가 높은 쓰레드의 가중치가 낮은 쓰레드의 가중치보다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배나 높다고 가정해 본다면 우선순위가 높은 쓰레드가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쉬는 경우가 많을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쓰레드의 가중치와 평균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활용률을 조합하여 로드라고 하는 기법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균형을 맞춤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스레드의 가중치와 평균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활용률의 조합인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로드라고 되어있는데 부하라고 말하는 것이 맞는지 교수님에게 질문하기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부하라는 것을 기반으로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균형을 맞춘다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스레드 그룹 간 공정성을 확보하기 위해 그룹 스케줄링 기능을 추가했다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Load-balancing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마이그레이션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캐시 일관성이나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고려하지 않기 때문에 문제가 생긴다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대신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계층적 전략을 사용하여 해결한다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뒤의 설명 이어서 하기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97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계층을 물리적인 리소스에 의하여 그룹화 하여 나눠진다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코어의 한 쌍이 기능 단위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FPU)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공유하고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코어의 그룹이 마지막 레벨 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(LLC)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계층의 각 수준을 스케줄링 도메인이라고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수준에서 각 도메인의 한 코어는 부하 균형을 담당한다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코어의 쌍부터 시작하여 한 계층 씩 내려가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잡는다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(NUMA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노드의 개별 코어 간에는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스케줄링 도메인에서 로드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수행되는 코어의 집합을 스케줄링 그룹이라고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계층 수준에서  도메인의 한 코어는 부하 균형을 담당한다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코어는 도메인에 로드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사용 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수 있는 코어가 있을 경우 스케줄링 도메인의 첫 번째 유휴 코어 또는 다른 스케줄링 도메인의 첫 번째 코어가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이후의 알고리즘에 대한 설명을 잘 이해 못하겠다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49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7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시간 경과에 따른 각 코어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스레드 수를 기록하는 열 지도 색상이다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색상이 따뜻할수록 코어 호스트는 더 많아진다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흰색은 유휴 코어에 해당한다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차트는 코어가 하나의 스레드만 실행되거나 전혀 스레드 없이 실행되는 두 개의 노드가 있는 반면 나머지 노드는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오버로드되어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코어가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개의 스레드를 가지고 있음을 보여준다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각 코어의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스레드의 결합 하중이 표시되어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어두운 색상은 더 높은 부하에 해당한다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통한 데이터 분석을 돌리고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스케줄링 그룹에서 작업을 도용하려고 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그룹의 모든 코어의 부하를 검사하지 않고 그룹의 평균 부하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라인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스케줄링 그룹의 평균 부하가 자신의 부하보다 크면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그룹에서 도용하려고 시도하지만 그렇지 않으면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뺏어가지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0B9FC-A61D-4C5A-B88A-D1029D5F159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4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B863-B3E3-4C1E-B500-E59197D6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4EE06B-BD49-4CAF-B1D2-398A5332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364A9-34A3-457E-8529-700B6412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EB459-BF27-4A5C-8E37-7491D7C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97CB5-4A1B-41D1-BF84-9D97CEAB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BE35-C542-44FA-ABA6-CE150B70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400BA-0EA8-43A8-9329-FF6CED28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972D1-FC97-4F6C-B4E4-9526C96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0C99F-839D-45CD-A69F-3AF5220E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F223F-F286-496C-9E2E-58ECCBF5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5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0AF59-F931-455F-9596-645ACBFA8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08CDF-01A6-4B0A-919E-B7828E53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6DB09-56BE-4EA9-AFFB-E34C3C0B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3C2D1-C322-4F59-8027-ED76A6BD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A580D-FD3A-41B9-BE74-CC1BC206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E629-1104-4DDB-8DFD-BB101693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A76B9-0356-457C-A1E9-571C6933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997FE-2ABD-4502-AF61-E4D50207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C9521-B58C-4835-BD60-D89583B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CF736-0D26-4090-A32B-AB4F7F7E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4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5FA7-11AB-497B-93EE-236690D1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F3C66-E2D2-42DF-876A-FEE568761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00233-0AAD-4878-9206-4AD89D2C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E5B-AFD4-44A3-BA3F-8802B7D5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547FF-E38D-4761-B5DB-0C64B912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AE1C-37CB-46F8-AC4F-EF56C92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0FCD3-0582-4474-930E-CBCBA56C7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69674-489A-4145-865E-D4E6CE98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18269-0509-45A1-BDE9-326BE931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AD6AC-579C-4CB8-894F-A1B94D67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17B05-C21E-40A3-850D-A3E6511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8BDE-98B5-43DF-987D-C0ACF49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C6B74-AD11-4DCB-82A9-B82779B3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17677-73A4-44F6-83B3-739DF6CD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39BF2-E300-4CE1-A280-880EDA130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9253CD-3E1A-4FCF-A886-DFF489432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1E05A-45E5-4B12-B388-F50F9A2C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29ACC-35A0-4CE5-AC8F-CBEF861F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B475B-ADDF-494A-8D6F-EB9EEB81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35903-BECC-4CC3-90E3-8B1F9F71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0CCE6-708D-445F-9D3A-3CACD785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C873C-B251-4ED7-8CD4-2E78C649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7A996-BAA5-4A28-9A2E-5ECA8F9E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BD193-F94F-461A-974D-3AA32D8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15DEBC-2E42-4DDB-9EBF-9B6188EF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F3C4A-6937-41EA-8974-AF82A08D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1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C771-3BF0-4375-849F-A905B392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3160-BD91-4B2F-A248-D399A3DB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D3269-FFE3-4A47-813F-DB6FA7A7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F4A13-4142-4411-B4D3-86F502D8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79707-16F0-4FC5-BE37-A25E0F45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F58F-6FF9-4677-BA37-AD7FA5D7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74CC-017A-4F1E-A37D-73E93DE4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357CD-2EB9-4DF9-97C6-E69F9BC3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E87D1-9D4D-4683-8AB3-56842791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05518-FB11-44C4-BA43-81C70355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73BAA-DF30-425F-8D20-CA702C99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ED5BF-4EDF-4899-9858-E9292621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61CB9-D9AA-430E-9641-D0132CA4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97FA4-4779-49BC-BF95-7698B0E6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E1524-9751-46D4-AC1A-623CABA0A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47EE-85AF-4D0B-B0CE-36DBEC2C126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B43EC-932D-4FDB-A0BC-B43CF9F7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000A0-8BF0-40BF-8161-47DF8E73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7D06-5E4C-4325-9E27-A0195AE1D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BA3A2-B132-4F6C-B878-30605B60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59" y="2472902"/>
            <a:ext cx="10458882" cy="2397443"/>
          </a:xfrm>
        </p:spPr>
        <p:txBody>
          <a:bodyPr anchor="t">
            <a:normAutofit/>
          </a:bodyPr>
          <a:lstStyle/>
          <a:p>
            <a:r>
              <a:rPr lang="en-US" altLang="ko-KR" sz="3600" dirty="0"/>
              <a:t>The Linux Scheduler: a Decade of Wasted Cores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513A6-0268-4E92-954F-08092087F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260" y="3671623"/>
            <a:ext cx="4983480" cy="1499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32152661 </a:t>
            </a:r>
            <a:r>
              <a:rPr lang="ko-KR" altLang="en-US" dirty="0"/>
              <a:t>오동건</a:t>
            </a:r>
          </a:p>
        </p:txBody>
      </p:sp>
    </p:spTree>
    <p:extLst>
      <p:ext uri="{BB962C8B-B14F-4D97-AF65-F5344CB8AC3E}">
        <p14:creationId xmlns:p14="http://schemas.microsoft.com/office/powerpoint/2010/main" val="3020206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부하 비교 알고리즘 변경</a:t>
            </a:r>
            <a:endParaRPr lang="en-US" altLang="ko-KR" dirty="0"/>
          </a:p>
        </p:txBody>
      </p:sp>
      <p:pic>
        <p:nvPicPr>
          <p:cNvPr id="4" name="내용 개체 틀 1">
            <a:extLst>
              <a:ext uri="{FF2B5EF4-FFF2-40B4-BE49-F238E27FC236}">
                <a16:creationId xmlns:a16="http://schemas.microsoft.com/office/drawing/2014/main" id="{68F06088-D0AD-4294-9497-90D078BE1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" t="7560" r="64499" b="4696"/>
          <a:stretch/>
        </p:blipFill>
        <p:spPr>
          <a:xfrm>
            <a:off x="719328" y="2188464"/>
            <a:ext cx="4035552" cy="4669536"/>
          </a:xfrm>
          <a:prstGeom prst="rect">
            <a:avLst/>
          </a:prstGeom>
        </p:spPr>
      </p:pic>
      <p:pic>
        <p:nvPicPr>
          <p:cNvPr id="5" name="내용 개체 틀 1">
            <a:extLst>
              <a:ext uri="{FF2B5EF4-FFF2-40B4-BE49-F238E27FC236}">
                <a16:creationId xmlns:a16="http://schemas.microsoft.com/office/drawing/2014/main" id="{82175DA4-D3A0-487C-99EC-6D8B13D21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38" t="2560" r="62" b="3168"/>
          <a:stretch/>
        </p:blipFill>
        <p:spPr>
          <a:xfrm>
            <a:off x="7168896" y="2188464"/>
            <a:ext cx="3901440" cy="466953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3A5C03-65B8-47DF-B801-39F2E6A272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54880" y="4523232"/>
            <a:ext cx="241401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3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스케줄링 구성에 대한 버그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EE2C7-2533-4E2E-8AF0-19E194B0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2240"/>
            <a:ext cx="9802311" cy="37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스케줄링 그룹의 구성을 수정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24988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8BED42E-BE28-45DF-91BE-33BBB8C1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19" y="2632630"/>
            <a:ext cx="10889761" cy="3585290"/>
          </a:xfrm>
          <a:prstGeom prst="rect">
            <a:avLst/>
          </a:prstGeom>
        </p:spPr>
      </p:pic>
      <p:sp>
        <p:nvSpPr>
          <p:cNvPr id="5" name="제목 5">
            <a:extLst>
              <a:ext uri="{FF2B5EF4-FFF2-40B4-BE49-F238E27FC236}">
                <a16:creationId xmlns:a16="http://schemas.microsoft.com/office/drawing/2014/main" id="{984D9756-2A55-43FB-8993-1E9B94DE814D}"/>
              </a:ext>
            </a:extLst>
          </p:cNvPr>
          <p:cNvSpPr txBox="1">
            <a:spLocks/>
          </p:cNvSpPr>
          <p:nvPr/>
        </p:nvSpPr>
        <p:spPr>
          <a:xfrm>
            <a:off x="838200" y="1486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Thread</a:t>
            </a:r>
            <a:r>
              <a:rPr lang="ko-KR" altLang="en-US" sz="2800" dirty="0"/>
              <a:t>가 과부하 된 </a:t>
            </a:r>
            <a:r>
              <a:rPr lang="en-US" altLang="ko-KR" sz="2800" dirty="0"/>
              <a:t>core</a:t>
            </a:r>
            <a:r>
              <a:rPr lang="ko-KR" altLang="en-US" sz="2800" dirty="0"/>
              <a:t>에서 깨어나는 경우</a:t>
            </a:r>
          </a:p>
        </p:txBody>
      </p:sp>
    </p:spTree>
    <p:extLst>
      <p:ext uri="{BB962C8B-B14F-4D97-AF65-F5344CB8AC3E}">
        <p14:creationId xmlns:p14="http://schemas.microsoft.com/office/powerpoint/2010/main" val="41524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스레드가 깨어날 때 실행되는 코드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57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버그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28462B34-A7CC-4D85-A694-28AEE1A1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758" y="2906246"/>
            <a:ext cx="6325481" cy="3206547"/>
          </a:xfrm>
          <a:prstGeom prst="rect">
            <a:avLst/>
          </a:prstGeom>
        </p:spPr>
      </p:pic>
      <p:sp>
        <p:nvSpPr>
          <p:cNvPr id="8" name="제목 5">
            <a:extLst>
              <a:ext uri="{FF2B5EF4-FFF2-40B4-BE49-F238E27FC236}">
                <a16:creationId xmlns:a16="http://schemas.microsoft.com/office/drawing/2014/main" id="{DC4EB9EA-4250-43D8-979E-272F84141E25}"/>
              </a:ext>
            </a:extLst>
          </p:cNvPr>
          <p:cNvSpPr txBox="1">
            <a:spLocks/>
          </p:cNvSpPr>
          <p:nvPr/>
        </p:nvSpPr>
        <p:spPr>
          <a:xfrm>
            <a:off x="838200" y="14075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스케줄러 도메인 누락 버그</a:t>
            </a:r>
          </a:p>
        </p:txBody>
      </p:sp>
    </p:spTree>
    <p:extLst>
      <p:ext uri="{BB962C8B-B14F-4D97-AF65-F5344CB8AC3E}">
        <p14:creationId xmlns:p14="http://schemas.microsoft.com/office/powerpoint/2010/main" val="235156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스케줄링 도메인을 재생성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96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1.1 </a:t>
            </a:r>
            <a:r>
              <a:rPr lang="ko-KR" altLang="en-US" dirty="0"/>
              <a:t>과거와 현재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1.2 </a:t>
            </a:r>
            <a:r>
              <a:rPr lang="ko-KR" altLang="en-US" dirty="0"/>
              <a:t>멀티코어 스케줄러에서 고려할 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버그 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해결책 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53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불변성 깨짐으로 인한 성능저하</a:t>
            </a:r>
            <a:endParaRPr lang="en-US" altLang="ko-KR" sz="5400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26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과거와 현재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과거의 문제점</a:t>
            </a:r>
            <a:r>
              <a:rPr lang="en-US" altLang="ko-KR" dirty="0"/>
              <a:t> - Context Switch </a:t>
            </a:r>
            <a:r>
              <a:rPr lang="ko-KR" altLang="en-US" dirty="0"/>
              <a:t>비용 최소화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현재의 문제점 </a:t>
            </a:r>
            <a:r>
              <a:rPr lang="en-US" altLang="ko-KR" dirty="0"/>
              <a:t>- </a:t>
            </a:r>
            <a:r>
              <a:rPr lang="ko-KR" altLang="en-US" dirty="0"/>
              <a:t>멀티코어 시대 도래</a:t>
            </a:r>
            <a:r>
              <a:rPr lang="en-US" altLang="ko-KR" dirty="0"/>
              <a:t>,</a:t>
            </a:r>
            <a:r>
              <a:rPr lang="ko-KR" altLang="en-US" dirty="0"/>
              <a:t> 에너지 효율성 강조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3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멀티코어 스케줄러에서 고려할 점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Core </a:t>
            </a:r>
            <a:r>
              <a:rPr lang="ko-KR" altLang="en-US" dirty="0"/>
              <a:t>당 </a:t>
            </a:r>
            <a:r>
              <a:rPr lang="en-US" altLang="ko-KR" dirty="0"/>
              <a:t>task</a:t>
            </a:r>
            <a:r>
              <a:rPr lang="ko-KR" altLang="en-US" dirty="0"/>
              <a:t>의 불균형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cache </a:t>
            </a:r>
            <a:r>
              <a:rPr lang="ko-KR" altLang="en-US" dirty="0"/>
              <a:t>일관성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동기화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task</a:t>
            </a:r>
            <a:r>
              <a:rPr lang="ko-KR" altLang="en-US" dirty="0"/>
              <a:t> 균형을 위한 비용 최소화</a:t>
            </a:r>
          </a:p>
        </p:txBody>
      </p:sp>
    </p:spTree>
    <p:extLst>
      <p:ext uri="{BB962C8B-B14F-4D97-AF65-F5344CB8AC3E}">
        <p14:creationId xmlns:p14="http://schemas.microsoft.com/office/powerpoint/2010/main" val="89646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balancing algorithm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load balancer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27B28A-6FB8-4B92-8B55-55FD1BE39B2F}"/>
              </a:ext>
            </a:extLst>
          </p:cNvPr>
          <p:cNvCxnSpPr>
            <a:cxnSpLocks/>
          </p:cNvCxnSpPr>
          <p:nvPr/>
        </p:nvCxnSpPr>
        <p:spPr>
          <a:xfrm>
            <a:off x="2877312" y="2474976"/>
            <a:ext cx="0" cy="839724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6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294A10-F73A-43E1-B340-40BBD8E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6920" y="-12275"/>
            <a:ext cx="4934104" cy="6870274"/>
          </a:xfrm>
          <a:prstGeom prst="rect">
            <a:avLst/>
          </a:prstGeom>
        </p:spPr>
      </p:pic>
      <p:pic>
        <p:nvPicPr>
          <p:cNvPr id="8" name="내용 개체 틀 1">
            <a:extLst>
              <a:ext uri="{FF2B5EF4-FFF2-40B4-BE49-F238E27FC236}">
                <a16:creationId xmlns:a16="http://schemas.microsoft.com/office/drawing/2014/main" id="{9F7B0826-BD7E-47C1-A722-46503D5C4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79154"/>
            <a:ext cx="5498592" cy="19788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E679C2-E0C7-406E-B2D6-2A6B2E05A5CF}"/>
              </a:ext>
            </a:extLst>
          </p:cNvPr>
          <p:cNvSpPr/>
          <p:nvPr/>
        </p:nvSpPr>
        <p:spPr>
          <a:xfrm>
            <a:off x="950976" y="3841742"/>
            <a:ext cx="3779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CPU</a:t>
            </a:r>
            <a:r>
              <a:rPr lang="ko-KR" altLang="en-US" sz="3200" dirty="0"/>
              <a:t>의 계층적 구조</a:t>
            </a:r>
          </a:p>
        </p:txBody>
      </p:sp>
    </p:spTree>
    <p:extLst>
      <p:ext uri="{BB962C8B-B14F-4D97-AF65-F5344CB8AC3E}">
        <p14:creationId xmlns:p14="http://schemas.microsoft.com/office/powerpoint/2010/main" val="279986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9C94963-3629-49A5-B6A3-4B869839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The Group Imbalance bug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The Scheduling Group Construction bug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The Overload-on-Wakeup bug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The Missing Scheduling Domains 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4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55A235-C767-4E57-A623-97EA754D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버그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80F3F079-C92B-402A-A320-8D060F534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536192"/>
            <a:ext cx="12192001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1465</Words>
  <Application>Microsoft Office PowerPoint</Application>
  <PresentationFormat>와이드스크린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The Linux Scheduler: a Decade of Wasted Cores </vt:lpstr>
      <vt:lpstr>목차</vt:lpstr>
      <vt:lpstr>1. 문제점</vt:lpstr>
      <vt:lpstr>1.1 과거와 현재</vt:lpstr>
      <vt:lpstr>1.2 멀티코어 스케줄러에서 고려할 점</vt:lpstr>
      <vt:lpstr>알고리즘</vt:lpstr>
      <vt:lpstr>알고리즘</vt:lpstr>
      <vt:lpstr>버그</vt:lpstr>
      <vt:lpstr>버그</vt:lpstr>
      <vt:lpstr>해결책</vt:lpstr>
      <vt:lpstr>버그</vt:lpstr>
      <vt:lpstr>해결책</vt:lpstr>
      <vt:lpstr>버그</vt:lpstr>
      <vt:lpstr>해결책</vt:lpstr>
      <vt:lpstr>버그</vt:lpstr>
      <vt:lpstr>해결책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Linux Scheduler: a Decade of Wasted Cores</dc:title>
  <dc:creator>오 동건</dc:creator>
  <cp:lastModifiedBy>오 동건</cp:lastModifiedBy>
  <cp:revision>58</cp:revision>
  <dcterms:created xsi:type="dcterms:W3CDTF">2019-09-26T13:08:35Z</dcterms:created>
  <dcterms:modified xsi:type="dcterms:W3CDTF">2019-10-04T03:53:15Z</dcterms:modified>
</cp:coreProperties>
</file>