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수" initials="김현" lastIdx="1" clrIdx="0">
    <p:extLst>
      <p:ext uri="{19B8F6BF-5375-455C-9EA6-DF929625EA0E}">
        <p15:presenceInfo xmlns:p15="http://schemas.microsoft.com/office/powerpoint/2012/main" userId="e5595aa4b37e4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256547" y="2233183"/>
            <a:ext cx="5277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3-Method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013395" y="5460906"/>
            <a:ext cx="376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김현수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6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부록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상용화 및 의미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0C9B0-4E8B-4025-A669-41816725F692}"/>
              </a:ext>
            </a:extLst>
          </p:cNvPr>
          <p:cNvSpPr txBox="1"/>
          <p:nvPr/>
        </p:nvSpPr>
        <p:spPr>
          <a:xfrm>
            <a:off x="496404" y="1974075"/>
            <a:ext cx="9547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상용화 될 것인가</a:t>
            </a:r>
            <a:r>
              <a:rPr lang="en-US" altLang="ko-KR" sz="3200" dirty="0"/>
              <a:t>? </a:t>
            </a:r>
            <a:r>
              <a:rPr lang="ko-KR" altLang="en-US" sz="3200" dirty="0"/>
              <a:t>그 과정은</a:t>
            </a:r>
            <a:r>
              <a:rPr lang="en-US" altLang="ko-KR" sz="3200" dirty="0"/>
              <a:t>?</a:t>
            </a:r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기업단위</a:t>
            </a:r>
            <a:r>
              <a:rPr lang="en-US" altLang="ko-KR" sz="3200" dirty="0"/>
              <a:t>, </a:t>
            </a:r>
            <a:r>
              <a:rPr lang="ko-KR" altLang="en-US" sz="3200" dirty="0"/>
              <a:t>개인단위에서 </a:t>
            </a:r>
            <a:r>
              <a:rPr lang="en-US" altLang="ko-KR" sz="3200" dirty="0"/>
              <a:t>3</a:t>
            </a:r>
            <a:r>
              <a:rPr lang="ko-KR" altLang="en-US" sz="3200" dirty="0"/>
              <a:t>진법 컴퓨터의 의미</a:t>
            </a:r>
            <a:r>
              <a:rPr lang="en-US" altLang="ko-KR" sz="3200" dirty="0"/>
              <a:t>?</a:t>
            </a:r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과연 기업들이 </a:t>
            </a:r>
            <a:r>
              <a:rPr lang="en-US" altLang="ko-KR" sz="3200" dirty="0"/>
              <a:t>3</a:t>
            </a:r>
            <a:r>
              <a:rPr lang="ko-KR" altLang="en-US" sz="3200" dirty="0"/>
              <a:t>진법에 따라 갈 것인가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744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+mj-lt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775051" y="23747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4172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4" y="1090903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1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3152" y="1931040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2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역사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3152" y="2771177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3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3152" y="3597194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4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기대성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909A-763E-4391-81FA-15A23C513728}"/>
              </a:ext>
            </a:extLst>
          </p:cNvPr>
          <p:cNvSpPr txBox="1"/>
          <p:nvPr/>
        </p:nvSpPr>
        <p:spPr>
          <a:xfrm>
            <a:off x="5043151" y="4426310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5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소프트웨어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FE2A6-4B0E-4FA9-A73A-41EDE8865C31}"/>
              </a:ext>
            </a:extLst>
          </p:cNvPr>
          <p:cNvSpPr txBox="1"/>
          <p:nvPr/>
        </p:nvSpPr>
        <p:spPr>
          <a:xfrm>
            <a:off x="5043151" y="5252327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6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1" y="283806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기사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213427-5FD2-482D-A864-E8389CEB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1206083"/>
            <a:ext cx="6537843" cy="54690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75F96D-4FDC-4DB6-A340-87E19381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24" y="1701479"/>
            <a:ext cx="5621111" cy="46544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BA6569-86D7-4DC0-9E90-37EB751F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0" y="5859819"/>
            <a:ext cx="8629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역사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43951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+mj-lt"/>
              </a:rPr>
              <a:t>세툰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C45F9-B7F7-4A90-8E82-DFA7B64A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09" y="1476392"/>
            <a:ext cx="6688739" cy="4451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5BFAA-FC99-482D-8EB7-656B3F8672FC}"/>
              </a:ext>
            </a:extLst>
          </p:cNvPr>
          <p:cNvSpPr txBox="1"/>
          <p:nvPr/>
        </p:nvSpPr>
        <p:spPr>
          <a:xfrm>
            <a:off x="475952" y="2397948"/>
            <a:ext cx="4408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최초의 </a:t>
            </a:r>
            <a:r>
              <a:rPr lang="en-US" altLang="ko-KR" sz="3200" dirty="0"/>
              <a:t>3</a:t>
            </a:r>
            <a:r>
              <a:rPr lang="ko-KR" altLang="en-US" sz="3200" dirty="0"/>
              <a:t>진법 컴퓨터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-1, 0 ,1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/>
              <a:t>1959</a:t>
            </a:r>
            <a:r>
              <a:rPr lang="ko-KR" altLang="en-US" sz="3200" dirty="0"/>
              <a:t>년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모스크바 대학교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18trit</a:t>
            </a:r>
          </a:p>
          <a:p>
            <a:pPr marL="285750" indent="-285750">
              <a:buFontTx/>
              <a:buChar char="-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15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역사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왜 </a:t>
            </a:r>
            <a:r>
              <a:rPr lang="en-US" altLang="ko-KR" sz="3200" dirty="0">
                <a:latin typeface="+mj-lt"/>
              </a:rPr>
              <a:t>3</a:t>
            </a:r>
            <a:r>
              <a:rPr lang="ko-KR" altLang="en-US" sz="3200" dirty="0">
                <a:latin typeface="+mj-lt"/>
              </a:rPr>
              <a:t>진법을 사용하지 않았을까</a:t>
            </a:r>
            <a:r>
              <a:rPr lang="en-US" altLang="ko-KR" sz="3200" dirty="0">
                <a:latin typeface="+mj-lt"/>
              </a:rPr>
              <a:t>?</a:t>
            </a:r>
            <a:endParaRPr lang="ko-KR" altLang="en-US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5BFAA-FC99-482D-8EB7-656B3F8672FC}"/>
              </a:ext>
            </a:extLst>
          </p:cNvPr>
          <p:cNvSpPr txBox="1"/>
          <p:nvPr/>
        </p:nvSpPr>
        <p:spPr>
          <a:xfrm>
            <a:off x="475952" y="2397948"/>
            <a:ext cx="596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충분히 빠른 </a:t>
            </a:r>
            <a:r>
              <a:rPr lang="en-US" altLang="ko-KR" sz="3200" dirty="0"/>
              <a:t>2</a:t>
            </a:r>
            <a:r>
              <a:rPr lang="ko-KR" altLang="en-US" sz="3200" dirty="0"/>
              <a:t>진법 컴퓨터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en-US" altLang="ko-KR" sz="3200" dirty="0"/>
              <a:t>2</a:t>
            </a:r>
            <a:r>
              <a:rPr lang="ko-KR" altLang="en-US" sz="3200" dirty="0"/>
              <a:t>진법 컴퓨터의 빠른 상용화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9DC3D-E5F0-4C64-95A4-8F9806F9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79" y="1793292"/>
            <a:ext cx="5302134" cy="36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필요성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재조명되는 </a:t>
            </a:r>
            <a:r>
              <a:rPr lang="en-US" altLang="ko-KR" sz="3200" dirty="0">
                <a:latin typeface="+mj-lt"/>
              </a:rPr>
              <a:t>3</a:t>
            </a:r>
            <a:r>
              <a:rPr lang="ko-KR" altLang="en-US" sz="3200" dirty="0">
                <a:latin typeface="+mj-lt"/>
              </a:rPr>
              <a:t>진법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5BFAA-FC99-482D-8EB7-656B3F8672FC}"/>
              </a:ext>
            </a:extLst>
          </p:cNvPr>
          <p:cNvSpPr txBox="1"/>
          <p:nvPr/>
        </p:nvSpPr>
        <p:spPr>
          <a:xfrm>
            <a:off x="450105" y="2205569"/>
            <a:ext cx="9547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물리적인 한계치 도달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커져가는 빅데이터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인공지능의 </a:t>
            </a:r>
            <a:r>
              <a:rPr lang="ko-KR" altLang="en-US" sz="3200" dirty="0" err="1"/>
              <a:t>연산량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A623F-44D3-458B-A003-563638F7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19" y="1390352"/>
            <a:ext cx="5889806" cy="292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C3D703-49B3-4FBD-837E-6CD38B08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836" y="3940190"/>
            <a:ext cx="3606321" cy="2375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218392-92BD-4692-9470-1D6BE107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41" y="3909475"/>
            <a:ext cx="5000750" cy="27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기대성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현대의 </a:t>
            </a:r>
            <a:r>
              <a:rPr lang="en-US" altLang="ko-KR" sz="3200" dirty="0">
                <a:latin typeface="+mj-lt"/>
              </a:rPr>
              <a:t>3</a:t>
            </a:r>
            <a:r>
              <a:rPr lang="ko-KR" altLang="en-US" sz="3200" dirty="0">
                <a:latin typeface="+mj-lt"/>
              </a:rPr>
              <a:t>진법 반도체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183BC0-3FDE-4F6A-B0B3-B6BFF024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30" y="1105157"/>
            <a:ext cx="6537843" cy="5469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10C9B0-4E8B-4025-A669-41816725F692}"/>
              </a:ext>
            </a:extLst>
          </p:cNvPr>
          <p:cNvSpPr txBox="1"/>
          <p:nvPr/>
        </p:nvSpPr>
        <p:spPr>
          <a:xfrm>
            <a:off x="450105" y="2205569"/>
            <a:ext cx="9547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반도체의 신호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흐른다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흐르지 않는다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en-US" altLang="ko-KR" sz="3200" dirty="0"/>
              <a:t>CMOS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누설전류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13582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기대성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3</a:t>
            </a:r>
            <a:r>
              <a:rPr lang="ko-KR" altLang="en-US" sz="3200" dirty="0">
                <a:latin typeface="+mj-lt"/>
              </a:rPr>
              <a:t>진법 반도체의 효율성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0C9B0-4E8B-4025-A669-41816725F692}"/>
              </a:ext>
            </a:extLst>
          </p:cNvPr>
          <p:cNvSpPr txBox="1"/>
          <p:nvPr/>
        </p:nvSpPr>
        <p:spPr>
          <a:xfrm>
            <a:off x="496404" y="1479117"/>
            <a:ext cx="95477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저장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en-US" altLang="ko-KR" sz="3200" dirty="0"/>
              <a:t>2^10 = 1,024</a:t>
            </a:r>
          </a:p>
          <a:p>
            <a:pPr marL="914400" lvl="1" indent="-457200">
              <a:buFontTx/>
              <a:buChar char="-"/>
            </a:pPr>
            <a:r>
              <a:rPr lang="en-US" altLang="ko-KR" sz="3200" dirty="0"/>
              <a:t>3^10 = 59,049</a:t>
            </a:r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늘어나는 메모리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빅데이터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연산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처리 비트 감소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연산 속도 상승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인공지능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BB801B-149F-47C6-B4B5-168C34F4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6" y="1310591"/>
            <a:ext cx="5857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소프트웨어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6802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66887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3</a:t>
            </a:r>
            <a:r>
              <a:rPr lang="ko-KR" altLang="en-US" sz="3200" dirty="0">
                <a:latin typeface="+mj-lt"/>
              </a:rPr>
              <a:t>진법이 주는 영향력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0C9B0-4E8B-4025-A669-41816725F692}"/>
              </a:ext>
            </a:extLst>
          </p:cNvPr>
          <p:cNvSpPr txBox="1"/>
          <p:nvPr/>
        </p:nvSpPr>
        <p:spPr>
          <a:xfrm>
            <a:off x="496404" y="1974075"/>
            <a:ext cx="9547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일반 소프트웨어 개발자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기계어 </a:t>
            </a:r>
            <a:r>
              <a:rPr lang="en-US" altLang="ko-KR" sz="3200" dirty="0"/>
              <a:t>-&gt; </a:t>
            </a:r>
            <a:r>
              <a:rPr lang="ko-KR" altLang="en-US" sz="3200" dirty="0" err="1"/>
              <a:t>어셈블러어</a:t>
            </a:r>
            <a:r>
              <a:rPr lang="ko-KR" altLang="en-US" sz="3200" dirty="0"/>
              <a:t> </a:t>
            </a:r>
            <a:r>
              <a:rPr lang="en-US" altLang="ko-KR" sz="3200" dirty="0"/>
              <a:t>-&gt; </a:t>
            </a:r>
            <a:r>
              <a:rPr lang="ko-KR" altLang="en-US" sz="3200" dirty="0" err="1"/>
              <a:t>고급어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기계어를 직접 다루는 개발자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임베디드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r>
              <a:rPr lang="en-US" altLang="ko-KR" sz="3200" dirty="0"/>
              <a:t>OS</a:t>
            </a:r>
          </a:p>
          <a:p>
            <a:pPr marL="914400" lvl="1" indent="-457200">
              <a:buFontTx/>
              <a:buChar char="-"/>
            </a:pPr>
            <a:r>
              <a:rPr lang="ko-KR" altLang="en-US" sz="3200" dirty="0"/>
              <a:t>보안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90AAE-F4DB-4C1D-9160-A819CFDC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54" y="1974075"/>
            <a:ext cx="3009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175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현수</cp:lastModifiedBy>
  <cp:revision>97</cp:revision>
  <dcterms:created xsi:type="dcterms:W3CDTF">2017-11-16T00:50:54Z</dcterms:created>
  <dcterms:modified xsi:type="dcterms:W3CDTF">2019-11-12T13:30:17Z</dcterms:modified>
</cp:coreProperties>
</file>