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2" r:id="rId4"/>
    <p:sldId id="273" r:id="rId5"/>
    <p:sldId id="271" r:id="rId6"/>
    <p:sldId id="269" r:id="rId7"/>
    <p:sldId id="274" r:id="rId8"/>
    <p:sldId id="275" r:id="rId9"/>
    <p:sldId id="276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9A"/>
    <a:srgbClr val="94CAFF"/>
    <a:srgbClr val="0E2FBA"/>
    <a:srgbClr val="1C0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8" autoAdjust="0"/>
    <p:restoredTop sz="94660"/>
  </p:normalViewPr>
  <p:slideViewPr>
    <p:cSldViewPr snapToGrid="0">
      <p:cViewPr>
        <p:scale>
          <a:sx n="75" d="100"/>
          <a:sy n="75" d="100"/>
        </p:scale>
        <p:origin x="32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2D36A-2E20-49A7-BEF9-962348408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D315E2-D233-43DB-9ACF-98A26121C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67FB8-124A-41E7-B753-2B847DDB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t>2019-02-25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777FF-1FDF-4157-B104-AC6C8773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CEFC8-C8FB-497B-97BE-22EDD3D7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34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E9421-9EA0-4D41-AC75-9BFA1794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C2B6BA-FD6A-4B2B-B287-5EF85ACE3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9485A-8F91-4353-85BB-97C48C1B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t>2019-02-25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7B4F4-B99A-4B9E-909F-636CF1A9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4D911-01C3-415E-9BA0-944C7A0D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17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B3DF7E-7889-4F4B-A6B4-79C685EA2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D0AC7-7F1D-4CEA-B3B5-A7B1C0F90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93FB3-F6B1-4274-8148-86DB7508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t>2019-02-25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E9FFB-77AC-4E56-AD90-82CDFF10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27FC2-C664-479C-9A2C-2F25BEAE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86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9B013-4CE7-46AF-A97C-CF413687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0728B-46C2-465E-8C35-61306479B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1276E-DB05-48ED-9563-BAB2A255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t>2019-02-25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C74F9-BB03-4260-B953-26A8364F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61FB0-C8EC-4596-AA6E-0A39E62E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35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9FBF0-8B34-4DF5-AC3C-AD8561BD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77F21-AD2C-4D50-9446-8F4618376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6B413-045D-4057-B6EC-C563E65C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t>2019-02-25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27845-85D8-4B3C-B4ED-44295BAF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DF70A-2E9A-4889-87D8-FA6838E7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84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C7A8F-DAB6-499C-A536-65DB0194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73F97-1E22-4B0C-8A88-4B51B2955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13B58-13BD-4C34-826E-2B97D9E0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1886A8-E467-466F-99BA-DC8D204D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t>2019-02-25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08050-7853-4278-B11C-232E0934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78158-13BD-4419-A8EC-57695031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99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B82DE-B62E-4A82-B0EE-4F4F7DBB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C3FED-2B11-4A28-AA4E-21E3BABA4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7255A7-487A-410D-BA80-A7CE38546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FAF621-3DCC-4FD6-8ADF-F03B284CE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6B252B-F9D0-4575-B7B7-DB28661C3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60B4E0-AA4B-4B6D-A4C9-AAC49376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t>2019-02-25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850BA1-750C-4C23-A6F2-CDBDC2FE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8F52FE-83AD-4DEE-91C0-6D3B887C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64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8BA02-39C3-4592-B598-7D0616BB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5ABE7B-C1E1-4BB5-81B1-4F58BD13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t>2019-02-25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99F38E-6B78-4C73-B0F4-0A4BE65E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774D4F-32F5-4AFD-B528-FE22FE7E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69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DA7ED4-CE9D-46F4-9E41-3A559623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t>2019-02-25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39C6BE-743D-4A51-977A-4000874E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FB7DE8-1D32-4133-960D-FAFCB5A4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051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58EB9-9293-412E-9571-6975BD32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15ED5-754F-45D2-8223-E8A6534B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5DF03-DB23-47CF-A1D8-4A5B85BCB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A2EAFB-C256-43CE-815D-FE384B78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t>2019-02-25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BC1E8-A097-47E7-B89A-FA97F847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C0E68-98D3-4739-91AB-3682D383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09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28E8D-ED25-44D8-B957-CB9F799F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5715A7-B2A2-417E-BB2D-1B1165504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5C88D-B397-4446-9C26-CA803A0A0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06EC6-F178-437D-A1B0-D020E656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t>2019-02-25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58E03-BB0B-458C-9A34-C3FAAD99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133AED-542D-4676-B0D3-E937BCE4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35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17E275-F9EB-4FE3-A564-0CDCD71F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BCD83E-2405-47B8-A0A2-B1770646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A10D7-1936-4D24-BA64-C162178B8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13494-8C70-4DAD-9F59-1E2EE51CEB3E}" type="datetimeFigureOut">
              <a:rPr lang="ko-KR" altLang="en-US" smtClean="0"/>
              <a:t>2019-02-25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F5F34-5F03-441A-9A25-4BDCAAAB9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5A32B-B96E-43E3-9820-642E8341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94E99-C10A-4C79-928C-8F7D4C1AAE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10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F9B29-48A1-4933-AEBF-27F5F3362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9295"/>
            <a:ext cx="9144000" cy="1330036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Chapter 26. Monitoring</a:t>
            </a:r>
            <a:br>
              <a:rPr lang="en-US" altLang="ko-KR" sz="4000" b="1" dirty="0">
                <a:solidFill>
                  <a:srgbClr val="FF0000"/>
                </a:solidFill>
              </a:rPr>
            </a:br>
            <a:r>
              <a:rPr lang="en-US" altLang="ko-KR" sz="4000" b="1" dirty="0">
                <a:solidFill>
                  <a:srgbClr val="FF0000"/>
                </a:solidFill>
              </a:rPr>
              <a:t>Child Process 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1790ED-D9A9-4F23-A350-387DFB01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0454" y="3429000"/>
            <a:ext cx="5611092" cy="288317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+mj-lt"/>
              </a:rPr>
              <a:t>Feb 26, 2019</a:t>
            </a: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 err="1">
                <a:latin typeface="+mj-lt"/>
              </a:rPr>
              <a:t>Jeyeon</a:t>
            </a:r>
            <a:r>
              <a:rPr lang="en-US" altLang="ko-KR" dirty="0">
                <a:latin typeface="+mj-lt"/>
              </a:rPr>
              <a:t> Lee</a:t>
            </a:r>
          </a:p>
          <a:p>
            <a:r>
              <a:rPr lang="en-US" altLang="ko-KR" dirty="0">
                <a:latin typeface="+mj-lt"/>
              </a:rPr>
              <a:t>Dept. of Software</a:t>
            </a:r>
          </a:p>
          <a:p>
            <a:r>
              <a:rPr lang="en-US" altLang="ko-KR" dirty="0" err="1">
                <a:latin typeface="+mj-lt"/>
              </a:rPr>
              <a:t>Dankook</a:t>
            </a:r>
            <a:r>
              <a:rPr lang="en-US" altLang="ko-KR" dirty="0">
                <a:latin typeface="+mj-lt"/>
              </a:rPr>
              <a:t> University</a:t>
            </a: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+mj-lt"/>
              </a:rPr>
              <a:t>2reenact@naver.com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FFB699-95AE-4E76-94A9-B97A5140ADE7}"/>
              </a:ext>
            </a:extLst>
          </p:cNvPr>
          <p:cNvSpPr/>
          <p:nvPr/>
        </p:nvSpPr>
        <p:spPr>
          <a:xfrm>
            <a:off x="1905001" y="308112"/>
            <a:ext cx="10091530" cy="180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B9DCC0-4DF4-45AE-B2C5-FFACDB3EC995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EBF481BA-AEFF-43C0-9795-1EA22BD64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A40CE30-C6F1-43E4-AE1A-2ED8F7D93F80}"/>
              </a:ext>
            </a:extLst>
          </p:cNvPr>
          <p:cNvSpPr/>
          <p:nvPr/>
        </p:nvSpPr>
        <p:spPr>
          <a:xfrm>
            <a:off x="195470" y="145094"/>
            <a:ext cx="1139315" cy="506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34349A"/>
                </a:solidFill>
              </a:rPr>
              <a:t>Linux</a:t>
            </a:r>
            <a:endParaRPr lang="ko-KR" altLang="en-US" sz="2400" b="1" dirty="0">
              <a:solidFill>
                <a:srgbClr val="34349A"/>
              </a:solidFill>
            </a:endParaRPr>
          </a:p>
        </p:txBody>
      </p:sp>
      <p:pic>
        <p:nvPicPr>
          <p:cNvPr id="1030" name="Picture 6" descr="Linuxì ëí ì´ë¯¸ì§ ê²ìê²°ê³¼">
            <a:extLst>
              <a:ext uri="{FF2B5EF4-FFF2-40B4-BE49-F238E27FC236}">
                <a16:creationId xmlns:a16="http://schemas.microsoft.com/office/drawing/2014/main" id="{1B1B6C78-9546-4E60-96F4-55816314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092" y="178402"/>
            <a:ext cx="372896" cy="43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235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401353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SIGCHLD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시그널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(1/3)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좀비 프로세스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/>
              <a:t>부모 프로세스의 </a:t>
            </a:r>
            <a:r>
              <a:rPr lang="en-US" altLang="ko-KR" dirty="0"/>
              <a:t>wait() </a:t>
            </a:r>
            <a:r>
              <a:rPr lang="ko-KR" altLang="en-US" dirty="0"/>
              <a:t>호출을 보장함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/>
              <a:t>좀비 프로세스가 쌓이는 것을 방지하는 것이 </a:t>
            </a:r>
            <a:r>
              <a:rPr lang="ko-KR" altLang="en-US" dirty="0" err="1"/>
              <a:t>바람직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WNOHANG </a:t>
            </a:r>
            <a:r>
              <a:rPr lang="ko-KR" altLang="en-US" dirty="0"/>
              <a:t>플래그를 이용하지 않고 </a:t>
            </a:r>
            <a:r>
              <a:rPr lang="en-US" altLang="ko-KR" dirty="0"/>
              <a:t>wait() </a:t>
            </a:r>
            <a:r>
              <a:rPr lang="ko-KR" altLang="en-US" dirty="0"/>
              <a:t>나 </a:t>
            </a:r>
            <a:r>
              <a:rPr lang="en-US" altLang="ko-KR" dirty="0" err="1"/>
              <a:t>waitpid</a:t>
            </a:r>
            <a:r>
              <a:rPr lang="en-US" altLang="ko-KR" dirty="0"/>
              <a:t>()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WNOHANG </a:t>
            </a:r>
            <a:r>
              <a:rPr lang="ko-KR" altLang="en-US" dirty="0"/>
              <a:t>플래그를 이용해 </a:t>
            </a:r>
            <a:r>
              <a:rPr lang="en-US" altLang="ko-KR" dirty="0" err="1"/>
              <a:t>waitpid</a:t>
            </a:r>
            <a:r>
              <a:rPr lang="en-US" altLang="ko-KR" dirty="0"/>
              <a:t>() </a:t>
            </a:r>
            <a:r>
              <a:rPr lang="ko-KR" altLang="en-US" dirty="0"/>
              <a:t>를 주기적으로 호출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87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672273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SIGCHLD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시그널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(2/3)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SIGCHLD </a:t>
            </a:r>
            <a:r>
              <a:rPr lang="ko-KR" altLang="en-US" dirty="0" err="1"/>
              <a:t>핸들러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/>
              <a:t>자식 프로세스 중 어느 하나라도 종료 시 </a:t>
            </a:r>
            <a:r>
              <a:rPr lang="en-US" altLang="ko-KR" dirty="0"/>
              <a:t>SIGCHLD </a:t>
            </a:r>
            <a:r>
              <a:rPr lang="ko-KR" altLang="en-US" dirty="0"/>
              <a:t>시그널이 </a:t>
            </a:r>
            <a:r>
              <a:rPr lang="ko-KR" altLang="en-US" dirty="0" err="1"/>
              <a:t>보내짐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SIGCHLD </a:t>
            </a:r>
            <a:r>
              <a:rPr lang="ko-KR" altLang="en-US" dirty="0" err="1"/>
              <a:t>핸들러</a:t>
            </a:r>
            <a:r>
              <a:rPr lang="ko-KR" altLang="en-US" dirty="0"/>
              <a:t> 내부에서 </a:t>
            </a:r>
            <a:r>
              <a:rPr lang="en-US" altLang="ko-KR" dirty="0"/>
              <a:t>wait() </a:t>
            </a:r>
            <a:r>
              <a:rPr lang="ko-KR" altLang="en-US" dirty="0"/>
              <a:t>을 호출하도록 설계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WNOHANG </a:t>
            </a:r>
            <a:r>
              <a:rPr lang="ko-KR" altLang="en-US" dirty="0"/>
              <a:t>플래그가 설정된 </a:t>
            </a:r>
            <a:r>
              <a:rPr lang="en-US" altLang="ko-KR" dirty="0" err="1"/>
              <a:t>waitpid</a:t>
            </a:r>
            <a:r>
              <a:rPr lang="en-US" altLang="ko-KR" dirty="0"/>
              <a:t>() </a:t>
            </a:r>
            <a:r>
              <a:rPr lang="ko-KR" altLang="en-US" dirty="0"/>
              <a:t>를 반복적으로 호출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dirty="0"/>
              <a:t>어떤 자식 프로세스보다 먼저 </a:t>
            </a:r>
            <a:r>
              <a:rPr lang="ko-KR" altLang="en-US" dirty="0" err="1"/>
              <a:t>생성해야함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 err="1"/>
              <a:t>errno</a:t>
            </a:r>
            <a:r>
              <a:rPr lang="ko-KR" altLang="en-US" dirty="0"/>
              <a:t>를 지역변수에 저장했다가 리턴 전에 </a:t>
            </a:r>
            <a:r>
              <a:rPr lang="en-US" altLang="ko-KR" dirty="0" err="1"/>
              <a:t>errno</a:t>
            </a:r>
            <a:r>
              <a:rPr lang="ko-KR" altLang="en-US" dirty="0"/>
              <a:t>를 </a:t>
            </a:r>
            <a:r>
              <a:rPr lang="ko-KR" altLang="en-US" dirty="0" err="1"/>
              <a:t>되돌려줘야함</a:t>
            </a:r>
            <a:endParaRPr lang="en-US" altLang="ko-KR" dirty="0"/>
          </a:p>
          <a:p>
            <a:pPr lvl="3"/>
            <a:r>
              <a:rPr lang="en-US" altLang="ko-KR" dirty="0"/>
              <a:t>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중지된 자식의 </a:t>
            </a:r>
            <a:r>
              <a:rPr lang="en-US" altLang="ko-KR" dirty="0"/>
              <a:t>SIGCHLD </a:t>
            </a:r>
            <a:r>
              <a:rPr lang="ko-KR" altLang="en-US" dirty="0"/>
              <a:t>전달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/>
              <a:t>자식 프로세스가 시그널을 받고 멈췄을 때 </a:t>
            </a:r>
            <a:r>
              <a:rPr lang="en-US" altLang="ko-KR" dirty="0"/>
              <a:t>SIGCHLD</a:t>
            </a:r>
            <a:r>
              <a:rPr lang="ko-KR" altLang="en-US" dirty="0"/>
              <a:t>를 받음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SIGCHLD </a:t>
            </a:r>
            <a:r>
              <a:rPr lang="ko-KR" altLang="en-US" dirty="0"/>
              <a:t>시그널 </a:t>
            </a:r>
            <a:r>
              <a:rPr lang="ko-KR" altLang="en-US" dirty="0" err="1"/>
              <a:t>핸들러</a:t>
            </a:r>
            <a:r>
              <a:rPr lang="ko-KR" altLang="en-US" dirty="0"/>
              <a:t> 설치 시 </a:t>
            </a:r>
            <a:r>
              <a:rPr lang="en-US" altLang="ko-KR" dirty="0"/>
              <a:t>SA_NOCLDSTOP </a:t>
            </a:r>
            <a:r>
              <a:rPr lang="ko-KR" altLang="en-US" dirty="0"/>
              <a:t>플래그를 설정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/>
              <a:t>멈춘 자식이 </a:t>
            </a:r>
            <a:r>
              <a:rPr lang="en-US" altLang="ko-KR" dirty="0"/>
              <a:t>SIGCONT </a:t>
            </a:r>
            <a:r>
              <a:rPr lang="ko-KR" altLang="en-US" dirty="0"/>
              <a:t>시그널을 받고 </a:t>
            </a:r>
            <a:r>
              <a:rPr lang="ko-KR" altLang="en-US" dirty="0" err="1"/>
              <a:t>재개시</a:t>
            </a:r>
            <a:r>
              <a:rPr lang="ko-KR" altLang="en-US" dirty="0"/>
              <a:t> </a:t>
            </a:r>
            <a:r>
              <a:rPr lang="en-US" altLang="ko-KR" dirty="0"/>
              <a:t>SIGCHLD </a:t>
            </a:r>
            <a:r>
              <a:rPr lang="ko-KR" altLang="en-US" dirty="0"/>
              <a:t>전송도 가능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467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749302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SIGCHLD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시그널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(3/3)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죽은 자식 프로세스 무시하기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/>
              <a:t>종료되는 자식 프로세스들이 좀비가 되지않고 시스템에서 제거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SIGCHLD</a:t>
            </a:r>
            <a:r>
              <a:rPr lang="ko-KR" altLang="en-US" dirty="0"/>
              <a:t>를 명시적으로 </a:t>
            </a:r>
            <a:r>
              <a:rPr lang="en-US" altLang="ko-KR" dirty="0"/>
              <a:t>SIG_IGN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lvl="3"/>
            <a:r>
              <a:rPr lang="en-US" altLang="ko-KR" dirty="0"/>
              <a:t>wait()</a:t>
            </a:r>
            <a:r>
              <a:rPr lang="ko-KR" altLang="en-US" dirty="0"/>
              <a:t> 과 같은 시스템 호출로 종료된 자식에 대한 정보를 리턴 받을 수 없음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SA_NOCLDWAIT </a:t>
            </a:r>
            <a:r>
              <a:rPr lang="ko-KR" altLang="en-US" dirty="0"/>
              <a:t>플래그를 </a:t>
            </a:r>
            <a:r>
              <a:rPr lang="en-US" altLang="ko-KR" dirty="0" err="1"/>
              <a:t>sigaction</a:t>
            </a:r>
            <a:r>
              <a:rPr lang="en-US" altLang="ko-KR" dirty="0"/>
              <a:t>()</a:t>
            </a:r>
            <a:r>
              <a:rPr lang="ko-KR" altLang="en-US" dirty="0"/>
              <a:t>으로 </a:t>
            </a:r>
            <a:r>
              <a:rPr lang="en-US" altLang="ko-KR" dirty="0"/>
              <a:t>SIGCHLD </a:t>
            </a:r>
            <a:r>
              <a:rPr lang="ko-KR" altLang="en-US" dirty="0"/>
              <a:t>속성을 설정할 때 이용</a:t>
            </a:r>
            <a:endParaRPr lang="en-US" altLang="ko-KR" dirty="0"/>
          </a:p>
          <a:p>
            <a:pPr lvl="3"/>
            <a:r>
              <a:rPr lang="ko-KR" altLang="en-US" dirty="0"/>
              <a:t>자식 프로세스로부터 </a:t>
            </a:r>
            <a:r>
              <a:rPr lang="en-US" altLang="ko-KR" dirty="0"/>
              <a:t>SIGCHLD </a:t>
            </a:r>
            <a:r>
              <a:rPr lang="ko-KR" altLang="en-US" dirty="0"/>
              <a:t>시그널을 받을 수 있음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98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167575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 wait()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시스템 호출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 (1/7)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wait()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/>
              <a:t>자식 프로세스의 종료를 기다리다가 </a:t>
            </a:r>
            <a:r>
              <a:rPr lang="en-US" altLang="ko-KR" dirty="0"/>
              <a:t>status</a:t>
            </a:r>
            <a:r>
              <a:rPr lang="ko-KR" altLang="en-US" dirty="0"/>
              <a:t>로 종료 상태를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자식 프로세스가 종료되지 않았다면 종료될 때까지 </a:t>
            </a:r>
            <a:r>
              <a:rPr lang="ko-KR" altLang="en-US" dirty="0" err="1"/>
              <a:t>블록된다</a:t>
            </a:r>
            <a:r>
              <a:rPr lang="en-US" altLang="ko-KR" dirty="0"/>
              <a:t>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err="1"/>
              <a:t>statu</a:t>
            </a:r>
            <a:r>
              <a:rPr lang="ko-KR" altLang="en-US" dirty="0"/>
              <a:t>가 </a:t>
            </a:r>
            <a:r>
              <a:rPr lang="en-US" altLang="ko-KR" dirty="0"/>
              <a:t>NULL</a:t>
            </a:r>
            <a:r>
              <a:rPr lang="ko-KR" altLang="en-US" dirty="0"/>
              <a:t>이 아니면 정수 값을 통해 </a:t>
            </a:r>
            <a:r>
              <a:rPr lang="ko-KR" altLang="en-US" dirty="0" err="1"/>
              <a:t>리턴된다</a:t>
            </a:r>
            <a:r>
              <a:rPr lang="en-US" altLang="ko-KR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wait()</a:t>
            </a:r>
            <a:r>
              <a:rPr lang="ko-KR" altLang="en-US" dirty="0"/>
              <a:t>은 종료된 자식 프로세스의 </a:t>
            </a:r>
            <a:r>
              <a:rPr lang="en-US" altLang="ko-KR" dirty="0"/>
              <a:t>PID</a:t>
            </a:r>
            <a:r>
              <a:rPr lang="ko-KR" altLang="en-US" dirty="0"/>
              <a:t>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F31AF-B233-4639-A1A3-EAD994D506E2}"/>
              </a:ext>
            </a:extLst>
          </p:cNvPr>
          <p:cNvSpPr txBox="1"/>
          <p:nvPr/>
        </p:nvSpPr>
        <p:spPr>
          <a:xfrm>
            <a:off x="4643021" y="2627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5E8882-E170-48F6-AAEF-4ED4BA955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875" y="3624800"/>
            <a:ext cx="8768670" cy="155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798292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 wait()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시스템 호출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 (2/7)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A74FB5-D183-4E52-9143-6264D33D16C8}"/>
              </a:ext>
            </a:extLst>
          </p:cNvPr>
          <p:cNvSpPr txBox="1"/>
          <p:nvPr/>
        </p:nvSpPr>
        <p:spPr>
          <a:xfrm>
            <a:off x="6096000" y="23792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4B93470-5FA5-4A62-A777-5A44D3D6F3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0" t="12740" r="55728" b="16571"/>
          <a:stretch/>
        </p:blipFill>
        <p:spPr>
          <a:xfrm>
            <a:off x="278296" y="1003646"/>
            <a:ext cx="5565387" cy="54382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767A73-B55B-4FA2-82E3-3D460BDC77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2" t="34293" r="55728" b="18453"/>
          <a:stretch/>
        </p:blipFill>
        <p:spPr>
          <a:xfrm>
            <a:off x="278296" y="947844"/>
            <a:ext cx="7802880" cy="5549844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5BEF0080-70C1-439E-A635-E43D3972FB66}"/>
              </a:ext>
            </a:extLst>
          </p:cNvPr>
          <p:cNvSpPr/>
          <p:nvPr/>
        </p:nvSpPr>
        <p:spPr>
          <a:xfrm>
            <a:off x="8985465" y="1189596"/>
            <a:ext cx="406692" cy="138346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21EC52-9598-4D50-B66D-C9551278B38A}"/>
              </a:ext>
            </a:extLst>
          </p:cNvPr>
          <p:cNvSpPr/>
          <p:nvPr/>
        </p:nvSpPr>
        <p:spPr>
          <a:xfrm>
            <a:off x="9271909" y="1411063"/>
            <a:ext cx="833726" cy="196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3AF1E54D-2851-4A4B-95E4-CA3993DCAC2D}"/>
              </a:ext>
            </a:extLst>
          </p:cNvPr>
          <p:cNvSpPr/>
          <p:nvPr/>
        </p:nvSpPr>
        <p:spPr>
          <a:xfrm>
            <a:off x="9858002" y="1412409"/>
            <a:ext cx="406692" cy="114057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24DBB0-B2BC-45A4-9083-643599EB998E}"/>
              </a:ext>
            </a:extLst>
          </p:cNvPr>
          <p:cNvSpPr/>
          <p:nvPr/>
        </p:nvSpPr>
        <p:spPr>
          <a:xfrm>
            <a:off x="10141183" y="1411254"/>
            <a:ext cx="618780" cy="196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6773C67F-4C8F-4F47-A15F-DE6EED661154}"/>
              </a:ext>
            </a:extLst>
          </p:cNvPr>
          <p:cNvSpPr/>
          <p:nvPr/>
        </p:nvSpPr>
        <p:spPr>
          <a:xfrm>
            <a:off x="10547842" y="1411063"/>
            <a:ext cx="406692" cy="115187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B767FD6-1C5E-4214-9E0D-3CBE638ED0F3}"/>
              </a:ext>
            </a:extLst>
          </p:cNvPr>
          <p:cNvSpPr/>
          <p:nvPr/>
        </p:nvSpPr>
        <p:spPr>
          <a:xfrm>
            <a:off x="10818237" y="1412232"/>
            <a:ext cx="670428" cy="196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E54E14A0-7480-4054-B1E9-087DFB974B67}"/>
              </a:ext>
            </a:extLst>
          </p:cNvPr>
          <p:cNvSpPr/>
          <p:nvPr/>
        </p:nvSpPr>
        <p:spPr>
          <a:xfrm>
            <a:off x="11241032" y="1412054"/>
            <a:ext cx="406692" cy="114092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BA978FCE-C8A7-4E05-AC7C-679EF2BC5963}"/>
              </a:ext>
            </a:extLst>
          </p:cNvPr>
          <p:cNvSpPr/>
          <p:nvPr/>
        </p:nvSpPr>
        <p:spPr>
          <a:xfrm>
            <a:off x="9856347" y="1411863"/>
            <a:ext cx="406692" cy="250151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836E6D21-7BEB-4CCE-9EEC-63BC3AEFB34E}"/>
              </a:ext>
            </a:extLst>
          </p:cNvPr>
          <p:cNvSpPr/>
          <p:nvPr/>
        </p:nvSpPr>
        <p:spPr>
          <a:xfrm>
            <a:off x="10556720" y="1412139"/>
            <a:ext cx="406692" cy="157518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35DE06F4-863B-42B2-8983-63CEEC99FD69}"/>
              </a:ext>
            </a:extLst>
          </p:cNvPr>
          <p:cNvSpPr/>
          <p:nvPr/>
        </p:nvSpPr>
        <p:spPr>
          <a:xfrm>
            <a:off x="11244249" y="1411426"/>
            <a:ext cx="406692" cy="199351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9112D73B-4658-46CD-AA5F-8C5DC5B2B0C3}"/>
              </a:ext>
            </a:extLst>
          </p:cNvPr>
          <p:cNvSpPr/>
          <p:nvPr/>
        </p:nvSpPr>
        <p:spPr>
          <a:xfrm>
            <a:off x="8986941" y="1182190"/>
            <a:ext cx="406692" cy="307524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E01CFEA6-C227-4C55-BF70-B3D45AFE2AD8}"/>
              </a:ext>
            </a:extLst>
          </p:cNvPr>
          <p:cNvSpPr/>
          <p:nvPr/>
        </p:nvSpPr>
        <p:spPr>
          <a:xfrm rot="5400000">
            <a:off x="9515571" y="3357926"/>
            <a:ext cx="406692" cy="89401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5D7ADCC9-2114-4875-A8EC-21BC02119000}"/>
              </a:ext>
            </a:extLst>
          </p:cNvPr>
          <p:cNvSpPr/>
          <p:nvPr/>
        </p:nvSpPr>
        <p:spPr>
          <a:xfrm rot="5400000">
            <a:off x="9863394" y="2090987"/>
            <a:ext cx="406694" cy="158966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B2CAAEB2-A173-4919-BDF6-00C4F9273366}"/>
              </a:ext>
            </a:extLst>
          </p:cNvPr>
          <p:cNvSpPr/>
          <p:nvPr/>
        </p:nvSpPr>
        <p:spPr>
          <a:xfrm rot="5400000">
            <a:off x="10208409" y="2162566"/>
            <a:ext cx="406692" cy="227969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F8996763-B012-4922-B307-38695DA8646F}"/>
              </a:ext>
            </a:extLst>
          </p:cNvPr>
          <p:cNvSpPr/>
          <p:nvPr/>
        </p:nvSpPr>
        <p:spPr>
          <a:xfrm>
            <a:off x="8986940" y="1191071"/>
            <a:ext cx="406692" cy="65253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D99E5534-EDE6-433A-921B-F44F95CD235D}"/>
              </a:ext>
            </a:extLst>
          </p:cNvPr>
          <p:cNvSpPr/>
          <p:nvPr/>
        </p:nvSpPr>
        <p:spPr>
          <a:xfrm>
            <a:off x="8986660" y="1182190"/>
            <a:ext cx="406692" cy="197925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CF61965C-6C91-49D2-86A5-109254BE6B51}"/>
              </a:ext>
            </a:extLst>
          </p:cNvPr>
          <p:cNvSpPr/>
          <p:nvPr/>
        </p:nvSpPr>
        <p:spPr>
          <a:xfrm>
            <a:off x="8987087" y="1193308"/>
            <a:ext cx="406692" cy="243952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D7CA54-BFC9-44DE-A56D-054D3706F809}"/>
              </a:ext>
            </a:extLst>
          </p:cNvPr>
          <p:cNvSpPr txBox="1"/>
          <p:nvPr/>
        </p:nvSpPr>
        <p:spPr>
          <a:xfrm>
            <a:off x="9779019" y="1111072"/>
            <a:ext cx="63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fork();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0ED2C5-7252-4A40-83EE-C05D36149BE2}"/>
              </a:ext>
            </a:extLst>
          </p:cNvPr>
          <p:cNvSpPr txBox="1"/>
          <p:nvPr/>
        </p:nvSpPr>
        <p:spPr>
          <a:xfrm>
            <a:off x="10445469" y="1111072"/>
            <a:ext cx="63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fork();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73413F-76AC-40A9-9BDA-896E7C281075}"/>
              </a:ext>
            </a:extLst>
          </p:cNvPr>
          <p:cNvSpPr txBox="1"/>
          <p:nvPr/>
        </p:nvSpPr>
        <p:spPr>
          <a:xfrm>
            <a:off x="11159404" y="1111072"/>
            <a:ext cx="657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fork();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87C83F-DF75-4B08-89E4-1E154B5388B0}"/>
              </a:ext>
            </a:extLst>
          </p:cNvPr>
          <p:cNvSpPr txBox="1"/>
          <p:nvPr/>
        </p:nvSpPr>
        <p:spPr>
          <a:xfrm>
            <a:off x="7843768" y="2677637"/>
            <a:ext cx="137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printf</a:t>
            </a:r>
            <a:r>
              <a:rPr lang="en-US" altLang="ko-KR" sz="1400" dirty="0"/>
              <a:t>(22930);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A6168B-4FC9-4A4E-8FB8-0F572A9618DE}"/>
              </a:ext>
            </a:extLst>
          </p:cNvPr>
          <p:cNvSpPr txBox="1"/>
          <p:nvPr/>
        </p:nvSpPr>
        <p:spPr>
          <a:xfrm>
            <a:off x="7843768" y="3117677"/>
            <a:ext cx="1220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printf</a:t>
            </a:r>
            <a:r>
              <a:rPr lang="en-US" altLang="ko-KR" sz="1400" dirty="0"/>
              <a:t>(22931);</a:t>
            </a:r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2F79CE1-C6FE-4B26-9EA8-4DB5147AF4B0}"/>
              </a:ext>
            </a:extLst>
          </p:cNvPr>
          <p:cNvSpPr txBox="1"/>
          <p:nvPr/>
        </p:nvSpPr>
        <p:spPr>
          <a:xfrm>
            <a:off x="7843768" y="3603451"/>
            <a:ext cx="1324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printf</a:t>
            </a:r>
            <a:r>
              <a:rPr lang="en-US" altLang="ko-KR" sz="1400" dirty="0"/>
              <a:t>(22929);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3BE69-7925-479F-A2F4-C35DCA7D2F67}"/>
              </a:ext>
            </a:extLst>
          </p:cNvPr>
          <p:cNvSpPr txBox="1"/>
          <p:nvPr/>
        </p:nvSpPr>
        <p:spPr>
          <a:xfrm>
            <a:off x="10358948" y="2703970"/>
            <a:ext cx="872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sleep(1);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3B067D-22C6-43F3-8E26-0CEDAB158BE5}"/>
              </a:ext>
            </a:extLst>
          </p:cNvPr>
          <p:cNvSpPr txBox="1"/>
          <p:nvPr/>
        </p:nvSpPr>
        <p:spPr>
          <a:xfrm>
            <a:off x="11055361" y="3121223"/>
            <a:ext cx="865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sleep(4);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1C46F2-075E-4471-A35A-69E84D7B34E5}"/>
              </a:ext>
            </a:extLst>
          </p:cNvPr>
          <p:cNvSpPr txBox="1"/>
          <p:nvPr/>
        </p:nvSpPr>
        <p:spPr>
          <a:xfrm>
            <a:off x="9662704" y="3635248"/>
            <a:ext cx="89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sleep(7);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DE08A6-6A7F-4FB8-81D4-BE4D5BF98D5B}"/>
              </a:ext>
            </a:extLst>
          </p:cNvPr>
          <p:cNvSpPr txBox="1"/>
          <p:nvPr/>
        </p:nvSpPr>
        <p:spPr>
          <a:xfrm>
            <a:off x="8847687" y="1256786"/>
            <a:ext cx="716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22928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6D1C6C-9ED2-4566-AA0E-42FB2FAF6235}"/>
              </a:ext>
            </a:extLst>
          </p:cNvPr>
          <p:cNvSpPr txBox="1"/>
          <p:nvPr/>
        </p:nvSpPr>
        <p:spPr>
          <a:xfrm>
            <a:off x="9683380" y="1890047"/>
            <a:ext cx="69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22929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05A260-2AAC-478F-BC80-8D9E13F45A1E}"/>
              </a:ext>
            </a:extLst>
          </p:cNvPr>
          <p:cNvSpPr txBox="1"/>
          <p:nvPr/>
        </p:nvSpPr>
        <p:spPr>
          <a:xfrm>
            <a:off x="10401745" y="1890047"/>
            <a:ext cx="707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22930</a:t>
            </a:r>
            <a:endParaRPr lang="ko-KR" alt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701640-552C-4EE4-875F-CC8F0201784E}"/>
              </a:ext>
            </a:extLst>
          </p:cNvPr>
          <p:cNvSpPr txBox="1"/>
          <p:nvPr/>
        </p:nvSpPr>
        <p:spPr>
          <a:xfrm>
            <a:off x="11097891" y="1888209"/>
            <a:ext cx="67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22931</a:t>
            </a:r>
            <a:endParaRPr lang="ko-KR" altLang="en-US" sz="1400" dirty="0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369152BA-146B-4AFF-B562-FA9714F256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289" t="31087" r="36514" b="55232"/>
          <a:stretch/>
        </p:blipFill>
        <p:spPr>
          <a:xfrm>
            <a:off x="6565665" y="4461076"/>
            <a:ext cx="5463187" cy="166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9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16" grpId="0" animBg="1"/>
      <p:bldP spid="16" grpId="1" animBg="1"/>
      <p:bldP spid="17" grpId="0" animBg="1"/>
      <p:bldP spid="18" grpId="0" animBg="1"/>
      <p:bldP spid="18" grpId="1" animBg="1"/>
      <p:bldP spid="28" grpId="0" animBg="1"/>
      <p:bldP spid="29" grpId="0" animBg="1"/>
      <p:bldP spid="29" grpId="1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7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/>
      <p:bldP spid="51" grpId="1"/>
      <p:bldP spid="54" grpId="0"/>
      <p:bldP spid="54" grpId="1"/>
      <p:bldP spid="55" grpId="0"/>
      <p:bldP spid="55" grpId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349156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 wait()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시스템 호출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 (3/7)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wait()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wait() </a:t>
            </a:r>
            <a:r>
              <a:rPr lang="ko-KR" altLang="en-US" dirty="0"/>
              <a:t>시스템 호출의 제약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부모가 여러 개의 자식 프로세스 생성시 특정 프로세스만 기다리는 것은 불가능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어떤 자식 프로세스도 종료되지 않았다면</a:t>
            </a:r>
            <a:r>
              <a:rPr lang="en-US" altLang="ko-KR" dirty="0"/>
              <a:t>, wait()</a:t>
            </a:r>
            <a:r>
              <a:rPr lang="ko-KR" altLang="en-US" dirty="0"/>
              <a:t>은 항상 </a:t>
            </a:r>
            <a:r>
              <a:rPr lang="ko-KR" altLang="en-US" dirty="0" err="1"/>
              <a:t>블록됨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종료된 자식에 대한 정보만 얻을 수 있음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18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204945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 wait()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시스템 호출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 (4/7)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304527"/>
          </a:xfrm>
        </p:spPr>
        <p:txBody>
          <a:bodyPr>
            <a:normAutofit lnSpcReduction="1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err="1"/>
              <a:t>waitpid</a:t>
            </a:r>
            <a:r>
              <a:rPr lang="en-US" altLang="ko-KR" dirty="0"/>
              <a:t>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wait() </a:t>
            </a:r>
            <a:r>
              <a:rPr lang="ko-KR" altLang="en-US" dirty="0"/>
              <a:t>과 동일한 기능 수행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status </a:t>
            </a:r>
            <a:r>
              <a:rPr lang="ko-KR" altLang="en-US" dirty="0"/>
              <a:t>를 통해 자식 프로세스의 상태를 </a:t>
            </a:r>
            <a:r>
              <a:rPr lang="ko-KR" altLang="en-US" dirty="0" err="1"/>
              <a:t>리턴받음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wait() </a:t>
            </a:r>
            <a:r>
              <a:rPr lang="ko-KR" altLang="en-US" dirty="0"/>
              <a:t>의 제약 해결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err="1"/>
              <a:t>pid</a:t>
            </a:r>
            <a:r>
              <a:rPr lang="en-US" altLang="ko-KR" dirty="0"/>
              <a:t> </a:t>
            </a:r>
            <a:r>
              <a:rPr lang="ko-KR" altLang="en-US" dirty="0"/>
              <a:t>를 통해 기다리고자 하는 프로세스를 선택할 수 있음</a:t>
            </a:r>
            <a:endParaRPr lang="en-US" altLang="ko-KR" dirty="0"/>
          </a:p>
          <a:p>
            <a:pPr lvl="3"/>
            <a:r>
              <a:rPr lang="en-US" altLang="ko-KR" dirty="0" err="1"/>
              <a:t>pid</a:t>
            </a:r>
            <a:r>
              <a:rPr lang="en-US" altLang="ko-KR" dirty="0"/>
              <a:t> &gt; 0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pid</a:t>
            </a:r>
            <a:r>
              <a:rPr lang="ko-KR" altLang="en-US" dirty="0"/>
              <a:t> 와 </a:t>
            </a:r>
            <a:r>
              <a:rPr lang="en-US" altLang="ko-KR" dirty="0"/>
              <a:t>PID</a:t>
            </a:r>
            <a:r>
              <a:rPr lang="ko-KR" altLang="en-US" dirty="0"/>
              <a:t>를 가지는 자식 프로세스를 기다린다</a:t>
            </a:r>
            <a:endParaRPr lang="en-US" altLang="ko-KR" dirty="0"/>
          </a:p>
          <a:p>
            <a:pPr lvl="3"/>
            <a:r>
              <a:rPr lang="en-US" altLang="ko-KR" dirty="0" err="1"/>
              <a:t>pid</a:t>
            </a:r>
            <a:r>
              <a:rPr lang="en-US" altLang="ko-KR" dirty="0"/>
              <a:t> ==</a:t>
            </a:r>
            <a:r>
              <a:rPr lang="ko-KR" altLang="en-US" dirty="0"/>
              <a:t> </a:t>
            </a:r>
            <a:r>
              <a:rPr lang="en-US" altLang="ko-KR" dirty="0"/>
              <a:t>0 :</a:t>
            </a:r>
            <a:r>
              <a:rPr lang="ko-KR" altLang="en-US" dirty="0"/>
              <a:t> 부모 프로세스와 동일한 프로세스 그룹에 속한 자식 프로세스를 기다림</a:t>
            </a:r>
            <a:endParaRPr lang="en-US" altLang="ko-KR" dirty="0"/>
          </a:p>
          <a:p>
            <a:pPr lvl="3"/>
            <a:r>
              <a:rPr lang="en-US" altLang="ko-KR" dirty="0" err="1"/>
              <a:t>pid</a:t>
            </a:r>
            <a:r>
              <a:rPr lang="en-US" altLang="ko-KR" dirty="0"/>
              <a:t> &lt; -1 : </a:t>
            </a:r>
            <a:r>
              <a:rPr lang="en-US" altLang="ko-KR" dirty="0" err="1"/>
              <a:t>pid</a:t>
            </a:r>
            <a:r>
              <a:rPr lang="ko-KR" altLang="en-US" dirty="0"/>
              <a:t>의 절대값이 </a:t>
            </a:r>
            <a:r>
              <a:rPr lang="en-US" altLang="ko-KR" dirty="0"/>
              <a:t>PGID</a:t>
            </a:r>
            <a:r>
              <a:rPr lang="ko-KR" altLang="en-US" dirty="0"/>
              <a:t>인 자식 프로세스를 기다린다</a:t>
            </a:r>
            <a:endParaRPr lang="en-US" altLang="ko-KR" dirty="0"/>
          </a:p>
          <a:p>
            <a:pPr lvl="3"/>
            <a:r>
              <a:rPr lang="en-US" altLang="ko-KR" dirty="0" err="1"/>
              <a:t>pid</a:t>
            </a:r>
            <a:r>
              <a:rPr lang="en-US" altLang="ko-KR" dirty="0"/>
              <a:t> == -1 : </a:t>
            </a:r>
            <a:r>
              <a:rPr lang="ko-KR" altLang="en-US" dirty="0"/>
              <a:t>아무 자식 프로세스 중 하나를 기다린다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options </a:t>
            </a:r>
            <a:r>
              <a:rPr lang="ko-KR" altLang="en-US" dirty="0"/>
              <a:t>플래그</a:t>
            </a:r>
            <a:endParaRPr lang="en-US" altLang="ko-KR" dirty="0"/>
          </a:p>
          <a:p>
            <a:pPr lvl="3"/>
            <a:r>
              <a:rPr lang="en-US" altLang="ko-KR" dirty="0"/>
              <a:t>WUNTRACED : </a:t>
            </a:r>
            <a:r>
              <a:rPr lang="ko-KR" altLang="en-US" dirty="0"/>
              <a:t>시그널에 의해 멈춰질 때도 정보를 리턴</a:t>
            </a:r>
            <a:endParaRPr lang="en-US" altLang="ko-KR" dirty="0"/>
          </a:p>
          <a:p>
            <a:pPr lvl="3"/>
            <a:r>
              <a:rPr lang="en-US" altLang="ko-KR" dirty="0"/>
              <a:t>WCONTINUED : SIGCONT </a:t>
            </a:r>
            <a:r>
              <a:rPr lang="ko-KR" altLang="en-US" dirty="0"/>
              <a:t>시그널을 받고 재개한 프로세스의 정보 리턴</a:t>
            </a:r>
            <a:endParaRPr lang="en-US" altLang="ko-KR" dirty="0"/>
          </a:p>
          <a:p>
            <a:pPr lvl="3"/>
            <a:r>
              <a:rPr lang="en-US" altLang="ko-KR" dirty="0"/>
              <a:t>WNOHANG : </a:t>
            </a:r>
            <a:r>
              <a:rPr lang="en-US" altLang="ko-KR" dirty="0" err="1"/>
              <a:t>pid</a:t>
            </a:r>
            <a:r>
              <a:rPr lang="ko-KR" altLang="en-US" dirty="0"/>
              <a:t>로 명시된 자식 중 상태가 변경된 것이 없다면 리턴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600E460-8472-49E5-8B20-95B61580BF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" t="3215" r="37" b="2724"/>
          <a:stretch/>
        </p:blipFill>
        <p:spPr>
          <a:xfrm>
            <a:off x="2264147" y="5407297"/>
            <a:ext cx="7663706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1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989740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 wait()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시스템 호출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 (5/7)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987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err="1"/>
              <a:t>waitid</a:t>
            </a:r>
            <a:r>
              <a:rPr lang="en-US" altLang="ko-KR" dirty="0"/>
              <a:t>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dirty="0" err="1"/>
              <a:t>idtype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P_ALL : </a:t>
            </a:r>
            <a:r>
              <a:rPr lang="ko-KR" altLang="en-US" dirty="0"/>
              <a:t>불특정 자식 프로세스를 기다린다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P_PID : PID</a:t>
            </a:r>
            <a:r>
              <a:rPr lang="ko-KR" altLang="en-US" dirty="0"/>
              <a:t>가 </a:t>
            </a:r>
            <a:r>
              <a:rPr lang="en-US" altLang="ko-KR" dirty="0"/>
              <a:t>id</a:t>
            </a:r>
            <a:r>
              <a:rPr lang="ko-KR" altLang="en-US" dirty="0"/>
              <a:t>인 자식 프로세스를 기다린다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P_PGID : PGID</a:t>
            </a:r>
            <a:r>
              <a:rPr lang="ko-KR" altLang="en-US" dirty="0"/>
              <a:t>가 </a:t>
            </a:r>
            <a:r>
              <a:rPr lang="en-US" altLang="ko-KR" dirty="0"/>
              <a:t>id</a:t>
            </a:r>
            <a:r>
              <a:rPr lang="ko-KR" altLang="en-US" dirty="0"/>
              <a:t>인 자식 프로세스를 기다린다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options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WEXITED : </a:t>
            </a:r>
            <a:r>
              <a:rPr lang="ko-KR" altLang="en-US" dirty="0"/>
              <a:t>정상적이든 비정상적이든 종료된 프로세스를 기다림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WSTOPPED : </a:t>
            </a:r>
            <a:r>
              <a:rPr lang="ko-KR" altLang="en-US" dirty="0"/>
              <a:t>시그널에 의해 멈춰진 자식 프로세스를 기다림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WNOWAIT : </a:t>
            </a:r>
            <a:r>
              <a:rPr lang="ko-KR" altLang="en-US" dirty="0"/>
              <a:t>자식의 상태가 </a:t>
            </a:r>
            <a:r>
              <a:rPr lang="ko-KR" altLang="en-US" dirty="0" err="1"/>
              <a:t>리턴되어도</a:t>
            </a:r>
            <a:r>
              <a:rPr lang="ko-KR" altLang="en-US" dirty="0"/>
              <a:t> 이어서 계속 기다림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dirty="0" err="1"/>
              <a:t>siginfo_t</a:t>
            </a:r>
            <a:r>
              <a:rPr lang="en-US" altLang="ko-KR" dirty="0"/>
              <a:t> </a:t>
            </a:r>
            <a:r>
              <a:rPr lang="ko-KR" altLang="en-US" dirty="0"/>
              <a:t>구조체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F5B94B-066F-4558-9176-C01752E38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81" y="4975585"/>
            <a:ext cx="8461485" cy="177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657608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 wait()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시스템 호출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 (6/7)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err="1"/>
              <a:t>waitid</a:t>
            </a:r>
            <a:r>
              <a:rPr lang="en-US" altLang="ko-KR" dirty="0"/>
              <a:t>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 </a:t>
            </a:r>
            <a:r>
              <a:rPr lang="en-US" altLang="ko-KR" dirty="0" err="1"/>
              <a:t>siginfo_t</a:t>
            </a:r>
            <a:r>
              <a:rPr lang="en-US" altLang="ko-KR" dirty="0"/>
              <a:t> </a:t>
            </a:r>
            <a:r>
              <a:rPr lang="ko-KR" altLang="en-US" dirty="0"/>
              <a:t>구조체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 err="1"/>
              <a:t>si_code</a:t>
            </a:r>
            <a:r>
              <a:rPr lang="en-US" altLang="ko-KR" dirty="0"/>
              <a:t> : </a:t>
            </a:r>
            <a:r>
              <a:rPr lang="ko-KR" altLang="en-US" dirty="0"/>
              <a:t>자식 프로세스의 상태</a:t>
            </a:r>
            <a:endParaRPr lang="en-US" altLang="ko-KR" dirty="0"/>
          </a:p>
          <a:p>
            <a:pPr lvl="3"/>
            <a:r>
              <a:rPr lang="en-US" altLang="ko-KR" dirty="0"/>
              <a:t>CLD_EXITED : _exit() </a:t>
            </a:r>
            <a:r>
              <a:rPr lang="ko-KR" altLang="en-US" dirty="0"/>
              <a:t>호출을 통한 종료</a:t>
            </a:r>
            <a:endParaRPr lang="en-US" altLang="ko-KR" dirty="0"/>
          </a:p>
          <a:p>
            <a:pPr lvl="3"/>
            <a:r>
              <a:rPr lang="en-US" altLang="ko-KR" dirty="0"/>
              <a:t>CLD_KILLED : </a:t>
            </a:r>
            <a:r>
              <a:rPr lang="ko-KR" altLang="en-US" dirty="0"/>
              <a:t>시그널에 의한 종료</a:t>
            </a:r>
            <a:endParaRPr lang="en-US" altLang="ko-KR" dirty="0"/>
          </a:p>
          <a:p>
            <a:pPr lvl="3"/>
            <a:r>
              <a:rPr lang="en-US" altLang="ko-KR" dirty="0"/>
              <a:t>CLD_STOPPED : </a:t>
            </a:r>
            <a:r>
              <a:rPr lang="ko-KR" altLang="en-US" dirty="0"/>
              <a:t>시그널에 의해 멈춤</a:t>
            </a:r>
            <a:endParaRPr lang="en-US" altLang="ko-KR" dirty="0"/>
          </a:p>
          <a:p>
            <a:pPr lvl="3"/>
            <a:r>
              <a:rPr lang="en-US" altLang="ko-KR" dirty="0"/>
              <a:t>CLD_CONTINUED : </a:t>
            </a:r>
            <a:r>
              <a:rPr lang="ko-KR" altLang="en-US" dirty="0"/>
              <a:t>시그널에 의해 재개됨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 err="1"/>
              <a:t>si_pid</a:t>
            </a:r>
            <a:r>
              <a:rPr lang="en-US" altLang="ko-KR" dirty="0"/>
              <a:t> : </a:t>
            </a:r>
            <a:r>
              <a:rPr lang="ko-KR" altLang="en-US" dirty="0"/>
              <a:t>상태가 변경된 자식 프로세스 </a:t>
            </a:r>
            <a:r>
              <a:rPr lang="en-US" altLang="ko-KR" dirty="0"/>
              <a:t>PID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 err="1"/>
              <a:t>si_signo</a:t>
            </a:r>
            <a:r>
              <a:rPr lang="en-US" altLang="ko-KR" dirty="0"/>
              <a:t> : SIGCHILD</a:t>
            </a:r>
            <a:r>
              <a:rPr lang="ko-KR" altLang="en-US" dirty="0"/>
              <a:t>로 설정되어 있음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 err="1"/>
              <a:t>si_status</a:t>
            </a:r>
            <a:r>
              <a:rPr lang="en-US" altLang="ko-KR" dirty="0"/>
              <a:t> : _exit()</a:t>
            </a:r>
            <a:r>
              <a:rPr lang="ko-KR" altLang="en-US" dirty="0"/>
              <a:t> 호출로 전달된 자식의 시그널 정보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 err="1"/>
              <a:t>si_uid</a:t>
            </a:r>
            <a:r>
              <a:rPr lang="en-US" altLang="ko-KR" dirty="0"/>
              <a:t> : </a:t>
            </a:r>
            <a:r>
              <a:rPr lang="ko-KR" altLang="en-US" dirty="0"/>
              <a:t>자식 프로세스의 </a:t>
            </a:r>
            <a:r>
              <a:rPr lang="en-US" altLang="ko-KR" dirty="0"/>
              <a:t>UID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7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507603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 wait()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시스템 호출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 (7/7)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wait3()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wait4()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dirty="0" err="1"/>
              <a:t>waitpid</a:t>
            </a:r>
            <a:r>
              <a:rPr lang="ko-KR" altLang="en-US" dirty="0"/>
              <a:t>와 유사한 작업 수행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/>
              <a:t>자식 프로세스의 자원 사용정보를 </a:t>
            </a:r>
            <a:r>
              <a:rPr lang="en-US" altLang="ko-KR" dirty="0" err="1"/>
              <a:t>rusage</a:t>
            </a:r>
            <a:r>
              <a:rPr lang="en-US" altLang="ko-KR" dirty="0"/>
              <a:t> </a:t>
            </a:r>
            <a:r>
              <a:rPr lang="ko-KR" altLang="en-US" dirty="0"/>
              <a:t>구조체에 리턴</a:t>
            </a:r>
            <a:endParaRPr lang="en-US" altLang="ko-KR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F7D83AF-0B73-4236-8875-939B283AC5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48"/>
          <a:stretch/>
        </p:blipFill>
        <p:spPr>
          <a:xfrm>
            <a:off x="1864360" y="2457287"/>
            <a:ext cx="7198360" cy="433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070554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고아 프로세스</a:t>
                      </a: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고아 프로세스의 </a:t>
            </a:r>
            <a:r>
              <a:rPr lang="en-US" altLang="ko-KR" dirty="0"/>
              <a:t>PPID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C0BF921-F42E-4B2D-8931-700AFC99E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900" y="3269932"/>
            <a:ext cx="4904297" cy="22469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990287-DFA8-44E5-8A39-5068214282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47" t="20591" r="46266" b="37335"/>
          <a:stretch/>
        </p:blipFill>
        <p:spPr>
          <a:xfrm>
            <a:off x="614803" y="1814464"/>
            <a:ext cx="6061105" cy="422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6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679</Words>
  <Application>Microsoft Office PowerPoint</Application>
  <PresentationFormat>와이드스크린</PresentationFormat>
  <Paragraphs>103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Chapter 26. Monitoring Child Process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제연</dc:creator>
  <cp:lastModifiedBy>이 제연</cp:lastModifiedBy>
  <cp:revision>56</cp:revision>
  <dcterms:created xsi:type="dcterms:W3CDTF">2018-12-25T06:53:22Z</dcterms:created>
  <dcterms:modified xsi:type="dcterms:W3CDTF">2019-02-26T03:54:11Z</dcterms:modified>
</cp:coreProperties>
</file>