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6" r:id="rId5"/>
    <p:sldId id="30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2019.02.11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Level DB </a:t>
            </a:r>
            <a:r>
              <a:rPr lang="ko-KR" altLang="en-US" sz="2400" b="1" dirty="0">
                <a:solidFill>
                  <a:prstClr val="white"/>
                </a:solidFill>
              </a:rPr>
              <a:t>진행</a:t>
            </a: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Key-Value Store and KVSSD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443024" cy="834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Ho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Cheol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Nam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nhc616@gmail.com</a:t>
            </a:r>
          </a:p>
          <a:p>
            <a:pPr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77964" y="3917914"/>
            <a:ext cx="2151743" cy="949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</a:rPr>
              <a:t>Dankook</a:t>
            </a:r>
            <a:r>
              <a:rPr lang="en-US" altLang="ko-KR" sz="1400" dirty="0">
                <a:solidFill>
                  <a:schemeClr val="bg1"/>
                </a:solidFill>
              </a:rPr>
              <a:t> Univ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Department of Software</a:t>
            </a:r>
          </a:p>
          <a:p>
            <a:pPr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97975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32151446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ReInstall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EFC2F-DC47-42C8-ABF5-72781AE1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84" y="1588157"/>
            <a:ext cx="5721272" cy="46194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DF5A18-36B5-4176-938C-31B354B7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90" y="1897893"/>
            <a:ext cx="429523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YCSB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Install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8D632-5D12-47AF-A820-CF1AFAA2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03" y="2500566"/>
            <a:ext cx="4944693" cy="1856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1B3955-D758-4279-B60C-6E3D45551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90" y="5212813"/>
            <a:ext cx="10165320" cy="6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 Install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6C6201-41AF-44A9-95DF-3C213615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24" y="1683991"/>
            <a:ext cx="9571464" cy="4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 Install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DA5809-54F9-43D3-B4B6-7CC53BCD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56" y="1578130"/>
            <a:ext cx="6991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58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HoCheol Nam</cp:lastModifiedBy>
  <cp:revision>100</cp:revision>
  <dcterms:created xsi:type="dcterms:W3CDTF">2017-10-09T06:24:25Z</dcterms:created>
  <dcterms:modified xsi:type="dcterms:W3CDTF">2019-02-10T10:09:56Z</dcterms:modified>
</cp:coreProperties>
</file>