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sldIdLst>
    <p:sldId id="256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0EE"/>
    <a:srgbClr val="94CAFF"/>
    <a:srgbClr val="34349A"/>
    <a:srgbClr val="0E2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85518" autoAdjust="0"/>
  </p:normalViewPr>
  <p:slideViewPr>
    <p:cSldViewPr snapToGrid="0">
      <p:cViewPr varScale="1">
        <p:scale>
          <a:sx n="109" d="100"/>
          <a:sy n="109" d="100"/>
        </p:scale>
        <p:origin x="5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FEE6-6BF6-4CA7-829C-78E59334204A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17EB-2AEE-41C0-B41E-6D43A52B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nvidia.co.kr/object/geforce-gtx-680-k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D-Tux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OCSSD</a:t>
            </a:r>
            <a:r>
              <a:rPr lang="ko-KR" altLang="en-US" sz="4000" b="1" dirty="0">
                <a:solidFill>
                  <a:srgbClr val="FF0000"/>
                </a:solidFill>
              </a:rPr>
              <a:t>팀</a:t>
            </a:r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r>
              <a:rPr lang="ko-KR" altLang="en-US" sz="4000" b="1" dirty="0">
                <a:solidFill>
                  <a:srgbClr val="FF0000"/>
                </a:solidFill>
              </a:rPr>
              <a:t>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2019</a:t>
            </a:r>
            <a:r>
              <a:rPr lang="ko-KR" altLang="en-US" dirty="0">
                <a:latin typeface="+mj-lt"/>
              </a:rPr>
              <a:t>년 </a:t>
            </a:r>
            <a:r>
              <a:rPr lang="en-US" altLang="ko-KR" dirty="0">
                <a:latin typeface="+mj-lt"/>
              </a:rPr>
              <a:t>3</a:t>
            </a:r>
            <a:r>
              <a:rPr lang="ko-KR" altLang="en-US" dirty="0">
                <a:latin typeface="+mj-lt"/>
              </a:rPr>
              <a:t>월 </a:t>
            </a:r>
            <a:r>
              <a:rPr lang="en-US" altLang="ko-KR" dirty="0">
                <a:latin typeface="+mj-lt"/>
              </a:rPr>
              <a:t>07</a:t>
            </a:r>
            <a:r>
              <a:rPr lang="ko-KR" altLang="en-US" dirty="0">
                <a:latin typeface="+mj-lt"/>
              </a:rPr>
              <a:t>일 목요일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소프트웨어학과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 창연</a:t>
            </a:r>
            <a:r>
              <a:rPr lang="en-US" altLang="ko-KR" dirty="0">
                <a:latin typeface="+mj-lt"/>
              </a:rPr>
              <a:t>,</a:t>
            </a:r>
            <a:r>
              <a:rPr lang="ko-KR" altLang="en-US" dirty="0">
                <a:latin typeface="+mj-lt"/>
              </a:rPr>
              <a:t>최 광진</a:t>
            </a:r>
            <a:r>
              <a:rPr lang="en-US" altLang="ko-KR" dirty="0">
                <a:latin typeface="+mj-lt"/>
              </a:rPr>
              <a:t>,</a:t>
            </a:r>
            <a:r>
              <a:rPr lang="ko-KR" altLang="en-US" dirty="0">
                <a:latin typeface="+mj-lt"/>
              </a:rPr>
              <a:t>문 성현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5420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실험 환경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400430"/>
            <a:ext cx="10098024" cy="4555427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실험 환경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dirty="0" err="1"/>
              <a:t>cpu</a:t>
            </a:r>
            <a:r>
              <a:rPr lang="en-US" altLang="ko-KR" dirty="0"/>
              <a:t> intel i7 377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dirty="0"/>
              <a:t>Ram 8GB</a:t>
            </a:r>
          </a:p>
          <a:p>
            <a:pPr marL="0" indent="0">
              <a:buNone/>
            </a:pPr>
            <a:r>
              <a:rPr lang="en-US" altLang="ko-KR" dirty="0"/>
              <a:t>Nvidia GeForce GTX 680</a:t>
            </a: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dirty="0"/>
              <a:t>우분투를 </a:t>
            </a:r>
            <a:r>
              <a:rPr lang="en-US" altLang="ko-KR" dirty="0"/>
              <a:t>HDD</a:t>
            </a:r>
            <a:r>
              <a:rPr lang="ko-KR" altLang="en-US" dirty="0"/>
              <a:t>에 설치하여 듀얼 부팅 후</a:t>
            </a: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dirty="0"/>
              <a:t>가상</a:t>
            </a:r>
            <a:r>
              <a:rPr lang="en-US" altLang="ko-KR" dirty="0"/>
              <a:t> </a:t>
            </a:r>
            <a:r>
              <a:rPr lang="ko-KR" altLang="en-US" dirty="0"/>
              <a:t>환경 내에서 진행되었습니다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7296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실험 전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Smart-log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0A71CDF-276A-4D79-BB71-3EB46EE52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69" y="1179449"/>
            <a:ext cx="4838700" cy="395287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D26BB-EF7D-43F2-9919-0162D03ADFDD}"/>
              </a:ext>
            </a:extLst>
          </p:cNvPr>
          <p:cNvSpPr txBox="1"/>
          <p:nvPr/>
        </p:nvSpPr>
        <p:spPr>
          <a:xfrm>
            <a:off x="5843954" y="1179449"/>
            <a:ext cx="6248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Available_spare</a:t>
            </a:r>
            <a:r>
              <a:rPr lang="en-US" altLang="ko-KR" dirty="0"/>
              <a:t> : </a:t>
            </a:r>
            <a:r>
              <a:rPr lang="en-US" altLang="ko-KR" sz="1600" dirty="0"/>
              <a:t>bad block</a:t>
            </a:r>
            <a:r>
              <a:rPr lang="ko-KR" altLang="en-US" sz="1600" dirty="0"/>
              <a:t>이 발생했을 때 교체 해주기</a:t>
            </a:r>
            <a:endParaRPr lang="en-US" altLang="ko-KR" sz="1600" dirty="0"/>
          </a:p>
          <a:p>
            <a:r>
              <a:rPr lang="ko-KR" altLang="en-US" sz="1600" dirty="0"/>
              <a:t>위한 스페어 영역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Percentage_used</a:t>
            </a:r>
            <a:r>
              <a:rPr lang="en-US" altLang="ko-KR" dirty="0"/>
              <a:t> : </a:t>
            </a:r>
            <a:r>
              <a:rPr lang="en-US" altLang="ko-KR" sz="1600" dirty="0"/>
              <a:t>Erase/Program Cycle</a:t>
            </a:r>
            <a:r>
              <a:rPr lang="ko-KR" altLang="en-US" sz="1600" dirty="0"/>
              <a:t>이 수업이 반복되어 </a:t>
            </a:r>
            <a:endParaRPr lang="en-US" altLang="ko-KR" sz="1600" dirty="0"/>
          </a:p>
          <a:p>
            <a:r>
              <a:rPr lang="ko-KR" altLang="en-US" sz="1600" dirty="0"/>
              <a:t>절연막이 </a:t>
            </a:r>
            <a:r>
              <a:rPr lang="en-US" altLang="ko-KR" sz="1600" dirty="0"/>
              <a:t>Wear-out</a:t>
            </a:r>
            <a:r>
              <a:rPr lang="ko-KR" altLang="en-US" sz="1600" dirty="0"/>
              <a:t>되며</a:t>
            </a:r>
            <a:r>
              <a:rPr lang="en-US" altLang="ko-KR" sz="1600" dirty="0"/>
              <a:t>, NAND</a:t>
            </a:r>
            <a:r>
              <a:rPr lang="ko-KR" altLang="en-US" sz="1600" dirty="0"/>
              <a:t>가 </a:t>
            </a:r>
            <a:r>
              <a:rPr lang="en-US" altLang="ko-KR" sz="1600" dirty="0"/>
              <a:t>MAX Erase/Program </a:t>
            </a:r>
            <a:r>
              <a:rPr lang="ko-KR" altLang="en-US" sz="1600" dirty="0"/>
              <a:t>수명 대비</a:t>
            </a:r>
            <a:endParaRPr lang="en-US" altLang="ko-KR" sz="1600" dirty="0"/>
          </a:p>
          <a:p>
            <a:r>
              <a:rPr lang="ko-KR" altLang="en-US" sz="1600" dirty="0"/>
              <a:t>몇 </a:t>
            </a:r>
            <a:r>
              <a:rPr lang="en-US" altLang="ko-KR" sz="1600" dirty="0"/>
              <a:t>% </a:t>
            </a:r>
            <a:r>
              <a:rPr lang="ko-KR" altLang="en-US" sz="1600" dirty="0"/>
              <a:t>사용 한 것인지 표시 해주는 항목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Controller_busy_time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nvme</a:t>
            </a:r>
            <a:r>
              <a:rPr lang="ko-KR" altLang="en-US" sz="1600" dirty="0"/>
              <a:t>가 제대로 처리 못한 시간</a:t>
            </a:r>
            <a:r>
              <a:rPr lang="en-US" altLang="ko-KR" sz="1600" dirty="0"/>
              <a:t>. </a:t>
            </a:r>
            <a:r>
              <a:rPr lang="ko-KR" altLang="en-US" sz="1600" dirty="0"/>
              <a:t>정상 제품과 비교하는 척도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Unsafe_shutdowns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nvme</a:t>
            </a:r>
            <a:r>
              <a:rPr lang="ko-KR" altLang="en-US" sz="1600" dirty="0"/>
              <a:t>에 비정상적인 종료가 있던 횟수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Media_errors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배드섹터</a:t>
            </a:r>
            <a:r>
              <a:rPr lang="ko-KR" altLang="en-US" sz="1600" dirty="0"/>
              <a:t> 감지 횟수</a:t>
            </a:r>
          </a:p>
        </p:txBody>
      </p:sp>
    </p:spTree>
    <p:extLst>
      <p:ext uri="{BB962C8B-B14F-4D97-AF65-F5344CB8AC3E}">
        <p14:creationId xmlns:p14="http://schemas.microsoft.com/office/powerpoint/2010/main" val="17112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7609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사용한 코드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F6BA905-D2C1-4276-86CC-08CA0D9F6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81" y="1502473"/>
            <a:ext cx="5665619" cy="442875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DA48CB-6E04-4DD7-A5C9-BAC3AB066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474"/>
            <a:ext cx="4308721" cy="44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6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2195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결과 및 로그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80" y="1327881"/>
            <a:ext cx="545932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프로그램은 정상 작동하여 실행되었지만 전과는 다르게 생성된 파일을 지우려는 과정에서 </a:t>
            </a:r>
            <a:r>
              <a:rPr lang="en-US" altLang="ko-KR" dirty="0"/>
              <a:t>Read Only File System</a:t>
            </a:r>
            <a:r>
              <a:rPr lang="ko-KR" altLang="en-US" dirty="0"/>
              <a:t>이 되어 지울 수 없어짐</a:t>
            </a:r>
            <a:r>
              <a:rPr lang="en-US" altLang="ko-KR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전과는 다르게 </a:t>
            </a:r>
            <a:r>
              <a:rPr lang="en-US" altLang="ko-KR" dirty="0" err="1"/>
              <a:t>Dmesg</a:t>
            </a:r>
            <a:r>
              <a:rPr lang="ko-KR" altLang="en-US" dirty="0"/>
              <a:t>를 사용하여 로그를 찍었을 때 로그가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272215A7-64E1-45B3-8BB2-5D393E0E4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35" y="1327881"/>
            <a:ext cx="5136352" cy="39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a2ebf59-e4de-4b6c-bb69-9121a8dc84f7" Revision="1" Stencil="System.MyShapes" StencilVersion="1.0"/>
</Control>
</file>

<file path=customXml/itemProps1.xml><?xml version="1.0" encoding="utf-8"?>
<ds:datastoreItem xmlns:ds="http://schemas.openxmlformats.org/officeDocument/2006/customXml" ds:itemID="{D9AF1545-3003-4EC3-B2DE-F73B329AB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165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D-Tux OCSSD팀 보고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HETE HETE</cp:lastModifiedBy>
  <cp:revision>216</cp:revision>
  <dcterms:created xsi:type="dcterms:W3CDTF">2018-12-25T06:53:22Z</dcterms:created>
  <dcterms:modified xsi:type="dcterms:W3CDTF">2019-03-07T00:46:30Z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