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85" r:id="rId2"/>
    <p:sldId id="318" r:id="rId3"/>
    <p:sldId id="319" r:id="rId4"/>
    <p:sldId id="290" r:id="rId5"/>
    <p:sldId id="355" r:id="rId6"/>
    <p:sldId id="347" r:id="rId7"/>
    <p:sldId id="291" r:id="rId8"/>
    <p:sldId id="292" r:id="rId9"/>
    <p:sldId id="348" r:id="rId10"/>
    <p:sldId id="349" r:id="rId11"/>
    <p:sldId id="350" r:id="rId12"/>
    <p:sldId id="351" r:id="rId13"/>
    <p:sldId id="352" r:id="rId14"/>
    <p:sldId id="353" r:id="rId15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99FF"/>
    <a:srgbClr val="FF6600"/>
    <a:srgbClr val="CCFFFF"/>
    <a:srgbClr val="99CCFF"/>
    <a:srgbClr val="6600FF"/>
    <a:srgbClr val="FF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68ABA-0EE1-FFCE-D9A5-57DDCC487E0C}" v="31" dt="2018-12-26T15:42:11.603"/>
    <p1510:client id="{E5AF388F-A187-999D-4519-8840F5542C54}" v="2" dt="2018-12-26T17:41:58.396"/>
    <p1510:client id="{10CCF8F3-588E-3546-D82D-0EC437DFCFA1}" v="16" dt="2018-12-26T18:33:0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46"/>
      </p:cViewPr>
      <p:guideLst>
        <p:guide orient="horz" pos="816"/>
        <p:guide pos="1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영서" userId="S::32154068@dankook.ac.kr::aa38714b-9672-4522-bcc7-a0f97efedf81" providerId="AD" clId="Web-{DF0975AC-197E-65FA-A7CC-D8B6DD9C41A6}"/>
    <pc:docChg chg="modSld">
      <pc:chgData name="전영서" userId="S::32154068@dankook.ac.kr::aa38714b-9672-4522-bcc7-a0f97efedf81" providerId="AD" clId="Web-{DF0975AC-197E-65FA-A7CC-D8B6DD9C41A6}" dt="2018-12-27T04:56:49.012" v="1" actId="20577"/>
      <pc:docMkLst>
        <pc:docMk/>
      </pc:docMkLst>
      <pc:sldChg chg="modSp">
        <pc:chgData name="전영서" userId="S::32154068@dankook.ac.kr::aa38714b-9672-4522-bcc7-a0f97efedf81" providerId="AD" clId="Web-{DF0975AC-197E-65FA-A7CC-D8B6DD9C41A6}" dt="2018-12-27T04:56:49.012" v="1" actId="20577"/>
        <pc:sldMkLst>
          <pc:docMk/>
          <pc:sldMk cId="0" sldId="285"/>
        </pc:sldMkLst>
        <pc:spChg chg="mod">
          <ac:chgData name="전영서" userId="S::32154068@dankook.ac.kr::aa38714b-9672-4522-bcc7-a0f97efedf81" providerId="AD" clId="Web-{DF0975AC-197E-65FA-A7CC-D8B6DD9C41A6}" dt="2018-12-27T04:56:49.012" v="1" actId="20577"/>
          <ac:spMkLst>
            <pc:docMk/>
            <pc:sldMk cId="0" sldId="285"/>
            <ac:spMk id="8194" creationId="{C5428839-EA52-4106-A30D-1A36F790F234}"/>
          </ac:spMkLst>
        </pc:spChg>
      </pc:sldChg>
    </pc:docChg>
  </pc:docChgLst>
  <pc:docChgLst>
    <pc:chgData name="전영서" userId="S::32154068@dankook.ac.kr::aa38714b-9672-4522-bcc7-a0f97efedf81" providerId="AD" clId="Web-{7A010BEF-A298-7D9C-C7D0-D496239D376A}"/>
    <pc:docChg chg="modSld">
      <pc:chgData name="전영서" userId="S::32154068@dankook.ac.kr::aa38714b-9672-4522-bcc7-a0f97efedf81" providerId="AD" clId="Web-{7A010BEF-A298-7D9C-C7D0-D496239D376A}" dt="2018-12-30T04:25:25.484" v="48" actId="20577"/>
      <pc:docMkLst>
        <pc:docMk/>
      </pc:docMkLst>
      <pc:sldChg chg="modSp">
        <pc:chgData name="전영서" userId="S::32154068@dankook.ac.kr::aa38714b-9672-4522-bcc7-a0f97efedf81" providerId="AD" clId="Web-{7A010BEF-A298-7D9C-C7D0-D496239D376A}" dt="2018-12-30T04:23:44.793" v="3" actId="20577"/>
        <pc:sldMkLst>
          <pc:docMk/>
          <pc:sldMk cId="0" sldId="290"/>
        </pc:sldMkLst>
        <pc:spChg chg="mod">
          <ac:chgData name="전영서" userId="S::32154068@dankook.ac.kr::aa38714b-9672-4522-bcc7-a0f97efedf81" providerId="AD" clId="Web-{7A010BEF-A298-7D9C-C7D0-D496239D376A}" dt="2018-12-30T04:23:44.793" v="3" actId="20577"/>
          <ac:spMkLst>
            <pc:docMk/>
            <pc:sldMk cId="0" sldId="290"/>
            <ac:spMk id="13316" creationId="{005B7414-F877-4CD7-83AA-FBFF0CDC896C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08.247" v="13" actId="20577"/>
        <pc:sldMkLst>
          <pc:docMk/>
          <pc:sldMk cId="0" sldId="291"/>
        </pc:sldMkLst>
        <pc:spChg chg="mod">
          <ac:chgData name="전영서" userId="S::32154068@dankook.ac.kr::aa38714b-9672-4522-bcc7-a0f97efedf81" providerId="AD" clId="Web-{7A010BEF-A298-7D9C-C7D0-D496239D376A}" dt="2018-12-30T04:24:08.247" v="13" actId="20577"/>
          <ac:spMkLst>
            <pc:docMk/>
            <pc:sldMk cId="0" sldId="291"/>
            <ac:spMk id="15364" creationId="{4FE1458A-11F9-45E4-9EED-57D4EC5ADE73}"/>
          </ac:spMkLst>
        </pc:spChg>
        <pc:spChg chg="mod">
          <ac:chgData name="전영서" userId="S::32154068@dankook.ac.kr::aa38714b-9672-4522-bcc7-a0f97efedf81" providerId="AD" clId="Web-{7A010BEF-A298-7D9C-C7D0-D496239D376A}" dt="2018-12-30T04:24:02.106" v="12" actId="20577"/>
          <ac:spMkLst>
            <pc:docMk/>
            <pc:sldMk cId="0" sldId="291"/>
            <ac:spMk id="351248" creationId="{252A90F5-71B3-48BA-8F6D-DBB0EC44F745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16.107" v="15" actId="20577"/>
        <pc:sldMkLst>
          <pc:docMk/>
          <pc:sldMk cId="0" sldId="292"/>
        </pc:sldMkLst>
        <pc:spChg chg="mod">
          <ac:chgData name="전영서" userId="S::32154068@dankook.ac.kr::aa38714b-9672-4522-bcc7-a0f97efedf81" providerId="AD" clId="Web-{7A010BEF-A298-7D9C-C7D0-D496239D376A}" dt="2018-12-30T04:24:16.107" v="15" actId="20577"/>
          <ac:spMkLst>
            <pc:docMk/>
            <pc:sldMk cId="0" sldId="292"/>
            <ac:spMk id="17412" creationId="{F8B97B5A-842B-4EB8-95CA-A9360CEB216B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18.747" v="16" actId="20577"/>
        <pc:sldMkLst>
          <pc:docMk/>
          <pc:sldMk cId="0" sldId="293"/>
        </pc:sldMkLst>
        <pc:spChg chg="mod">
          <ac:chgData name="전영서" userId="S::32154068@dankook.ac.kr::aa38714b-9672-4522-bcc7-a0f97efedf81" providerId="AD" clId="Web-{7A010BEF-A298-7D9C-C7D0-D496239D376A}" dt="2018-12-30T04:24:18.747" v="16" actId="20577"/>
          <ac:spMkLst>
            <pc:docMk/>
            <pc:sldMk cId="0" sldId="293"/>
            <ac:spMk id="19460" creationId="{54DA86B6-EA23-4F78-AE5C-491C9A8C7207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24.935" v="18" actId="20577"/>
        <pc:sldMkLst>
          <pc:docMk/>
          <pc:sldMk cId="0" sldId="294"/>
        </pc:sldMkLst>
        <pc:spChg chg="mod">
          <ac:chgData name="전영서" userId="S::32154068@dankook.ac.kr::aa38714b-9672-4522-bcc7-a0f97efedf81" providerId="AD" clId="Web-{7A010BEF-A298-7D9C-C7D0-D496239D376A}" dt="2018-12-30T04:24:24.935" v="18" actId="20577"/>
          <ac:spMkLst>
            <pc:docMk/>
            <pc:sldMk cId="0" sldId="294"/>
            <ac:spMk id="21508" creationId="{870E5D8A-BFC2-42B5-A20C-971D2F8E382F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34.576" v="25" actId="20577"/>
        <pc:sldMkLst>
          <pc:docMk/>
          <pc:sldMk cId="0" sldId="298"/>
        </pc:sldMkLst>
        <pc:spChg chg="mod">
          <ac:chgData name="전영서" userId="S::32154068@dankook.ac.kr::aa38714b-9672-4522-bcc7-a0f97efedf81" providerId="AD" clId="Web-{7A010BEF-A298-7D9C-C7D0-D496239D376A}" dt="2018-12-30T04:24:34.576" v="25" actId="20577"/>
          <ac:spMkLst>
            <pc:docMk/>
            <pc:sldMk cId="0" sldId="298"/>
            <ac:spMk id="26628" creationId="{273A10FC-4E27-450F-B504-057FD2AC214F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40.858" v="29" actId="20577"/>
        <pc:sldMkLst>
          <pc:docMk/>
          <pc:sldMk cId="0" sldId="299"/>
        </pc:sldMkLst>
        <pc:spChg chg="mod">
          <ac:chgData name="전영서" userId="S::32154068@dankook.ac.kr::aa38714b-9672-4522-bcc7-a0f97efedf81" providerId="AD" clId="Web-{7A010BEF-A298-7D9C-C7D0-D496239D376A}" dt="2018-12-30T04:24:40.858" v="29" actId="20577"/>
          <ac:spMkLst>
            <pc:docMk/>
            <pc:sldMk cId="0" sldId="299"/>
            <ac:spMk id="30724" creationId="{37913D4D-2CDD-4F4B-BECD-D6CD6C87D4A4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46.717" v="31" actId="20577"/>
        <pc:sldMkLst>
          <pc:docMk/>
          <pc:sldMk cId="0" sldId="300"/>
        </pc:sldMkLst>
        <pc:spChg chg="mod">
          <ac:chgData name="전영서" userId="S::32154068@dankook.ac.kr::aa38714b-9672-4522-bcc7-a0f97efedf81" providerId="AD" clId="Web-{7A010BEF-A298-7D9C-C7D0-D496239D376A}" dt="2018-12-30T04:24:46.717" v="31" actId="20577"/>
          <ac:spMkLst>
            <pc:docMk/>
            <pc:sldMk cId="0" sldId="300"/>
            <ac:spMk id="32772" creationId="{FB49EB19-AD67-4756-8FC6-1A19FFF02E2D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38.498" v="27" actId="20577"/>
        <pc:sldMkLst>
          <pc:docMk/>
          <pc:sldMk cId="0" sldId="301"/>
        </pc:sldMkLst>
        <pc:spChg chg="mod">
          <ac:chgData name="전영서" userId="S::32154068@dankook.ac.kr::aa38714b-9672-4522-bcc7-a0f97efedf81" providerId="AD" clId="Web-{7A010BEF-A298-7D9C-C7D0-D496239D376A}" dt="2018-12-30T04:24:38.498" v="27" actId="20577"/>
          <ac:spMkLst>
            <pc:docMk/>
            <pc:sldMk cId="0" sldId="301"/>
            <ac:spMk id="28676" creationId="{B533301D-33FB-4864-BDFB-A6BD2DB9D974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50.858" v="33" actId="20577"/>
        <pc:sldMkLst>
          <pc:docMk/>
          <pc:sldMk cId="0" sldId="302"/>
        </pc:sldMkLst>
        <pc:spChg chg="mod">
          <ac:chgData name="전영서" userId="S::32154068@dankook.ac.kr::aa38714b-9672-4522-bcc7-a0f97efedf81" providerId="AD" clId="Web-{7A010BEF-A298-7D9C-C7D0-D496239D376A}" dt="2018-12-30T04:24:50.858" v="33" actId="20577"/>
          <ac:spMkLst>
            <pc:docMk/>
            <pc:sldMk cId="0" sldId="302"/>
            <ac:spMk id="34820" creationId="{27750743-BD22-4C7B-876B-58E372C8F2E2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56.514" v="35" actId="20577"/>
        <pc:sldMkLst>
          <pc:docMk/>
          <pc:sldMk cId="0" sldId="303"/>
        </pc:sldMkLst>
        <pc:spChg chg="mod">
          <ac:chgData name="전영서" userId="S::32154068@dankook.ac.kr::aa38714b-9672-4522-bcc7-a0f97efedf81" providerId="AD" clId="Web-{7A010BEF-A298-7D9C-C7D0-D496239D376A}" dt="2018-12-30T04:24:56.514" v="35" actId="20577"/>
          <ac:spMkLst>
            <pc:docMk/>
            <pc:sldMk cId="0" sldId="303"/>
            <ac:spMk id="36868" creationId="{6380EBC7-3AC8-4DB0-A58F-03F1243DDE6D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00.030" v="37" actId="20577"/>
        <pc:sldMkLst>
          <pc:docMk/>
          <pc:sldMk cId="0" sldId="305"/>
        </pc:sldMkLst>
        <pc:spChg chg="mod">
          <ac:chgData name="전영서" userId="S::32154068@dankook.ac.kr::aa38714b-9672-4522-bcc7-a0f97efedf81" providerId="AD" clId="Web-{7A010BEF-A298-7D9C-C7D0-D496239D376A}" dt="2018-12-30T04:25:00.030" v="37" actId="20577"/>
          <ac:spMkLst>
            <pc:docMk/>
            <pc:sldMk cId="0" sldId="305"/>
            <ac:spMk id="40964" creationId="{08391A08-1825-432E-B7E9-75367B643BC6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11.421" v="42" actId="20577"/>
        <pc:sldMkLst>
          <pc:docMk/>
          <pc:sldMk cId="0" sldId="306"/>
        </pc:sldMkLst>
        <pc:spChg chg="mod">
          <ac:chgData name="전영서" userId="S::32154068@dankook.ac.kr::aa38714b-9672-4522-bcc7-a0f97efedf81" providerId="AD" clId="Web-{7A010BEF-A298-7D9C-C7D0-D496239D376A}" dt="2018-12-30T04:25:11.421" v="42" actId="20577"/>
          <ac:spMkLst>
            <pc:docMk/>
            <pc:sldMk cId="0" sldId="306"/>
            <ac:spMk id="45060" creationId="{5843AE82-89A9-4F9E-857A-8DC41B25B526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14.812" v="44" actId="20577"/>
        <pc:sldMkLst>
          <pc:docMk/>
          <pc:sldMk cId="0" sldId="307"/>
        </pc:sldMkLst>
        <pc:spChg chg="mod">
          <ac:chgData name="전영서" userId="S::32154068@dankook.ac.kr::aa38714b-9672-4522-bcc7-a0f97efedf81" providerId="AD" clId="Web-{7A010BEF-A298-7D9C-C7D0-D496239D376A}" dt="2018-12-30T04:25:14.812" v="44" actId="20577"/>
          <ac:spMkLst>
            <pc:docMk/>
            <pc:sldMk cId="0" sldId="307"/>
            <ac:spMk id="47108" creationId="{0D481E83-52E1-400F-A7B9-0FCD272D1122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22.750" v="46" actId="20577"/>
        <pc:sldMkLst>
          <pc:docMk/>
          <pc:sldMk cId="0" sldId="308"/>
        </pc:sldMkLst>
        <pc:spChg chg="mod">
          <ac:chgData name="전영서" userId="S::32154068@dankook.ac.kr::aa38714b-9672-4522-bcc7-a0f97efedf81" providerId="AD" clId="Web-{7A010BEF-A298-7D9C-C7D0-D496239D376A}" dt="2018-12-30T04:25:22.750" v="46" actId="20577"/>
          <ac:spMkLst>
            <pc:docMk/>
            <pc:sldMk cId="0" sldId="308"/>
            <ac:spMk id="49156" creationId="{203A96BC-5C95-4215-AD7E-FC639D7A0080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3:12.695" v="0" actId="20577"/>
        <pc:sldMkLst>
          <pc:docMk/>
          <pc:sldMk cId="0" sldId="318"/>
        </pc:sldMkLst>
        <pc:spChg chg="mod">
          <ac:chgData name="전영서" userId="S::32154068@dankook.ac.kr::aa38714b-9672-4522-bcc7-a0f97efedf81" providerId="AD" clId="Web-{7A010BEF-A298-7D9C-C7D0-D496239D376A}" dt="2018-12-30T04:23:12.695" v="0" actId="20577"/>
          <ac:spMkLst>
            <pc:docMk/>
            <pc:sldMk cId="0" sldId="318"/>
            <ac:spMk id="11267" creationId="{D4D7B11B-64DF-40BF-9501-B129AD593A07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3:20.680" v="1" actId="20577"/>
        <pc:sldMkLst>
          <pc:docMk/>
          <pc:sldMk cId="0" sldId="319"/>
        </pc:sldMkLst>
        <pc:spChg chg="mod">
          <ac:chgData name="전영서" userId="S::32154068@dankook.ac.kr::aa38714b-9672-4522-bcc7-a0f97efedf81" providerId="AD" clId="Web-{7A010BEF-A298-7D9C-C7D0-D496239D376A}" dt="2018-12-30T04:23:20.680" v="1" actId="20577"/>
          <ac:spMkLst>
            <pc:docMk/>
            <pc:sldMk cId="0" sldId="319"/>
            <ac:spMk id="12291" creationId="{A248FA16-84E8-457A-8FBB-E26B9FDA1D86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28.935" v="20" actId="20577"/>
        <pc:sldMkLst>
          <pc:docMk/>
          <pc:sldMk cId="0" sldId="322"/>
        </pc:sldMkLst>
        <pc:spChg chg="mod">
          <ac:chgData name="전영서" userId="S::32154068@dankook.ac.kr::aa38714b-9672-4522-bcc7-a0f97efedf81" providerId="AD" clId="Web-{7A010BEF-A298-7D9C-C7D0-D496239D376A}" dt="2018-12-30T04:24:28.935" v="20" actId="20577"/>
          <ac:spMkLst>
            <pc:docMk/>
            <pc:sldMk cId="0" sldId="322"/>
            <ac:spMk id="23555" creationId="{17550FF8-2DA9-4F72-AD4C-B7BB8C7EBCDD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31.670" v="23" actId="20577"/>
        <pc:sldMkLst>
          <pc:docMk/>
          <pc:sldMk cId="0" sldId="324"/>
        </pc:sldMkLst>
        <pc:spChg chg="mod">
          <ac:chgData name="전영서" userId="S::32154068@dankook.ac.kr::aa38714b-9672-4522-bcc7-a0f97efedf81" providerId="AD" clId="Web-{7A010BEF-A298-7D9C-C7D0-D496239D376A}" dt="2018-12-30T04:24:31.670" v="23" actId="20577"/>
          <ac:spMkLst>
            <pc:docMk/>
            <pc:sldMk cId="0" sldId="324"/>
            <ac:spMk id="3" creationId="{7B36CEDD-2CC8-4EB6-8C81-FA9FCC445582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25.484" v="48" actId="20577"/>
        <pc:sldMkLst>
          <pc:docMk/>
          <pc:sldMk cId="0" sldId="342"/>
        </pc:sldMkLst>
        <pc:spChg chg="mod">
          <ac:chgData name="전영서" userId="S::32154068@dankook.ac.kr::aa38714b-9672-4522-bcc7-a0f97efedf81" providerId="AD" clId="Web-{7A010BEF-A298-7D9C-C7D0-D496239D376A}" dt="2018-12-30T04:25:25.484" v="48" actId="20577"/>
          <ac:spMkLst>
            <pc:docMk/>
            <pc:sldMk cId="0" sldId="342"/>
            <ac:spMk id="51203" creationId="{414479E4-7503-4BF9-ACC7-C0494579EAE6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04.171" v="39" actId="20577"/>
        <pc:sldMkLst>
          <pc:docMk/>
          <pc:sldMk cId="0" sldId="346"/>
        </pc:sldMkLst>
        <pc:spChg chg="mod">
          <ac:chgData name="전영서" userId="S::32154068@dankook.ac.kr::aa38714b-9672-4522-bcc7-a0f97efedf81" providerId="AD" clId="Web-{7A010BEF-A298-7D9C-C7D0-D496239D376A}" dt="2018-12-30T04:25:04.171" v="39" actId="20577"/>
          <ac:spMkLst>
            <pc:docMk/>
            <pc:sldMk cId="0" sldId="346"/>
            <ac:spMk id="43013" creationId="{17FF9A26-841C-449F-9346-4346BC62A33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22BB4D78-ACA1-4348-A8B5-5D6755E410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8CFF88D6-EC58-49E9-8C77-4AD4B347BA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03E48559-3C65-4012-972F-655D6B1AF5E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152848A8-8269-478E-90A6-1E172DB7EBE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30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30C16F1-174B-4C7C-896B-D5706DC8E0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1DDD7AE-C25B-4E08-B926-F871768C13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0176CB8-2D8A-49CC-943D-A947300375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AFD68B2-0894-4787-8801-5F7B25F1C0B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31838"/>
            <a:ext cx="4872038" cy="3654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45E4143C-7A7C-43FE-A82D-78C10747C0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4C96F81-98EA-4865-A3AB-EE4AA71721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849685A6-3A3D-47BD-B96D-0B72C9E80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30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3324EF4-28A0-4480-AF68-1F4047E1B3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AC8615A-DB8E-48FA-B00C-E0E4A59E3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DFAAF159-CF8A-4516-8A69-DE285F9A029B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3F30AFB-ACA3-4736-9A7B-40BB805725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869EF1C-22D9-4332-967B-87BD16F5B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324EF4-28A0-4480-AF68-1F4047E1B3C1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6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440BD8A-33EE-4749-AE32-61584F018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EFB9104-E8D6-45FE-9F42-489BF832B571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210B26E-F5E2-4946-89D2-96A7EC73C2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BB802F9-80E4-42F8-9C29-A119E76C4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440BD8A-33EE-4749-AE32-61584F018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EFB9104-E8D6-45FE-9F42-489BF832B571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210B26E-F5E2-4946-89D2-96A7EC73C2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BB802F9-80E4-42F8-9C29-A119E76C4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464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92FE7C4-7344-415A-850E-FD99B9E23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73484789-0144-4119-BD8A-F8103606F805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52259FE-246C-43A7-BDBE-CC28FC9C8E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3733BFF-5997-4C4E-A873-26502C4D0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236290C-1803-4D4A-AF78-EB723C93A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FC892DD9-72FC-453E-AAE6-0D5030FFE44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B6FA310-BB11-4241-AD7D-77C3B144B8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B5EB3B7-9183-405A-843E-5976D9166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EBD51A7-884F-4DE9-9B22-F63D2E8EA4D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6962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 b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EACB2C6-2EED-4293-B094-B9FA1778F8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24075" y="249238"/>
            <a:ext cx="6878638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 b="0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4127317C-405C-4E43-A678-3181003834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925" y="152400"/>
            <a:ext cx="2590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400">
                <a:solidFill>
                  <a:schemeClr val="tx2"/>
                </a:solidFill>
                <a:cs typeface="Tahoma" pitchFamily="34" charset="0"/>
              </a:rPr>
              <a:t>System Programming</a:t>
            </a:r>
            <a:endParaRPr lang="ko-KR" altLang="en-US" sz="1400">
              <a:solidFill>
                <a:schemeClr val="tx2"/>
              </a:solidFill>
              <a:cs typeface="Tahoma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09BE205-9A25-4D37-81DB-854768B8F9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51588"/>
            <a:ext cx="1260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334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838200"/>
            <a:ext cx="8712968" cy="54864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72C5FCEA-088C-416E-B8C6-C0DC7791AB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925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86EA8-9736-4E40-8C3D-C1F16AE553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21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838200"/>
            <a:ext cx="4038600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038600" cy="2667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038600" cy="2667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F2163EF8-59F0-4830-9A9A-2665D4FB9E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D665C-4180-4354-9D4B-EADE71476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93D977F-A5C5-407B-A975-9F21F6220D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705600"/>
            <a:ext cx="3581400" cy="1524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805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838200"/>
            <a:ext cx="4038600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59BE35EA-3F2C-4BB2-9F72-DC5B5348FB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F0E74-4C3A-4A20-B1E3-A702132E67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58DA00A-5D0D-463F-B76F-B351EED77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705600"/>
            <a:ext cx="3581400" cy="1524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6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D9196A4-DADB-4D94-9A10-B5A287DDE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6304D0E-0840-488F-9C83-430A37A97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38200"/>
            <a:ext cx="8642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E21A7385-0128-4ECA-85C0-0DDE862D1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72519965-850C-4474-A986-7AE5BD8EA6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90963" y="66230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 b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2160DDF-72D6-4AFF-9CEA-022A8794E7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4999A43C-2557-4030-AEF3-2FCC90B732B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 b="0"/>
          </a:p>
        </p:txBody>
      </p:sp>
      <p:pic>
        <p:nvPicPr>
          <p:cNvPr id="1031" name="Picture 10" descr="https://encrypted-tbn0.gstatic.com/images?q=tbn:ANd9GcQJbcP5GgLuqnptCrbxfVFS-8Kq0puffnB-q88OS8cSzX3A7tFh">
            <a:extLst>
              <a:ext uri="{FF2B5EF4-FFF2-40B4-BE49-F238E27FC236}">
                <a16:creationId xmlns:a16="http://schemas.microsoft.com/office/drawing/2014/main" id="{ED6C99C2-3086-4B35-8C57-3E5B291FE7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348413"/>
            <a:ext cx="13239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5428839-EA52-4106-A30D-1A36F790F2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686800" cy="1584325"/>
          </a:xfrm>
        </p:spPr>
        <p:txBody>
          <a:bodyPr/>
          <a:lstStyle/>
          <a:p>
            <a:pPr eaLnBrk="1" hangingPunct="1"/>
            <a:r>
              <a:rPr lang="en-US" altLang="ko-KR" sz="4000" b="1" dirty="0"/>
              <a:t>Chapter 13.</a:t>
            </a:r>
            <a:br>
              <a:rPr lang="en-US" altLang="ko-KR" sz="4000" b="1" dirty="0">
                <a:cs typeface="Arial"/>
              </a:rPr>
            </a:br>
            <a:r>
              <a:rPr lang="en-US" altLang="ko-KR" sz="4000" b="1" dirty="0">
                <a:cs typeface="Arial"/>
              </a:rPr>
              <a:t>FILE I/O BUFFEREING</a:t>
            </a:r>
            <a:endParaRPr lang="en-US" altLang="ko-KR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33A8-9B10-4ED6-9D29-2C53C68C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Arial"/>
              </a:rPr>
              <a:t>Controlling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Kernel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Buffering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of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File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I/O (4/4)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13B27-9BF6-41A8-AAAF-F6755349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The O_DSYNC and O_RSYNC flags</a:t>
            </a:r>
          </a:p>
          <a:p>
            <a:pPr lvl="1"/>
            <a:r>
              <a:rPr lang="en-US" altLang="ko-KR" sz="1600" dirty="0"/>
              <a:t>O_DSYNC</a:t>
            </a:r>
          </a:p>
          <a:p>
            <a:pPr lvl="2"/>
            <a:r>
              <a:rPr lang="en-US" altLang="ko-KR" sz="1400" dirty="0" err="1"/>
              <a:t>fdatasync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) </a:t>
            </a:r>
            <a:r>
              <a:rPr lang="ko-KR" altLang="en-US" sz="1400" dirty="0"/>
              <a:t>와 같은 효과를 가짐</a:t>
            </a:r>
            <a:endParaRPr lang="en-US" altLang="ko-KR" sz="1400" dirty="0"/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dirty="0"/>
              <a:t>O_RSYNC</a:t>
            </a:r>
          </a:p>
          <a:p>
            <a:pPr lvl="2"/>
            <a:r>
              <a:rPr lang="en-US" altLang="ko-KR" sz="1400" dirty="0"/>
              <a:t>O_SYNC</a:t>
            </a:r>
            <a:r>
              <a:rPr lang="ko-KR" altLang="en-US" sz="1400" dirty="0"/>
              <a:t>나 </a:t>
            </a:r>
            <a:r>
              <a:rPr lang="en-US" altLang="ko-KR" sz="1400" dirty="0"/>
              <a:t>O_DSYNC</a:t>
            </a:r>
            <a:r>
              <a:rPr lang="ko-KR" altLang="en-US" sz="1400" dirty="0"/>
              <a:t>와 같이 쓰임</a:t>
            </a:r>
            <a:endParaRPr lang="en-US" altLang="ko-KR" sz="1400" dirty="0"/>
          </a:p>
          <a:p>
            <a:pPr lvl="2"/>
            <a:r>
              <a:rPr lang="en-US" altLang="ko-KR" sz="1400" dirty="0"/>
              <a:t>O_SYNC</a:t>
            </a:r>
            <a:r>
              <a:rPr lang="ko-KR" altLang="en-US" sz="1400" dirty="0"/>
              <a:t>와 같이 쓰일 경우 </a:t>
            </a:r>
            <a:r>
              <a:rPr lang="en-US" altLang="ko-KR" sz="1400" dirty="0"/>
              <a:t>O_RSYNC</a:t>
            </a:r>
            <a:r>
              <a:rPr lang="ko-KR" altLang="en-US" sz="1400" dirty="0"/>
              <a:t>의 경우</a:t>
            </a:r>
            <a:r>
              <a:rPr lang="en-US" altLang="ko-KR" sz="1400" dirty="0"/>
              <a:t>,</a:t>
            </a:r>
            <a:r>
              <a:rPr lang="ko-KR" altLang="en-US" sz="1400" dirty="0"/>
              <a:t> 읽기에 앞서 대기중인 쓰기를 </a:t>
            </a:r>
            <a:r>
              <a:rPr lang="en-US" altLang="ko-KR" sz="1400" dirty="0"/>
              <a:t>O_SYNC</a:t>
            </a:r>
            <a:r>
              <a:rPr lang="ko-KR" altLang="en-US" sz="1400" dirty="0"/>
              <a:t>가 처리되는 방식과 같은 방식으로 처리함</a:t>
            </a:r>
            <a:endParaRPr lang="en-US" altLang="ko-KR" sz="1400" dirty="0"/>
          </a:p>
          <a:p>
            <a:pPr lvl="2"/>
            <a:r>
              <a:rPr lang="en-US" altLang="ko-KR" sz="1400" dirty="0"/>
              <a:t>O_DSYNC</a:t>
            </a:r>
            <a:r>
              <a:rPr lang="ko-KR" altLang="en-US" sz="1400" dirty="0"/>
              <a:t>와 같이 쓰일 경우 </a:t>
            </a:r>
            <a:r>
              <a:rPr lang="en-US" altLang="ko-KR" sz="1400" dirty="0"/>
              <a:t>O_RSYNC</a:t>
            </a:r>
            <a:r>
              <a:rPr lang="ko-KR" altLang="en-US" sz="1400" dirty="0"/>
              <a:t>의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읽기에 앞서 대기중인 쓰기를 </a:t>
            </a:r>
            <a:r>
              <a:rPr lang="en-US" altLang="ko-KR" sz="1400" dirty="0"/>
              <a:t>O_DSYNC</a:t>
            </a:r>
            <a:r>
              <a:rPr lang="ko-KR" altLang="en-US" sz="1400" dirty="0"/>
              <a:t>가 처리되는 방식과 같은 방식으로 처리함</a:t>
            </a: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741CB3-5B72-4D1A-8C45-2B737A368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86EA8-9736-4E40-8C3D-C1F16AE553F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381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3D735-D611-4627-B139-27F31DCE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Advising the Kernel About I/O Patterns 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D4FB5-4E3E-45B7-B487-85E9E0CDC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sz="1600" dirty="0" err="1"/>
              <a:t>posix_fadvise</a:t>
            </a:r>
            <a:r>
              <a:rPr lang="ko-KR" altLang="en-US" sz="1600" dirty="0"/>
              <a:t>는 </a:t>
            </a:r>
            <a:r>
              <a:rPr lang="en-US" altLang="ko-KR" sz="1600" dirty="0"/>
              <a:t>process</a:t>
            </a:r>
            <a:r>
              <a:rPr lang="ko-KR" altLang="en-US" sz="1600" dirty="0"/>
              <a:t>가 </a:t>
            </a:r>
            <a:r>
              <a:rPr lang="en-US" altLang="ko-KR" sz="1600" dirty="0"/>
              <a:t>kernel</a:t>
            </a:r>
            <a:r>
              <a:rPr lang="ko-KR" altLang="en-US" sz="1600" dirty="0"/>
              <a:t>에게 </a:t>
            </a:r>
            <a:r>
              <a:rPr lang="en-US" altLang="ko-KR" sz="1600" dirty="0"/>
              <a:t>file data</a:t>
            </a:r>
            <a:r>
              <a:rPr lang="ko-KR" altLang="en-US" sz="1600" dirty="0"/>
              <a:t>의 접근 패턴을 알려주는 함수임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fd</a:t>
            </a:r>
            <a:r>
              <a:rPr lang="en-US" altLang="ko-KR" sz="1600" dirty="0"/>
              <a:t>, offset, </a:t>
            </a:r>
            <a:r>
              <a:rPr lang="en-US" altLang="ko-KR" sz="1600" dirty="0" err="1"/>
              <a:t>len</a:t>
            </a:r>
            <a:r>
              <a:rPr lang="ko-KR" altLang="en-US" sz="1600" dirty="0"/>
              <a:t>으로 접근 패턴을 알려줄  파일과 영역을 지정함</a:t>
            </a:r>
            <a:endParaRPr lang="en-US" altLang="ko-KR" sz="1600" dirty="0"/>
          </a:p>
          <a:p>
            <a:pPr lvl="1"/>
            <a:r>
              <a:rPr lang="en-US" altLang="ko-KR" sz="1600" dirty="0"/>
              <a:t>POSIX_FADV_NORMAL</a:t>
            </a:r>
          </a:p>
          <a:p>
            <a:pPr lvl="2"/>
            <a:r>
              <a:rPr lang="ko-KR" altLang="en-US" sz="1400" dirty="0"/>
              <a:t>특별한 조언이 없을 경우</a:t>
            </a:r>
            <a:r>
              <a:rPr lang="en-US" altLang="ko-KR" sz="1400" dirty="0"/>
              <a:t>. File</a:t>
            </a:r>
            <a:r>
              <a:rPr lang="ko-KR" altLang="en-US" sz="1400" dirty="0"/>
              <a:t>에 대한 조언이 없을 경우 기본 설정에 해당</a:t>
            </a:r>
            <a:r>
              <a:rPr lang="en-US" altLang="ko-KR" sz="1400" dirty="0"/>
              <a:t>. 128kb</a:t>
            </a:r>
            <a:r>
              <a:rPr lang="ko-KR" altLang="en-US" sz="1400" dirty="0"/>
              <a:t>의 </a:t>
            </a:r>
            <a:r>
              <a:rPr lang="en-US" altLang="ko-KR" sz="1400" dirty="0"/>
              <a:t>read-ahead</a:t>
            </a:r>
            <a:r>
              <a:rPr lang="ko-KR" altLang="en-US" sz="1400" dirty="0"/>
              <a:t> 윈도우를 제공함</a:t>
            </a:r>
            <a:endParaRPr lang="en-US" altLang="ko-KR" sz="1400" dirty="0"/>
          </a:p>
          <a:p>
            <a:pPr lvl="1"/>
            <a:r>
              <a:rPr lang="en-US" altLang="ko-KR" sz="1600" dirty="0"/>
              <a:t>POSIX_FADV_SEQUENTIAL</a:t>
            </a:r>
          </a:p>
          <a:p>
            <a:pPr lvl="2"/>
            <a:r>
              <a:rPr lang="ko-KR" altLang="en-US" sz="1400" dirty="0"/>
              <a:t>낮은 오프셋에서 높은 오프셋으로의 순차적인 읽기를 실행 할 경우</a:t>
            </a:r>
            <a:r>
              <a:rPr lang="en-US" altLang="ko-KR" sz="1400" dirty="0"/>
              <a:t>. 256kb</a:t>
            </a:r>
            <a:r>
              <a:rPr lang="ko-KR" altLang="en-US" sz="1400" dirty="0"/>
              <a:t>의 </a:t>
            </a:r>
            <a:r>
              <a:rPr lang="en-US" altLang="ko-KR" sz="1400" dirty="0"/>
              <a:t>read-ahead </a:t>
            </a:r>
            <a:r>
              <a:rPr lang="ko-KR" altLang="en-US" sz="1400" dirty="0"/>
              <a:t>윈도우를 제공함</a:t>
            </a:r>
            <a:endParaRPr lang="en-US" altLang="ko-KR" sz="1400" dirty="0"/>
          </a:p>
          <a:p>
            <a:pPr lvl="1"/>
            <a:r>
              <a:rPr lang="en-US" altLang="ko-KR" sz="1600" dirty="0"/>
              <a:t>POSIX_FADV_RANDOM</a:t>
            </a:r>
          </a:p>
          <a:p>
            <a:pPr lvl="2"/>
            <a:r>
              <a:rPr lang="ko-KR" altLang="en-US" sz="1400" dirty="0"/>
              <a:t>무작위로 데이터에 접근 할 경우</a:t>
            </a:r>
            <a:r>
              <a:rPr lang="en-US" altLang="ko-KR" sz="1400" dirty="0"/>
              <a:t>. read-ahead</a:t>
            </a:r>
            <a:r>
              <a:rPr lang="ko-KR" altLang="en-US" sz="1400" dirty="0"/>
              <a:t>를 사용하지 않음</a:t>
            </a:r>
            <a:endParaRPr lang="en-US" altLang="ko-KR" sz="1400" dirty="0"/>
          </a:p>
          <a:p>
            <a:pPr lvl="1"/>
            <a:r>
              <a:rPr lang="en-US" altLang="ko-KR" sz="1600" dirty="0"/>
              <a:t>POSIX_FADV_WILLNEED</a:t>
            </a:r>
          </a:p>
          <a:p>
            <a:pPr lvl="2"/>
            <a:r>
              <a:rPr lang="en-US" altLang="ko-KR" sz="1400" dirty="0"/>
              <a:t>Offset</a:t>
            </a:r>
            <a:r>
              <a:rPr lang="ko-KR" altLang="en-US" sz="1400" dirty="0"/>
              <a:t>과</a:t>
            </a:r>
            <a:r>
              <a:rPr lang="en-US" altLang="ko-KR" sz="1400" dirty="0" err="1"/>
              <a:t>len</a:t>
            </a:r>
            <a:r>
              <a:rPr lang="ko-KR" altLang="en-US" sz="1400" dirty="0"/>
              <a:t>으로 명시된 영역으로 미리 읽음</a:t>
            </a:r>
            <a:r>
              <a:rPr lang="en-US" altLang="ko-KR" sz="1400" dirty="0"/>
              <a:t>. </a:t>
            </a:r>
            <a:r>
              <a:rPr lang="ko-KR" altLang="en-US" sz="1400" dirty="0"/>
              <a:t>이 경우 실제</a:t>
            </a:r>
            <a:r>
              <a:rPr lang="en-US" altLang="ko-KR" sz="1400" dirty="0"/>
              <a:t> </a:t>
            </a:r>
            <a:r>
              <a:rPr lang="ko-KR" altLang="en-US" sz="1400" dirty="0"/>
              <a:t>읽기 오퍼레이션 까지 데이터가 버퍼 캐시에 남아있음을 보장하지 않음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메모리 사용량이 높은 상황이라면 </a:t>
            </a:r>
            <a:r>
              <a:rPr lang="en-US" altLang="ko-KR" sz="1400" dirty="0" err="1"/>
              <a:t>posix_fadvise</a:t>
            </a:r>
            <a:r>
              <a:rPr lang="en-US" altLang="ko-KR" sz="1400" dirty="0"/>
              <a:t>()</a:t>
            </a:r>
            <a:r>
              <a:rPr lang="ko-KR" altLang="en-US" sz="1400" dirty="0"/>
              <a:t>와 </a:t>
            </a:r>
            <a:r>
              <a:rPr lang="en-US" altLang="ko-KR" sz="1400" dirty="0"/>
              <a:t>read()</a:t>
            </a:r>
            <a:r>
              <a:rPr lang="ko-KR" altLang="en-US" sz="1400" dirty="0"/>
              <a:t>사이의 시간이 짧을 수 있도록 보장 해야함</a:t>
            </a:r>
            <a:r>
              <a:rPr lang="en-US" altLang="ko-KR" sz="14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782C9-522A-4972-8686-4262CB176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86EA8-9736-4E40-8C3D-C1F16AE553FF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10F333-79EF-4EED-85AD-186E87F13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9" y="701963"/>
            <a:ext cx="7074522" cy="14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9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EDAA2-703E-480E-8FD5-960E664D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Advising the Kernel About I/O Patterns </a:t>
            </a:r>
            <a:r>
              <a:rPr lang="en-US" altLang="ko-KR" dirty="0">
                <a:cs typeface="Arial"/>
              </a:rPr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EAA8E-DA01-4A5F-828C-8D88C177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POSIX_FADV_DONTNEED</a:t>
            </a:r>
          </a:p>
          <a:p>
            <a:pPr lvl="2"/>
            <a:r>
              <a:rPr lang="ko-KR" altLang="en-US" sz="1400" dirty="0"/>
              <a:t>해당 영역에 접근하지 않을 경우</a:t>
            </a:r>
            <a:r>
              <a:rPr lang="en-US" altLang="ko-KR" sz="1400" dirty="0"/>
              <a:t>. </a:t>
            </a:r>
            <a:r>
              <a:rPr lang="ko-KR" altLang="en-US" sz="1400" dirty="0"/>
              <a:t>커널은 해당 페이지를 해제할 수 있음</a:t>
            </a:r>
            <a:r>
              <a:rPr lang="en-US" altLang="ko-KR" sz="1400" dirty="0"/>
              <a:t>. </a:t>
            </a:r>
            <a:r>
              <a:rPr lang="ko-KR" altLang="en-US" sz="1400" dirty="0"/>
              <a:t>디바이스가 혼잡하지 않다면 페이지의 변경된 내용을 </a:t>
            </a:r>
            <a:r>
              <a:rPr lang="ko-KR" altLang="en-US" sz="1400" dirty="0" err="1"/>
              <a:t>플러시</a:t>
            </a:r>
            <a:r>
              <a:rPr lang="ko-KR" altLang="en-US" sz="1400" dirty="0"/>
              <a:t> 하고 페이지를 해제함</a:t>
            </a:r>
            <a:r>
              <a:rPr lang="en-US" altLang="ko-KR" sz="1400" dirty="0"/>
              <a:t>. </a:t>
            </a:r>
            <a:r>
              <a:rPr lang="ko-KR" altLang="en-US" sz="1400" dirty="0"/>
              <a:t>디바이스가 혼잡할 경우엔 </a:t>
            </a:r>
            <a:r>
              <a:rPr lang="en-US" altLang="ko-KR" sz="1400" dirty="0" err="1"/>
              <a:t>posix_fadvise</a:t>
            </a:r>
            <a:r>
              <a:rPr lang="ko-KR" altLang="en-US" sz="1400" dirty="0"/>
              <a:t>에 앞서 </a:t>
            </a:r>
            <a:r>
              <a:rPr lang="en-US" altLang="ko-KR" sz="1400" dirty="0" err="1"/>
              <a:t>fsync</a:t>
            </a:r>
            <a:r>
              <a:rPr lang="en-US" altLang="ko-KR" sz="1400" dirty="0"/>
              <a:t> </a:t>
            </a:r>
            <a:r>
              <a:rPr lang="ko-KR" altLang="en-US" sz="1400" dirty="0"/>
              <a:t>나 </a:t>
            </a:r>
            <a:r>
              <a:rPr lang="en-US" altLang="ko-KR" sz="1400" dirty="0" err="1"/>
              <a:t>fdatasync</a:t>
            </a:r>
            <a:r>
              <a:rPr lang="ko-KR" altLang="en-US" sz="1400" dirty="0"/>
              <a:t>를 통해서 특정 </a:t>
            </a:r>
            <a:r>
              <a:rPr lang="en-US" altLang="ko-KR" sz="1400" dirty="0" err="1"/>
              <a:t>fd</a:t>
            </a:r>
            <a:r>
              <a:rPr lang="ko-KR" altLang="en-US" sz="1400" dirty="0"/>
              <a:t>에 관해 동기화를 진행 해야함</a:t>
            </a:r>
            <a:r>
              <a:rPr lang="en-US" altLang="ko-KR" sz="1400" dirty="0"/>
              <a:t>.</a:t>
            </a:r>
          </a:p>
          <a:p>
            <a:pPr lvl="2"/>
            <a:endParaRPr lang="en-US" altLang="ko-KR" sz="1400" dirty="0"/>
          </a:p>
          <a:p>
            <a:pPr lvl="1"/>
            <a:r>
              <a:rPr lang="en-US" altLang="ko-KR" sz="1600" dirty="0"/>
              <a:t>POSIX_FADV_NOREUSE</a:t>
            </a:r>
          </a:p>
          <a:p>
            <a:pPr lvl="2"/>
            <a:r>
              <a:rPr lang="ko-KR" altLang="en-US" sz="1400" dirty="0"/>
              <a:t>해당 영역을 한번만 사용할 경우</a:t>
            </a:r>
            <a:r>
              <a:rPr lang="en-US" altLang="ko-KR" sz="1400" dirty="0"/>
              <a:t>. </a:t>
            </a:r>
            <a:r>
              <a:rPr lang="ko-KR" altLang="en-US" sz="1400" dirty="0"/>
              <a:t>접근 후 페이지 해제를 할 수 있음을 알려줌</a:t>
            </a:r>
            <a:r>
              <a:rPr lang="en-US" altLang="ko-KR" sz="1400" dirty="0"/>
              <a:t>. </a:t>
            </a:r>
            <a:r>
              <a:rPr lang="ko-KR" altLang="en-US" sz="1400" dirty="0"/>
              <a:t>리눅스에선 현재 아무런 효과가 없음</a:t>
            </a:r>
            <a:r>
              <a:rPr lang="en-US" altLang="ko-KR" sz="1400" dirty="0"/>
              <a:t>.</a:t>
            </a:r>
          </a:p>
          <a:p>
            <a:pPr marL="914400" lvl="2" indent="0">
              <a:buNone/>
            </a:pP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8F887-81FD-45C4-B69F-10A3272FD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86EA8-9736-4E40-8C3D-C1F16AE553F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20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8EDD8-0480-4304-B809-DFFA9B00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Bypassing the Buffer Cache: Direct I/O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F7974-38FE-4F00-9882-582DD27F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Direct I/O</a:t>
            </a:r>
            <a:r>
              <a:rPr lang="ko-KR" altLang="en-US" sz="2000" dirty="0"/>
              <a:t> 사용하는 경우</a:t>
            </a:r>
            <a:endParaRPr lang="en-US" altLang="ko-KR" sz="2000" dirty="0"/>
          </a:p>
          <a:p>
            <a:pPr lvl="1"/>
            <a:r>
              <a:rPr lang="en-US" altLang="ko-KR" sz="1600" dirty="0"/>
              <a:t>Db</a:t>
            </a:r>
            <a:r>
              <a:rPr lang="ko-KR" altLang="en-US" sz="1600" dirty="0"/>
              <a:t>시스템과 같이 스스로 캐시와 </a:t>
            </a:r>
            <a:r>
              <a:rPr lang="en-US" altLang="ko-KR" sz="1600" dirty="0"/>
              <a:t>I/O </a:t>
            </a:r>
            <a:r>
              <a:rPr lang="ko-KR" altLang="en-US" sz="1600" dirty="0"/>
              <a:t>최적화를 실행하는 어플리케이션의 경우</a:t>
            </a:r>
            <a:endParaRPr lang="en-US" altLang="ko-KR" sz="1600" dirty="0"/>
          </a:p>
          <a:p>
            <a:pPr lvl="1"/>
            <a:r>
              <a:rPr lang="ko-KR" altLang="en-US" sz="1600" dirty="0"/>
              <a:t>커널에 의한 </a:t>
            </a:r>
            <a:r>
              <a:rPr lang="en-US" altLang="ko-KR" sz="1600" dirty="0"/>
              <a:t>I/O </a:t>
            </a:r>
            <a:r>
              <a:rPr lang="ko-KR" altLang="en-US" sz="1600" dirty="0"/>
              <a:t>최적화를 중복으로 실행할 필요가 없음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Alignment restrictions for direct I/O</a:t>
            </a:r>
            <a:endParaRPr lang="en-US" altLang="ko-KR" sz="1600" dirty="0"/>
          </a:p>
          <a:p>
            <a:pPr lvl="1"/>
            <a:r>
              <a:rPr lang="ko-KR" altLang="en-US" sz="1600" dirty="0"/>
              <a:t>전송되는 데이터 버퍼는 블록 크기의 배수 인 메모리 경계에 정렬되어야 함</a:t>
            </a:r>
            <a:endParaRPr lang="en-US" altLang="ko-KR" sz="1600" dirty="0"/>
          </a:p>
          <a:p>
            <a:pPr lvl="1"/>
            <a:r>
              <a:rPr lang="ko-KR" altLang="en-US" sz="1600" dirty="0"/>
              <a:t>전송되는 데이터의 시작점은 블록 크기의 배수여야 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전송되는 데이터의 크기는 블록의 배수여야 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EINVAL error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5B677A-36EA-47A4-8DC9-B16AB94FF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86EA8-9736-4E40-8C3D-C1F16AE553F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7040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8C9D-B09B-41C4-A5FF-AA88C0C4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Mixing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System Calls for File I/O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A3387-6D23-4A4A-AA1C-28EAAE80C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600" dirty="0" err="1"/>
              <a:t>fileno</a:t>
            </a:r>
            <a:r>
              <a:rPr lang="en-US" altLang="ko-KR" sz="1600" dirty="0"/>
              <a:t>() : stream</a:t>
            </a:r>
            <a:r>
              <a:rPr lang="ko-KR" altLang="en-US" sz="1600" dirty="0"/>
              <a:t>에 해당하는 </a:t>
            </a:r>
            <a:r>
              <a:rPr lang="en-US" altLang="ko-KR" sz="1600" dirty="0"/>
              <a:t>file descriptor</a:t>
            </a:r>
            <a:r>
              <a:rPr lang="ko-KR" altLang="en-US" sz="1600" dirty="0"/>
              <a:t>를 반환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fdopen</a:t>
            </a:r>
            <a:r>
              <a:rPr lang="en-US" altLang="ko-KR" sz="1600" dirty="0"/>
              <a:t>() : </a:t>
            </a:r>
            <a:r>
              <a:rPr lang="ko-KR" altLang="en-US" sz="1600" dirty="0"/>
              <a:t>의 경우 반대로 </a:t>
            </a:r>
            <a:r>
              <a:rPr lang="en-US" altLang="ko-KR" sz="1600" dirty="0"/>
              <a:t>file</a:t>
            </a:r>
            <a:r>
              <a:rPr lang="ko-KR" altLang="en-US" sz="1600" dirty="0"/>
              <a:t> </a:t>
            </a:r>
            <a:r>
              <a:rPr lang="en-US" altLang="ko-KR" sz="1600" dirty="0"/>
              <a:t>descriptor</a:t>
            </a:r>
            <a:r>
              <a:rPr lang="ko-KR" altLang="en-US" sz="1600" dirty="0"/>
              <a:t>을 기반으로 </a:t>
            </a:r>
            <a:r>
              <a:rPr lang="en-US" altLang="ko-KR" sz="1600" dirty="0"/>
              <a:t>file</a:t>
            </a:r>
            <a:r>
              <a:rPr lang="ko-KR" altLang="en-US" sz="1600" dirty="0"/>
              <a:t> </a:t>
            </a:r>
            <a:r>
              <a:rPr lang="en-US" altLang="ko-KR" sz="1600" dirty="0"/>
              <a:t>pointer</a:t>
            </a:r>
            <a:r>
              <a:rPr lang="ko-KR" altLang="en-US" sz="1600" dirty="0"/>
              <a:t>를 반환한다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Library and system call</a:t>
            </a:r>
          </a:p>
          <a:p>
            <a:pPr lvl="1"/>
            <a:r>
              <a:rPr lang="ko-KR" altLang="en-US" sz="1600" dirty="0"/>
              <a:t>시스템 콜은 </a:t>
            </a:r>
            <a:r>
              <a:rPr lang="en-US" altLang="ko-KR" sz="1600" dirty="0"/>
              <a:t>write()</a:t>
            </a:r>
            <a:r>
              <a:rPr lang="ko-KR" altLang="en-US" sz="1600" dirty="0"/>
              <a:t>을 통해 직접 커널 버퍼에 쓰는 반면에</a:t>
            </a:r>
            <a:endParaRPr lang="en-US" altLang="ko-KR" sz="1600" dirty="0"/>
          </a:p>
          <a:p>
            <a:pPr lvl="1"/>
            <a:r>
              <a:rPr lang="ko-KR" altLang="en-US" sz="1600" dirty="0"/>
              <a:t>라이브러리는 유저공간의 버퍼가 찰 때까지 기다린 이후에 </a:t>
            </a:r>
            <a:r>
              <a:rPr lang="en-US" altLang="ko-KR" sz="1600" dirty="0"/>
              <a:t>write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kernel buffer cache</a:t>
            </a:r>
            <a:r>
              <a:rPr lang="ko-KR" altLang="en-US" sz="1600" dirty="0"/>
              <a:t>로 데이터를 전송한다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시스템 콜과 라이브러리를 같이 사용할 경우 버퍼링을 고려해서 사용을 해야함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29C6D5-9AA3-4752-9FE4-FBA7CDB6A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86EA8-9736-4E40-8C3D-C1F16AE553F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DAB85CA-386A-4392-9ED6-B5C5564A7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185" y="764904"/>
            <a:ext cx="6887629" cy="190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99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919109CC-E3FB-48D5-BD51-9F8613C3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Buffering of File I/O: The Buffer Cache</a:t>
            </a:r>
            <a:endParaRPr lang="ko-KR" altLang="en-US" dirty="0">
              <a:cs typeface="Arial"/>
            </a:endParaRP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D4D7B11B-64DF-40BF-9501-B129AD59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61" y="852055"/>
            <a:ext cx="8713788" cy="5486400"/>
          </a:xfrm>
        </p:spPr>
        <p:txBody>
          <a:bodyPr/>
          <a:lstStyle/>
          <a:p>
            <a:r>
              <a:rPr lang="en-US" altLang="ko-KR" sz="2000" dirty="0">
                <a:cs typeface="Arial"/>
              </a:rPr>
              <a:t>write()</a:t>
            </a:r>
          </a:p>
          <a:p>
            <a:pPr lvl="1"/>
            <a:r>
              <a:rPr lang="en-US" altLang="ko-KR" sz="1600" dirty="0">
                <a:cs typeface="Arial"/>
              </a:rPr>
              <a:t>Disk</a:t>
            </a:r>
            <a:r>
              <a:rPr lang="ko-KR" altLang="en-US" sz="1600" dirty="0">
                <a:cs typeface="Arial"/>
              </a:rPr>
              <a:t> </a:t>
            </a:r>
            <a:r>
              <a:rPr lang="en-US" altLang="ko-KR" sz="1600" dirty="0">
                <a:cs typeface="Arial"/>
              </a:rPr>
              <a:t>access</a:t>
            </a:r>
            <a:r>
              <a:rPr lang="ko-KR" altLang="en-US" sz="1600" dirty="0">
                <a:cs typeface="Arial"/>
              </a:rPr>
              <a:t>를 바로 수행하지 않음</a:t>
            </a:r>
            <a:endParaRPr lang="en-US" altLang="ko-KR" sz="1600" dirty="0">
              <a:cs typeface="Arial"/>
            </a:endParaRPr>
          </a:p>
          <a:p>
            <a:pPr lvl="1"/>
            <a:r>
              <a:rPr lang="en-US" altLang="ko-KR" sz="1600" dirty="0">
                <a:cs typeface="Arial"/>
              </a:rPr>
              <a:t>user space buffer </a:t>
            </a:r>
            <a:r>
              <a:rPr lang="ko-KR" altLang="en-US" sz="1600" dirty="0">
                <a:cs typeface="Arial"/>
              </a:rPr>
              <a:t>와 </a:t>
            </a:r>
            <a:r>
              <a:rPr lang="en-US" altLang="ko-KR" sz="1600" dirty="0">
                <a:cs typeface="Arial"/>
              </a:rPr>
              <a:t>kernel buffer cache </a:t>
            </a:r>
            <a:r>
              <a:rPr lang="ko-KR" altLang="en-US" sz="1600" dirty="0">
                <a:cs typeface="Arial"/>
              </a:rPr>
              <a:t>사이의 복사로 </a:t>
            </a:r>
            <a:r>
              <a:rPr lang="ko-KR" altLang="en-US" sz="1600" dirty="0" err="1">
                <a:cs typeface="Arial"/>
              </a:rPr>
              <a:t>일어남</a:t>
            </a:r>
            <a:endParaRPr lang="en-US" altLang="ko-KR" sz="1600" dirty="0">
              <a:cs typeface="Arial"/>
            </a:endParaRPr>
          </a:p>
          <a:p>
            <a:pPr lvl="2"/>
            <a:r>
              <a:rPr lang="en-US" altLang="ko-KR" sz="1600" dirty="0">
                <a:cs typeface="Arial"/>
              </a:rPr>
              <a:t>write(fd,”abc”,3)</a:t>
            </a:r>
          </a:p>
          <a:p>
            <a:pPr lvl="2"/>
            <a:r>
              <a:rPr lang="ko-KR" altLang="en-US" sz="1600" dirty="0">
                <a:cs typeface="Arial"/>
              </a:rPr>
              <a:t>의</a:t>
            </a:r>
            <a:r>
              <a:rPr lang="en-US" altLang="ko-KR" sz="1600" dirty="0">
                <a:cs typeface="Arial"/>
              </a:rPr>
              <a:t> </a:t>
            </a:r>
            <a:r>
              <a:rPr lang="ko-KR" altLang="en-US" sz="1600" dirty="0">
                <a:cs typeface="Arial"/>
              </a:rPr>
              <a:t>경우 </a:t>
            </a:r>
            <a:r>
              <a:rPr lang="en-US" altLang="ko-KR" sz="1600" dirty="0">
                <a:cs typeface="Arial"/>
              </a:rPr>
              <a:t>3byte</a:t>
            </a:r>
            <a:r>
              <a:rPr lang="ko-KR" altLang="en-US" sz="1600" dirty="0">
                <a:cs typeface="Arial"/>
              </a:rPr>
              <a:t>의 데이터를 </a:t>
            </a:r>
            <a:r>
              <a:rPr lang="en-US" altLang="ko-KR" sz="1600" dirty="0">
                <a:cs typeface="Arial"/>
              </a:rPr>
              <a:t>user space </a:t>
            </a:r>
            <a:r>
              <a:rPr lang="ko-KR" altLang="en-US" sz="1600" dirty="0">
                <a:cs typeface="Arial"/>
              </a:rPr>
              <a:t>에서 </a:t>
            </a:r>
            <a:r>
              <a:rPr lang="en-US" altLang="ko-KR" sz="1600" dirty="0">
                <a:cs typeface="Arial"/>
              </a:rPr>
              <a:t>kernel space</a:t>
            </a:r>
            <a:r>
              <a:rPr lang="ko-KR" altLang="en-US" sz="1600" dirty="0">
                <a:cs typeface="Arial"/>
              </a:rPr>
              <a:t>로의 복사가 </a:t>
            </a:r>
            <a:r>
              <a:rPr lang="ko-KR" altLang="en-US" sz="1600" dirty="0" err="1">
                <a:cs typeface="Arial"/>
              </a:rPr>
              <a:t>일어남</a:t>
            </a:r>
            <a:endParaRPr lang="en-US" altLang="ko-KR" sz="1600" dirty="0">
              <a:cs typeface="Arial"/>
            </a:endParaRPr>
          </a:p>
          <a:p>
            <a:pPr lvl="1"/>
            <a:r>
              <a:rPr lang="ko-KR" altLang="en-US" sz="1600" dirty="0">
                <a:cs typeface="Arial"/>
              </a:rPr>
              <a:t>이후 </a:t>
            </a:r>
            <a:r>
              <a:rPr lang="en-US" altLang="ko-KR" sz="1600" dirty="0">
                <a:cs typeface="Arial"/>
              </a:rPr>
              <a:t>kernel</a:t>
            </a:r>
            <a:r>
              <a:rPr lang="ko-KR" altLang="en-US" sz="1600" dirty="0">
                <a:cs typeface="Arial"/>
              </a:rPr>
              <a:t>은 자신이 가지고 있는 </a:t>
            </a:r>
            <a:r>
              <a:rPr lang="en-US" altLang="ko-KR" sz="1600" dirty="0">
                <a:cs typeface="Arial"/>
              </a:rPr>
              <a:t>buffer</a:t>
            </a:r>
            <a:r>
              <a:rPr lang="ko-KR" altLang="en-US" sz="1600" dirty="0">
                <a:cs typeface="Arial"/>
              </a:rPr>
              <a:t>에 관해서 </a:t>
            </a:r>
            <a:r>
              <a:rPr lang="en-US" altLang="ko-KR" sz="1600" dirty="0">
                <a:cs typeface="Arial"/>
              </a:rPr>
              <a:t>disk</a:t>
            </a:r>
            <a:r>
              <a:rPr lang="ko-KR" altLang="en-US" sz="1600" dirty="0">
                <a:cs typeface="Arial"/>
              </a:rPr>
              <a:t>에 쓰기 작업을 실행함</a:t>
            </a:r>
            <a:endParaRPr lang="en-US" altLang="ko-KR" sz="1600" dirty="0">
              <a:cs typeface="Arial"/>
            </a:endParaRPr>
          </a:p>
          <a:p>
            <a:r>
              <a:rPr lang="en-US" altLang="ko-KR" sz="2000" dirty="0">
                <a:cs typeface="Arial"/>
              </a:rPr>
              <a:t>read()</a:t>
            </a:r>
          </a:p>
          <a:p>
            <a:pPr lvl="1"/>
            <a:r>
              <a:rPr lang="en-US" altLang="ko-KR" sz="1600" dirty="0">
                <a:cs typeface="Arial"/>
              </a:rPr>
              <a:t>Kernel</a:t>
            </a:r>
            <a:r>
              <a:rPr lang="ko-KR" altLang="en-US" sz="1600" dirty="0">
                <a:cs typeface="Arial"/>
              </a:rPr>
              <a:t> </a:t>
            </a:r>
            <a:r>
              <a:rPr lang="en-US" altLang="ko-KR" sz="1600" dirty="0">
                <a:cs typeface="Arial"/>
              </a:rPr>
              <a:t>buffer</a:t>
            </a:r>
            <a:r>
              <a:rPr lang="ko-KR" altLang="en-US" sz="1600" dirty="0">
                <a:cs typeface="Arial"/>
              </a:rPr>
              <a:t>가 </a:t>
            </a:r>
            <a:r>
              <a:rPr lang="ko-KR" altLang="en-US" sz="1600" dirty="0" err="1">
                <a:cs typeface="Arial"/>
              </a:rPr>
              <a:t>빌때</a:t>
            </a:r>
            <a:r>
              <a:rPr lang="ko-KR" altLang="en-US" sz="1600" dirty="0">
                <a:cs typeface="Arial"/>
              </a:rPr>
              <a:t> 까지는 </a:t>
            </a:r>
            <a:r>
              <a:rPr lang="en-US" altLang="ko-KR" sz="1600" dirty="0">
                <a:cs typeface="Arial"/>
              </a:rPr>
              <a:t>kernel</a:t>
            </a:r>
            <a:r>
              <a:rPr lang="ko-KR" altLang="en-US" sz="1600" dirty="0">
                <a:cs typeface="Arial"/>
              </a:rPr>
              <a:t> </a:t>
            </a:r>
            <a:r>
              <a:rPr lang="en-US" altLang="ko-KR" sz="1600" dirty="0">
                <a:cs typeface="Arial"/>
              </a:rPr>
              <a:t>buffer </a:t>
            </a:r>
            <a:r>
              <a:rPr lang="ko-KR" altLang="en-US" sz="1600" dirty="0">
                <a:cs typeface="Arial"/>
              </a:rPr>
              <a:t>에서</a:t>
            </a:r>
            <a:r>
              <a:rPr lang="en-US" altLang="ko-KR" sz="1600" dirty="0">
                <a:cs typeface="Arial"/>
              </a:rPr>
              <a:t> user</a:t>
            </a:r>
            <a:r>
              <a:rPr lang="ko-KR" altLang="en-US" sz="1600" dirty="0">
                <a:cs typeface="Arial"/>
              </a:rPr>
              <a:t> </a:t>
            </a:r>
            <a:r>
              <a:rPr lang="en-US" altLang="ko-KR" sz="1600" dirty="0">
                <a:cs typeface="Arial"/>
              </a:rPr>
              <a:t>buffer</a:t>
            </a:r>
            <a:r>
              <a:rPr lang="ko-KR" altLang="en-US" sz="1600" dirty="0">
                <a:cs typeface="Arial"/>
              </a:rPr>
              <a:t>로 </a:t>
            </a:r>
            <a:r>
              <a:rPr lang="en-US" altLang="ko-KR" sz="1600" dirty="0">
                <a:cs typeface="Arial"/>
              </a:rPr>
              <a:t>data</a:t>
            </a:r>
            <a:r>
              <a:rPr lang="ko-KR" altLang="en-US" sz="1600" dirty="0">
                <a:cs typeface="Arial"/>
              </a:rPr>
              <a:t>를 복사함</a:t>
            </a:r>
            <a:endParaRPr lang="en-US" altLang="ko-KR" sz="1600" dirty="0">
              <a:cs typeface="Arial"/>
            </a:endParaRPr>
          </a:p>
          <a:p>
            <a:pPr lvl="1"/>
            <a:r>
              <a:rPr lang="en-US" altLang="ko-KR" sz="1600" dirty="0">
                <a:cs typeface="Arial"/>
              </a:rPr>
              <a:t>Kernel </a:t>
            </a:r>
            <a:r>
              <a:rPr lang="ko-KR" altLang="en-US" sz="1600" dirty="0">
                <a:cs typeface="Arial"/>
              </a:rPr>
              <a:t>은 보통 유저가 하는</a:t>
            </a:r>
            <a:r>
              <a:rPr lang="en-US" altLang="ko-KR" sz="1600" dirty="0">
                <a:cs typeface="Arial"/>
              </a:rPr>
              <a:t> read</a:t>
            </a:r>
            <a:r>
              <a:rPr lang="ko-KR" altLang="en-US" sz="1600" dirty="0">
                <a:cs typeface="Arial"/>
              </a:rPr>
              <a:t> 요청에 앞서 </a:t>
            </a:r>
            <a:r>
              <a:rPr lang="en-US" altLang="ko-KR" sz="1600" dirty="0">
                <a:cs typeface="Arial"/>
              </a:rPr>
              <a:t>read</a:t>
            </a:r>
            <a:r>
              <a:rPr lang="ko-KR" altLang="en-US" sz="1600" dirty="0">
                <a:cs typeface="Arial"/>
              </a:rPr>
              <a:t>를 실행하여 </a:t>
            </a:r>
            <a:r>
              <a:rPr lang="en-US" altLang="ko-KR" sz="1600" dirty="0">
                <a:cs typeface="Arial"/>
              </a:rPr>
              <a:t>kernel buffer</a:t>
            </a:r>
            <a:r>
              <a:rPr lang="ko-KR" altLang="en-US" sz="1600" dirty="0">
                <a:cs typeface="Arial"/>
              </a:rPr>
              <a:t>에 유저가 필요로 하는 데이터를 준비시켜 놓음</a:t>
            </a:r>
            <a:endParaRPr lang="en-US" altLang="ko-KR" sz="1600" dirty="0">
              <a:cs typeface="Arial"/>
            </a:endParaRPr>
          </a:p>
          <a:p>
            <a:r>
              <a:rPr lang="ko-KR" altLang="en-US" sz="2000" b="1" dirty="0">
                <a:cs typeface="Arial"/>
              </a:rPr>
              <a:t>목적</a:t>
            </a:r>
            <a:endParaRPr lang="en-US" altLang="ko-KR" sz="2000" b="1" dirty="0">
              <a:cs typeface="Arial"/>
            </a:endParaRPr>
          </a:p>
          <a:p>
            <a:pPr lvl="1"/>
            <a:r>
              <a:rPr lang="ko-KR" altLang="en-US" sz="1600" dirty="0">
                <a:cs typeface="Arial"/>
              </a:rPr>
              <a:t>이러한 커널 디자인의 목적은 </a:t>
            </a:r>
            <a:r>
              <a:rPr lang="en-US" altLang="ko-KR" sz="1600" dirty="0">
                <a:cs typeface="Arial"/>
              </a:rPr>
              <a:t>read() </a:t>
            </a:r>
            <a:r>
              <a:rPr lang="ko-KR" altLang="en-US" sz="1600" dirty="0">
                <a:cs typeface="Arial"/>
              </a:rPr>
              <a:t>와 </a:t>
            </a:r>
            <a:r>
              <a:rPr lang="en-US" altLang="ko-KR" sz="1600" dirty="0">
                <a:cs typeface="Arial"/>
              </a:rPr>
              <a:t>write()</a:t>
            </a:r>
            <a:r>
              <a:rPr lang="ko-KR" altLang="en-US" sz="1600" dirty="0">
                <a:cs typeface="Arial"/>
              </a:rPr>
              <a:t>의 처리 속도를 빠르게 하기 </a:t>
            </a:r>
            <a:r>
              <a:rPr lang="ko-KR" altLang="en-US" sz="1600" dirty="0" err="1">
                <a:cs typeface="Arial"/>
              </a:rPr>
              <a:t>위함임</a:t>
            </a:r>
            <a:endParaRPr lang="en-US" altLang="ko-KR" sz="1600" dirty="0">
              <a:cs typeface="Arial"/>
            </a:endParaRPr>
          </a:p>
          <a:p>
            <a:pPr lvl="1"/>
            <a:r>
              <a:rPr lang="ko-KR" altLang="en-US" sz="1600" dirty="0">
                <a:cs typeface="Arial"/>
              </a:rPr>
              <a:t>이러한 디자인을 통해 프로세스는 디스크 작업을 기다릴 필요가 없음</a:t>
            </a:r>
            <a:endParaRPr lang="en-US" altLang="ko-KR" sz="1600" dirty="0">
              <a:cs typeface="Arial"/>
            </a:endParaRPr>
          </a:p>
          <a:p>
            <a:pPr lvl="1"/>
            <a:r>
              <a:rPr lang="ko-KR" altLang="en-US" sz="1600" dirty="0">
                <a:cs typeface="Arial"/>
              </a:rPr>
              <a:t>뿐만 아니라 디스크 전송을 줄일 수 있음으로 효율성 또한 달성 할 수 있음</a:t>
            </a:r>
            <a:r>
              <a:rPr lang="en-US" altLang="ko-KR" sz="1600" dirty="0">
                <a:cs typeface="Arial"/>
              </a:rPr>
              <a:t>.</a:t>
            </a:r>
          </a:p>
          <a:p>
            <a:pPr lvl="2"/>
            <a:endParaRPr lang="en-US" altLang="ko-KR" sz="2000" dirty="0">
              <a:cs typeface="Arial"/>
            </a:endParaRPr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74702BEE-8AF5-4FEF-810C-3BCF47CE1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771266-A74E-4546-BB0B-2B880CBFA369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6F136626-BC80-4993-B984-C67A8F31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r>
              <a:rPr lang="ko-KR" altLang="en-US" dirty="0"/>
              <a:t> </a:t>
            </a:r>
            <a:r>
              <a:rPr lang="en-US" altLang="ko-KR" dirty="0"/>
              <a:t>size on I/O system call performance</a:t>
            </a:r>
            <a:endParaRPr lang="ko-KR" altLang="en-US" dirty="0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A248FA16-84E8-457A-8FBB-E26B9FDA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r>
              <a:rPr lang="en-US" altLang="ko-KR" sz="2000" dirty="0"/>
              <a:t>1byte*1000 write, 1000byte*1wirte</a:t>
            </a:r>
            <a:endParaRPr lang="en-US" altLang="ko-KR" sz="2000" dirty="0">
              <a:cs typeface="Arial"/>
            </a:endParaRPr>
          </a:p>
          <a:p>
            <a:pPr lvl="1"/>
            <a:r>
              <a:rPr lang="en-US" altLang="ko-KR" sz="1600" dirty="0"/>
              <a:t>Disk access </a:t>
            </a:r>
            <a:r>
              <a:rPr lang="ko-KR" altLang="en-US" sz="1600" dirty="0"/>
              <a:t>횟수는 같음</a:t>
            </a:r>
            <a:endParaRPr lang="en-US" sz="1600" dirty="0"/>
          </a:p>
          <a:p>
            <a:pPr lvl="1"/>
            <a:r>
              <a:rPr lang="ko-KR" altLang="en-US" sz="1600" dirty="0">
                <a:cs typeface="Arial"/>
              </a:rPr>
              <a:t>하지만 후자의 경우 하나의 시스템콜을 활용함으로 후자가 더 선호됨</a:t>
            </a:r>
            <a:endParaRPr lang="en-US" altLang="ko-KR" sz="1600" dirty="0">
              <a:cs typeface="Arial"/>
            </a:endParaRPr>
          </a:p>
          <a:p>
            <a:pPr lvl="1"/>
            <a:endParaRPr lang="en-US" altLang="ko-KR" sz="1600" dirty="0">
              <a:cs typeface="Arial"/>
            </a:endParaRPr>
          </a:p>
          <a:p>
            <a:pPr marL="0" indent="0">
              <a:buNone/>
            </a:pPr>
            <a:endParaRPr lang="en-US" altLang="ko-KR" sz="2000" dirty="0">
              <a:cs typeface="Arial"/>
            </a:endParaRP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0D69F38C-8BDF-42CB-8F94-45C3C92A1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F3B83-3B82-49AC-AB46-4950185D6025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pic>
        <p:nvPicPr>
          <p:cNvPr id="3" name="그림 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D2A622F7-19C9-4A4C-9F45-21EC04910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4" y="2262602"/>
            <a:ext cx="4187927" cy="3223800"/>
          </a:xfrm>
          <a:prstGeom prst="rect">
            <a:avLst/>
          </a:prstGeom>
        </p:spPr>
      </p:pic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580A229-0844-488E-8B1D-1438ED7F2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81" y="2262602"/>
            <a:ext cx="4179755" cy="32238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4">
            <a:extLst>
              <a:ext uri="{FF2B5EF4-FFF2-40B4-BE49-F238E27FC236}">
                <a16:creationId xmlns:a16="http://schemas.microsoft.com/office/drawing/2014/main" id="{1E3012FC-AD0F-4F97-AE36-625F75C3F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82654F-58E0-438E-82B1-6DE4B7A15809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2F82A9A-97B3-465C-9678-75AEE3E33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Buffering in the </a:t>
            </a:r>
            <a:r>
              <a:rPr lang="en-US" altLang="ko-KR" i="1" dirty="0" err="1">
                <a:latin typeface="Perpetua" panose="02020502060401020303" pitchFamily="18" charset="0"/>
              </a:rPr>
              <a:t>stdio</a:t>
            </a:r>
            <a:r>
              <a:rPr lang="en-US" altLang="ko-KR" i="1" dirty="0"/>
              <a:t> </a:t>
            </a:r>
            <a:r>
              <a:rPr lang="en-US" altLang="ko-KR" dirty="0"/>
              <a:t>Library (1/3)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05B7414-F877-4CD7-83AA-FBFF0CDC89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075613" cy="5318760"/>
          </a:xfrm>
        </p:spPr>
        <p:txBody>
          <a:bodyPr/>
          <a:lstStyle/>
          <a:p>
            <a:pPr eaLnBrk="1" hangingPunct="1"/>
            <a:r>
              <a:rPr lang="en-US" altLang="ko-KR" sz="2000" dirty="0">
                <a:cs typeface="Arial"/>
              </a:rPr>
              <a:t>Setting the buffering mode of a </a:t>
            </a:r>
            <a:r>
              <a:rPr lang="en-US" altLang="ko-KR" sz="2000" dirty="0" err="1">
                <a:cs typeface="Arial"/>
              </a:rPr>
              <a:t>stdio</a:t>
            </a:r>
            <a:r>
              <a:rPr lang="en-US" altLang="ko-KR" sz="2000" dirty="0">
                <a:cs typeface="Arial"/>
              </a:rPr>
              <a:t> stream</a:t>
            </a: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lvl="1" eaLnBrk="1" hangingPunct="1"/>
            <a:r>
              <a:rPr lang="en-US" altLang="ko-KR" sz="1600" dirty="0">
                <a:cs typeface="Arial"/>
              </a:rPr>
              <a:t>_IONBF</a:t>
            </a:r>
          </a:p>
          <a:p>
            <a:pPr lvl="2" eaLnBrk="1" hangingPunct="1"/>
            <a:r>
              <a:rPr lang="en-US" altLang="ko-KR" sz="1400" dirty="0">
                <a:cs typeface="Arial"/>
              </a:rPr>
              <a:t>Buffer </a:t>
            </a:r>
            <a:r>
              <a:rPr lang="en-US" altLang="ko-KR" sz="1400" dirty="0" err="1">
                <a:cs typeface="Arial"/>
              </a:rPr>
              <a:t>io</a:t>
            </a:r>
            <a:r>
              <a:rPr lang="ko-KR" altLang="en-US" sz="1400" dirty="0">
                <a:cs typeface="Arial"/>
              </a:rPr>
              <a:t>를 사용하지 않음</a:t>
            </a:r>
            <a:endParaRPr lang="en-US" altLang="ko-KR" sz="1400" dirty="0">
              <a:cs typeface="Arial"/>
            </a:endParaRPr>
          </a:p>
          <a:p>
            <a:pPr lvl="2" eaLnBrk="1" hangingPunct="1"/>
            <a:r>
              <a:rPr lang="en-US" altLang="ko-KR" sz="1400" dirty="0" err="1">
                <a:cs typeface="Arial"/>
              </a:rPr>
              <a:t>buf</a:t>
            </a:r>
            <a:r>
              <a:rPr lang="en-US" altLang="ko-KR" sz="1400" dirty="0">
                <a:cs typeface="Arial"/>
              </a:rPr>
              <a:t> </a:t>
            </a:r>
            <a:r>
              <a:rPr lang="ko-KR" altLang="en-US" sz="1400" dirty="0">
                <a:cs typeface="Arial"/>
              </a:rPr>
              <a:t>와 </a:t>
            </a:r>
            <a:r>
              <a:rPr lang="en-US" altLang="ko-KR" sz="1400" dirty="0">
                <a:cs typeface="Arial"/>
              </a:rPr>
              <a:t>size </a:t>
            </a:r>
            <a:r>
              <a:rPr lang="ko-KR" altLang="en-US" sz="1400" dirty="0" err="1">
                <a:cs typeface="Arial"/>
              </a:rPr>
              <a:t>아규먼트는</a:t>
            </a:r>
            <a:r>
              <a:rPr lang="ko-KR" altLang="en-US" sz="1400" dirty="0">
                <a:cs typeface="Arial"/>
              </a:rPr>
              <a:t> 무시됨</a:t>
            </a:r>
            <a:endParaRPr lang="en-US" altLang="ko-KR" sz="1400" dirty="0">
              <a:cs typeface="Arial"/>
            </a:endParaRPr>
          </a:p>
          <a:p>
            <a:pPr lvl="2" eaLnBrk="1" hangingPunct="1"/>
            <a:r>
              <a:rPr lang="en-US" altLang="ko-KR" sz="1400" dirty="0">
                <a:cs typeface="Arial"/>
              </a:rPr>
              <a:t>Stderr</a:t>
            </a:r>
            <a:r>
              <a:rPr lang="ko-KR" altLang="en-US" sz="1400" dirty="0">
                <a:cs typeface="Arial"/>
              </a:rPr>
              <a:t>의 기본값임</a:t>
            </a:r>
            <a:r>
              <a:rPr lang="en-US" altLang="ko-KR" sz="1400" dirty="0">
                <a:cs typeface="Arial"/>
              </a:rPr>
              <a:t> : </a:t>
            </a:r>
            <a:r>
              <a:rPr lang="ko-KR" altLang="en-US" sz="1400" dirty="0">
                <a:cs typeface="Arial"/>
              </a:rPr>
              <a:t>에러출력이 즉시 일어나는 것을 보장함</a:t>
            </a:r>
            <a:endParaRPr lang="en-US" altLang="ko-KR" sz="1400" dirty="0">
              <a:cs typeface="Arial"/>
            </a:endParaRPr>
          </a:p>
          <a:p>
            <a:pPr lvl="2" eaLnBrk="1" hangingPunct="1"/>
            <a:endParaRPr lang="en-US" altLang="ko-KR" sz="1400" dirty="0">
              <a:cs typeface="Arial"/>
            </a:endParaRPr>
          </a:p>
          <a:p>
            <a:pPr lvl="1" eaLnBrk="1" hangingPunct="1"/>
            <a:r>
              <a:rPr lang="en-US" altLang="ko-KR" sz="1600" dirty="0">
                <a:cs typeface="Arial"/>
              </a:rPr>
              <a:t>_IOLBF</a:t>
            </a:r>
          </a:p>
          <a:p>
            <a:pPr lvl="2" eaLnBrk="1" hangingPunct="1"/>
            <a:r>
              <a:rPr lang="en-US" altLang="ko-KR" sz="1400" dirty="0">
                <a:cs typeface="Arial"/>
              </a:rPr>
              <a:t>Terminal device</a:t>
            </a:r>
            <a:r>
              <a:rPr lang="ko-KR" altLang="en-US" sz="1400" dirty="0">
                <a:cs typeface="Arial"/>
              </a:rPr>
              <a:t>를 참조하는 </a:t>
            </a:r>
            <a:r>
              <a:rPr lang="en-US" altLang="ko-KR" sz="1400" dirty="0">
                <a:cs typeface="Arial"/>
              </a:rPr>
              <a:t>stream</a:t>
            </a:r>
            <a:r>
              <a:rPr lang="ko-KR" altLang="en-US" sz="1400" dirty="0">
                <a:cs typeface="Arial"/>
              </a:rPr>
              <a:t>의 기본 설정임</a:t>
            </a:r>
            <a:endParaRPr lang="en-US" altLang="ko-KR" sz="1400" dirty="0">
              <a:cs typeface="Arial"/>
            </a:endParaRPr>
          </a:p>
          <a:p>
            <a:pPr lvl="2" eaLnBrk="1" hangingPunct="1"/>
            <a:r>
              <a:rPr lang="en-US" altLang="ko-KR" sz="1400" dirty="0">
                <a:cs typeface="Arial"/>
              </a:rPr>
              <a:t>Newline</a:t>
            </a:r>
            <a:r>
              <a:rPr lang="ko-KR" altLang="en-US" sz="1400" dirty="0">
                <a:cs typeface="Arial"/>
              </a:rPr>
              <a:t> </a:t>
            </a:r>
            <a:r>
              <a:rPr lang="en-US" altLang="ko-KR" sz="1400" dirty="0">
                <a:cs typeface="Arial"/>
              </a:rPr>
              <a:t>character</a:t>
            </a:r>
            <a:r>
              <a:rPr lang="ko-KR" altLang="en-US" sz="1400" dirty="0">
                <a:cs typeface="Arial"/>
              </a:rPr>
              <a:t>를 기준으로 </a:t>
            </a:r>
            <a:r>
              <a:rPr lang="en-US" altLang="ko-KR" sz="1400" dirty="0">
                <a:cs typeface="Arial"/>
              </a:rPr>
              <a:t>buffering </a:t>
            </a:r>
            <a:r>
              <a:rPr lang="ko-KR" altLang="en-US" sz="1400" dirty="0">
                <a:cs typeface="Arial"/>
              </a:rPr>
              <a:t>됨</a:t>
            </a:r>
            <a:endParaRPr lang="en-US" altLang="ko-KR" sz="1400" dirty="0">
              <a:cs typeface="Arial"/>
            </a:endParaRPr>
          </a:p>
          <a:p>
            <a:pPr lvl="2" eaLnBrk="1" hangingPunct="1"/>
            <a:endParaRPr lang="en-US" altLang="ko-KR" sz="1400" dirty="0">
              <a:cs typeface="Arial"/>
            </a:endParaRPr>
          </a:p>
          <a:p>
            <a:pPr lvl="1" eaLnBrk="1" hangingPunct="1"/>
            <a:r>
              <a:rPr lang="en-US" altLang="ko-KR" sz="1600" dirty="0">
                <a:cs typeface="Arial"/>
              </a:rPr>
              <a:t> _IOFBF</a:t>
            </a:r>
          </a:p>
          <a:p>
            <a:pPr lvl="2" eaLnBrk="1" hangingPunct="1"/>
            <a:r>
              <a:rPr lang="en-US" altLang="ko-KR" sz="1400" dirty="0">
                <a:cs typeface="Arial"/>
              </a:rPr>
              <a:t>Buffer </a:t>
            </a:r>
            <a:r>
              <a:rPr lang="ko-KR" altLang="en-US" sz="1400" dirty="0">
                <a:cs typeface="Arial"/>
              </a:rPr>
              <a:t>사이즈 단위로 데이터의 읽기 쓰기가 이루어짐</a:t>
            </a:r>
            <a:endParaRPr lang="en-US" altLang="ko-KR" sz="1400" dirty="0">
              <a:cs typeface="Arial"/>
            </a:endParaRPr>
          </a:p>
          <a:p>
            <a:pPr lvl="2" eaLnBrk="1" hangingPunct="1"/>
            <a:r>
              <a:rPr lang="ko-KR" altLang="en-US" sz="1400" dirty="0">
                <a:cs typeface="Arial"/>
              </a:rPr>
              <a:t>디스크 파일을 참조하는 스트림의 기본 설정임</a:t>
            </a:r>
            <a:endParaRPr lang="en-US" altLang="ko-KR" sz="1400" dirty="0">
              <a:cs typeface="Arial"/>
            </a:endParaRPr>
          </a:p>
          <a:p>
            <a:pPr lvl="2" eaLnBrk="1" hangingPunct="1"/>
            <a:endParaRPr lang="en-US" altLang="ko-KR" sz="1400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1C9A26-F8A4-4F1A-A32C-2F7496FC6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076" y="1260348"/>
            <a:ext cx="6233859" cy="11780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4">
            <a:extLst>
              <a:ext uri="{FF2B5EF4-FFF2-40B4-BE49-F238E27FC236}">
                <a16:creationId xmlns:a16="http://schemas.microsoft.com/office/drawing/2014/main" id="{1E3012FC-AD0F-4F97-AE36-625F75C3F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82654F-58E0-438E-82B1-6DE4B7A15809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2F82A9A-97B3-465C-9678-75AEE3E33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Buffering in the </a:t>
            </a:r>
            <a:r>
              <a:rPr lang="en-US" altLang="ko-KR" i="1" dirty="0" err="1">
                <a:latin typeface="Perpetua" panose="02020502060401020303" pitchFamily="18" charset="0"/>
              </a:rPr>
              <a:t>stdio</a:t>
            </a:r>
            <a:r>
              <a:rPr lang="en-US" altLang="ko-KR" i="1" dirty="0"/>
              <a:t> </a:t>
            </a:r>
            <a:r>
              <a:rPr lang="en-US" altLang="ko-KR" dirty="0"/>
              <a:t>Library (2/3)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05B7414-F877-4CD7-83AA-FBFF0CDC89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075613" cy="5318760"/>
          </a:xfrm>
        </p:spPr>
        <p:txBody>
          <a:bodyPr/>
          <a:lstStyle/>
          <a:p>
            <a:pPr eaLnBrk="1" hangingPunct="1"/>
            <a:r>
              <a:rPr lang="en-US" altLang="ko-KR" sz="2000" dirty="0">
                <a:cs typeface="Arial"/>
              </a:rPr>
              <a:t>Buffering flag test</a:t>
            </a:r>
          </a:p>
          <a:p>
            <a:pPr lvl="1" eaLnBrk="1" hangingPunct="1"/>
            <a:r>
              <a:rPr lang="en-US" altLang="ko-KR" sz="1600" dirty="0">
                <a:cs typeface="Arial"/>
              </a:rPr>
              <a:t>_IOLBF and _IOFBF</a:t>
            </a:r>
          </a:p>
          <a:p>
            <a:pPr lvl="1" eaLnBrk="1" hangingPunct="1"/>
            <a:endParaRPr lang="en-US" altLang="ko-KR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A022BB-9319-49CB-8084-C7E9412B6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2" y="3158422"/>
            <a:ext cx="5172797" cy="1600423"/>
          </a:xfrm>
          <a:prstGeom prst="rect">
            <a:avLst/>
          </a:prstGeom>
        </p:spPr>
      </p:pic>
      <p:pic>
        <p:nvPicPr>
          <p:cNvPr id="8" name="그림 7" descr="사람, 실내이(가) 표시된 사진&#10;&#10;높은 신뢰도로 생성된 설명">
            <a:extLst>
              <a:ext uri="{FF2B5EF4-FFF2-40B4-BE49-F238E27FC236}">
                <a16:creationId xmlns:a16="http://schemas.microsoft.com/office/drawing/2014/main" id="{403357DC-6B7C-428D-8864-235A5698D9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"/>
          <a:stretch/>
        </p:blipFill>
        <p:spPr>
          <a:xfrm>
            <a:off x="152400" y="1553035"/>
            <a:ext cx="3593979" cy="1247949"/>
          </a:xfrm>
          <a:prstGeom prst="rect">
            <a:avLst/>
          </a:prstGeom>
        </p:spPr>
      </p:pic>
      <p:pic>
        <p:nvPicPr>
          <p:cNvPr id="10" name="그림 9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2DFCFD96-5A54-48F2-AD48-21294428E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44746"/>
            <a:ext cx="3605184" cy="1247949"/>
          </a:xfrm>
          <a:prstGeom prst="rect">
            <a:avLst/>
          </a:prstGeom>
        </p:spPr>
      </p:pic>
      <p:pic>
        <p:nvPicPr>
          <p:cNvPr id="12" name="그림 11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3B3434C1-0AA0-451A-A127-CF4B3FD58B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70091"/>
            <a:ext cx="3605184" cy="224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5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51286-D60D-4C26-B908-D9FDE1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Buffering in the </a:t>
            </a:r>
            <a:r>
              <a:rPr lang="en-US" altLang="ko-KR" i="1" dirty="0" err="1">
                <a:latin typeface="Perpetua" panose="02020502060401020303" pitchFamily="18" charset="0"/>
              </a:rPr>
              <a:t>stdio</a:t>
            </a:r>
            <a:r>
              <a:rPr lang="en-US" altLang="ko-KR" i="1" dirty="0"/>
              <a:t> </a:t>
            </a:r>
            <a:r>
              <a:rPr lang="en-US" altLang="ko-KR" dirty="0"/>
              <a:t>Library (3/3)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405A5-6DF9-4A9E-A327-88DB373E157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838200"/>
            <a:ext cx="8260080" cy="5486400"/>
          </a:xfrm>
        </p:spPr>
        <p:txBody>
          <a:bodyPr/>
          <a:lstStyle/>
          <a:p>
            <a:r>
              <a:rPr lang="en-US" altLang="ko-KR" sz="2000" dirty="0"/>
              <a:t>Flushing</a:t>
            </a:r>
            <a:r>
              <a:rPr lang="ko-KR" altLang="en-US" sz="2000" dirty="0"/>
              <a:t> </a:t>
            </a:r>
            <a:r>
              <a:rPr lang="en-US" altLang="ko-KR" sz="2000" dirty="0"/>
              <a:t>a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stdio</a:t>
            </a:r>
            <a:r>
              <a:rPr lang="ko-KR" altLang="en-US" sz="2000" dirty="0"/>
              <a:t> </a:t>
            </a:r>
            <a:r>
              <a:rPr lang="en-US" altLang="ko-KR" sz="2000" dirty="0"/>
              <a:t>buffer</a:t>
            </a:r>
          </a:p>
          <a:p>
            <a:pPr lvl="1"/>
            <a:r>
              <a:rPr lang="en-US" altLang="ko-KR" sz="1800" dirty="0"/>
              <a:t>Buffering mode</a:t>
            </a:r>
            <a:r>
              <a:rPr lang="ko-KR" altLang="en-US" sz="1800" dirty="0"/>
              <a:t>에 관계없이 </a:t>
            </a:r>
            <a:r>
              <a:rPr lang="en-US" altLang="ko-KR" sz="1800" dirty="0"/>
              <a:t>output</a:t>
            </a:r>
            <a:r>
              <a:rPr lang="ko-KR" altLang="en-US" sz="1800" dirty="0"/>
              <a:t> </a:t>
            </a:r>
            <a:r>
              <a:rPr lang="en-US" altLang="ko-KR" sz="1800" dirty="0"/>
              <a:t>stream </a:t>
            </a:r>
            <a:r>
              <a:rPr lang="ko-KR" altLang="en-US" sz="1800" dirty="0"/>
              <a:t>에 있는 데이터를 쓰여지게 할 수 있음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Stream </a:t>
            </a:r>
            <a:r>
              <a:rPr lang="ko-KR" altLang="en-US" sz="1800" dirty="0" err="1"/>
              <a:t>아큐먼트가</a:t>
            </a:r>
            <a:r>
              <a:rPr lang="ko-KR" altLang="en-US" sz="1800" dirty="0"/>
              <a:t> </a:t>
            </a:r>
            <a:r>
              <a:rPr lang="en-US" altLang="ko-KR" sz="1800" dirty="0"/>
              <a:t>NULL</a:t>
            </a:r>
            <a:r>
              <a:rPr lang="ko-KR" altLang="en-US" sz="1800" dirty="0"/>
              <a:t>의 경우 </a:t>
            </a:r>
            <a:r>
              <a:rPr lang="en-US" altLang="ko-KR" sz="1800" dirty="0" err="1"/>
              <a:t>fflush</a:t>
            </a:r>
            <a:r>
              <a:rPr lang="en-US" altLang="ko-KR" sz="1800" dirty="0"/>
              <a:t>() </a:t>
            </a:r>
            <a:r>
              <a:rPr lang="ko-KR" altLang="en-US" sz="1800" dirty="0"/>
              <a:t>는 모든 </a:t>
            </a:r>
            <a:r>
              <a:rPr lang="en-US" altLang="ko-KR" sz="1800" dirty="0" err="1"/>
              <a:t>stdio</a:t>
            </a:r>
            <a:r>
              <a:rPr lang="en-US" altLang="ko-KR" sz="1800" dirty="0"/>
              <a:t> buffer</a:t>
            </a:r>
            <a:r>
              <a:rPr lang="ko-KR" altLang="en-US" sz="1800" dirty="0"/>
              <a:t>를 </a:t>
            </a:r>
            <a:r>
              <a:rPr lang="en-US" altLang="ko-KR" sz="1800" dirty="0"/>
              <a:t>flush </a:t>
            </a:r>
            <a:r>
              <a:rPr lang="ko-KR" altLang="en-US" sz="1800" dirty="0"/>
              <a:t>한다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 err="1"/>
              <a:t>Stdio</a:t>
            </a:r>
            <a:r>
              <a:rPr lang="en-US" altLang="ko-KR" sz="1800" dirty="0"/>
              <a:t> </a:t>
            </a:r>
            <a:r>
              <a:rPr lang="ko-KR" altLang="en-US" sz="1800" dirty="0"/>
              <a:t>버퍼는</a:t>
            </a:r>
            <a:r>
              <a:rPr lang="en-US" altLang="ko-KR" sz="1800" dirty="0"/>
              <a:t> </a:t>
            </a:r>
            <a:r>
              <a:rPr lang="ko-KR" altLang="en-US" sz="1800" dirty="0"/>
              <a:t>해당되는 스트림이 닫히면 자동적으로 </a:t>
            </a:r>
            <a:r>
              <a:rPr lang="ko-KR" altLang="en-US" sz="1800" dirty="0" err="1"/>
              <a:t>플러시</a:t>
            </a:r>
            <a:r>
              <a:rPr lang="ko-KR" altLang="en-US" sz="1800" dirty="0"/>
              <a:t> 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1A43CA-FC5D-46DB-8B4A-09426E578A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DF0E74-4C3A-4A20-B1E3-A702132E673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8453AF-DD9E-40B2-ABD7-7A964D6F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31" y="1827657"/>
            <a:ext cx="66484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5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>
            <a:extLst>
              <a:ext uri="{FF2B5EF4-FFF2-40B4-BE49-F238E27FC236}">
                <a16:creationId xmlns:a16="http://schemas.microsoft.com/office/drawing/2014/main" id="{B0E1ADE9-6A1C-40FB-87C2-F4B3F90F30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90963" y="662305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131AF8-D4A1-473E-9579-7B263D9CE204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2C11E91-D78E-44CE-B6ED-4B4350E85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pPr eaLnBrk="1" hangingPunct="1"/>
            <a:r>
              <a:rPr lang="en-US" altLang="ko-KR" dirty="0">
                <a:cs typeface="Arial"/>
              </a:rPr>
              <a:t>Controlling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Kernel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Buffering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of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File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I/O (1/4)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DBB5A-8F8D-4F73-AEE6-F79C06359D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5607" y="873125"/>
            <a:ext cx="8835993" cy="5486400"/>
          </a:xfrm>
        </p:spPr>
        <p:txBody>
          <a:bodyPr/>
          <a:lstStyle/>
          <a:p>
            <a:r>
              <a:rPr lang="en-US" altLang="ko-KR" sz="2000" dirty="0"/>
              <a:t>Synchronized I/O data integrity and synchronized I/O file integrity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Synchronized I/O data integrity</a:t>
            </a:r>
          </a:p>
          <a:p>
            <a:pPr lvl="2"/>
            <a:r>
              <a:rPr lang="ko-KR" altLang="en-US" sz="1600" dirty="0"/>
              <a:t>읽기 </a:t>
            </a:r>
            <a:r>
              <a:rPr lang="en-US" altLang="ko-KR" sz="1600" dirty="0"/>
              <a:t>: </a:t>
            </a:r>
            <a:r>
              <a:rPr lang="ko-KR" altLang="en-US" sz="1600" dirty="0"/>
              <a:t>요청된 데이터의 디스크에서 프로세스로의 전송</a:t>
            </a:r>
            <a:endParaRPr lang="en-US" altLang="ko-KR" sz="1600" dirty="0"/>
          </a:p>
          <a:p>
            <a:pPr lvl="2"/>
            <a:r>
              <a:rPr lang="ko-KR" altLang="en-US" sz="1600" dirty="0"/>
              <a:t>데이터에 영향을 미치는 미처리 된 쓰기가 있다면 쓰기를 실행</a:t>
            </a:r>
            <a:endParaRPr lang="en-US" altLang="ko-KR" sz="1600" dirty="0"/>
          </a:p>
          <a:p>
            <a:pPr lvl="2"/>
            <a:r>
              <a:rPr lang="ko-KR" altLang="en-US" sz="1600" dirty="0"/>
              <a:t>쓰기</a:t>
            </a:r>
            <a:r>
              <a:rPr lang="en-US" altLang="ko-KR" sz="1600" dirty="0"/>
              <a:t> : </a:t>
            </a:r>
            <a:r>
              <a:rPr lang="ko-KR" altLang="en-US" sz="1600" dirty="0"/>
              <a:t>요청된 데이터의 프로세스에서 디스크로의 전송</a:t>
            </a:r>
            <a:endParaRPr lang="en-US" altLang="ko-KR" sz="1600" dirty="0"/>
          </a:p>
          <a:p>
            <a:pPr lvl="2"/>
            <a:r>
              <a:rPr lang="ko-KR" altLang="en-US" sz="1600" dirty="0"/>
              <a:t>메타데이터 역시 전송 완료 되었음을 의미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추출에 요구되는 메타데이터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Synchronized I/O file integrity</a:t>
            </a:r>
          </a:p>
          <a:p>
            <a:pPr lvl="2"/>
            <a:r>
              <a:rPr lang="ko-KR" altLang="en-US" sz="1600" dirty="0"/>
              <a:t>모든 갱신된 파일의 메타데이터는 디스크로 전송됨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추출에 요구되는 메타데이터로 한정되지 않음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E0161637-3653-4974-8B5A-3C4411A29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A949D2-269E-463E-8F38-58BCAC9371EE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1431C20-9D5B-4086-BD8D-7B1612008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cs typeface="Arial"/>
              </a:rPr>
              <a:t>Controlling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Kernel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Buffering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of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File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I/O (2/4)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8B97B5A-842B-4EB8-95CA-A9360CEB2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752475"/>
            <a:ext cx="8839199" cy="5734050"/>
          </a:xfrm>
        </p:spPr>
        <p:txBody>
          <a:bodyPr/>
          <a:lstStyle/>
          <a:p>
            <a:pPr eaLnBrk="1" hangingPunct="1"/>
            <a:r>
              <a:rPr lang="en-US" altLang="ko-KR" sz="2000" dirty="0">
                <a:cs typeface="Arial"/>
              </a:rPr>
              <a:t>System calls for controlling kernel buffering of file I/O</a:t>
            </a: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lvl="1" eaLnBrk="1" hangingPunct="1"/>
            <a:r>
              <a:rPr lang="en-US" altLang="ko-KR" sz="1600" dirty="0" err="1">
                <a:cs typeface="Arial"/>
              </a:rPr>
              <a:t>fd</a:t>
            </a:r>
            <a:r>
              <a:rPr lang="ko-KR" altLang="en-US" sz="1600" dirty="0">
                <a:cs typeface="Arial"/>
              </a:rPr>
              <a:t>와 관련된 메타데이터와 버퍼 된 데이터를 디스크에 씀</a:t>
            </a:r>
            <a:endParaRPr lang="en-US" altLang="ko-KR" sz="1600" dirty="0">
              <a:cs typeface="Arial"/>
            </a:endParaRPr>
          </a:p>
          <a:p>
            <a:pPr lvl="1" eaLnBrk="1" hangingPunct="1"/>
            <a:r>
              <a:rPr lang="ko-KR" altLang="en-US" sz="1600" dirty="0">
                <a:cs typeface="Arial"/>
              </a:rPr>
              <a:t>디스크 디바이스에 데이터 전송이 완료된 이후에만 리턴 됨</a:t>
            </a:r>
            <a:endParaRPr lang="en-US" altLang="ko-KR" sz="1600" dirty="0">
              <a:cs typeface="Arial"/>
            </a:endParaRPr>
          </a:p>
          <a:p>
            <a:pPr lvl="1" eaLnBrk="1" hangingPunct="1"/>
            <a:endParaRPr lang="en-US" altLang="ko-KR" sz="1600" dirty="0">
              <a:cs typeface="Arial"/>
            </a:endParaRPr>
          </a:p>
          <a:p>
            <a:pPr eaLnBrk="1" hangingPunct="1"/>
            <a:endParaRPr lang="en-US" altLang="ko-KR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lvl="1" eaLnBrk="1" hangingPunct="1"/>
            <a:r>
              <a:rPr lang="ko-KR" altLang="en-US" sz="1600" dirty="0">
                <a:cs typeface="Arial"/>
              </a:rPr>
              <a:t>데이터를 읽는데 필요한 메타데이터와 버퍼 된 데이터를 디스크에 씀</a:t>
            </a:r>
            <a:endParaRPr lang="en-US" altLang="ko-KR" sz="1600" dirty="0">
              <a:cs typeface="Arial"/>
            </a:endParaRPr>
          </a:p>
          <a:p>
            <a:pPr lvl="1" eaLnBrk="1" hangingPunct="1"/>
            <a:endParaRPr lang="en-US" altLang="ko-KR" sz="1600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r>
              <a:rPr lang="ko-KR" altLang="en-US" sz="1600" dirty="0">
                <a:cs typeface="Arial"/>
              </a:rPr>
              <a:t>모든</a:t>
            </a:r>
            <a:r>
              <a:rPr lang="en-US" altLang="ko-KR" sz="1600" dirty="0">
                <a:cs typeface="Arial"/>
              </a:rPr>
              <a:t> </a:t>
            </a:r>
            <a:r>
              <a:rPr lang="ko-KR" altLang="en-US" sz="1600" dirty="0">
                <a:cs typeface="Arial"/>
              </a:rPr>
              <a:t>커널 버퍼가 디스크로 </a:t>
            </a:r>
            <a:r>
              <a:rPr lang="ko-KR" altLang="en-US" sz="1600" dirty="0" err="1">
                <a:cs typeface="Arial"/>
              </a:rPr>
              <a:t>플러시</a:t>
            </a:r>
            <a:r>
              <a:rPr lang="ko-KR" altLang="en-US" sz="1600" dirty="0">
                <a:cs typeface="Arial"/>
              </a:rPr>
              <a:t> 됨</a:t>
            </a:r>
            <a:endParaRPr lang="en-US" altLang="ko-KR" sz="1600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1F21AF-346B-4E10-BA0F-5A92EB84D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0" y="1176508"/>
            <a:ext cx="6929719" cy="1242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21658D-663C-4431-A767-497BED432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0" y="3271497"/>
            <a:ext cx="6940176" cy="12424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64CD5D-1C8A-4292-A663-C1476100F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0" y="4972414"/>
            <a:ext cx="6940176" cy="894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0A2C3-3E7A-4CEE-BA52-0D69C163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Arial"/>
              </a:rPr>
              <a:t>Controlling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Kernel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Buffering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of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File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I/O (3/4)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E5764-4D31-48AC-8441-A88B2B68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Making all writes synchronous : O_SYNC</a:t>
            </a:r>
          </a:p>
          <a:p>
            <a:endParaRPr lang="en-US" altLang="ko-KR" sz="2000" dirty="0"/>
          </a:p>
          <a:p>
            <a:pPr lvl="1"/>
            <a:r>
              <a:rPr lang="ko-KR" altLang="en-US" sz="1600" dirty="0"/>
              <a:t>위와 같이 </a:t>
            </a:r>
            <a:r>
              <a:rPr lang="en-US" altLang="ko-KR" sz="1600" dirty="0"/>
              <a:t>open() </a:t>
            </a:r>
            <a:r>
              <a:rPr lang="ko-KR" altLang="en-US" sz="1600" dirty="0"/>
              <a:t>호출 시 </a:t>
            </a:r>
            <a:r>
              <a:rPr lang="en-US" altLang="ko-KR" sz="1600" dirty="0"/>
              <a:t>O_SYNC</a:t>
            </a:r>
            <a:r>
              <a:rPr lang="ko-KR" altLang="en-US" sz="1600" dirty="0"/>
              <a:t>를 이용 할 경우 모든 출력이 동기화됨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wirte</a:t>
            </a:r>
            <a:r>
              <a:rPr lang="en-US" altLang="ko-KR" sz="1600" dirty="0"/>
              <a:t>()</a:t>
            </a:r>
            <a:r>
              <a:rPr lang="ko-KR" altLang="en-US" sz="1600" dirty="0"/>
              <a:t>호출 시 파일 데이터와 메타데이터를 디스크로 </a:t>
            </a:r>
            <a:r>
              <a:rPr lang="ko-KR" altLang="en-US" sz="1600" dirty="0" err="1"/>
              <a:t>플러시함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Performance impact of O_SYNC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Elapsed, Total CPU </a:t>
            </a:r>
            <a:r>
              <a:rPr lang="ko-KR" altLang="en-US" sz="1600" dirty="0"/>
              <a:t>사이의 차이는 </a:t>
            </a:r>
            <a:r>
              <a:rPr lang="en-US" altLang="ko-KR" sz="1600" dirty="0"/>
              <a:t>disk I/O</a:t>
            </a:r>
            <a:r>
              <a:rPr lang="ko-KR" altLang="en-US" sz="1600" dirty="0"/>
              <a:t>로 인하  프로세스가 블록 됨을 볼 수 있음</a:t>
            </a:r>
            <a:endParaRPr lang="en-US" altLang="ko-KR" sz="1600" dirty="0"/>
          </a:p>
          <a:p>
            <a:pPr lvl="1"/>
            <a:r>
              <a:rPr lang="en-US" altLang="ko-KR" sz="1600" dirty="0"/>
              <a:t>O_SYNC</a:t>
            </a:r>
            <a:r>
              <a:rPr lang="ko-KR" altLang="en-US" sz="1600" dirty="0"/>
              <a:t>를 사용함과 그렇지 않은 경우의 차이는 </a:t>
            </a:r>
            <a:r>
              <a:rPr lang="en-US" altLang="ko-KR" sz="1600" dirty="0"/>
              <a:t>disk I/O </a:t>
            </a:r>
            <a:r>
              <a:rPr lang="ko-KR" altLang="en-US" sz="1600" dirty="0"/>
              <a:t>횟수의 차이로 볼 수 있음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E83C4-3B71-48A4-8E7C-3E51E70AD4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86EA8-9736-4E40-8C3D-C1F16AE553F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C23CAD-6CC4-48AE-9FDB-C845AAEE7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07" y="1210366"/>
            <a:ext cx="4191585" cy="428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2134B0-7285-454E-AD6E-4B667669B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30" y="3015761"/>
            <a:ext cx="5491137" cy="219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74292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1194</TotalTime>
  <Words>1028</Words>
  <Application>Microsoft Office PowerPoint</Application>
  <PresentationFormat>화면 슬라이드 쇼(4:3)</PresentationFormat>
  <Paragraphs>204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Arial</vt:lpstr>
      <vt:lpstr>Calibri</vt:lpstr>
      <vt:lpstr>Perpetua</vt:lpstr>
      <vt:lpstr>Tahoma</vt:lpstr>
      <vt:lpstr>Wingdings</vt:lpstr>
      <vt:lpstr>파일캐쉬서식</vt:lpstr>
      <vt:lpstr>Chapter 13. FILE I/O BUFFEREING</vt:lpstr>
      <vt:lpstr>Kernel Buffering of File I/O: The Buffer Cache</vt:lpstr>
      <vt:lpstr>Effect of buffer size on I/O system call performance</vt:lpstr>
      <vt:lpstr>Buffering in the stdio Library (1/3)</vt:lpstr>
      <vt:lpstr>Buffering in the stdio Library (2/3)</vt:lpstr>
      <vt:lpstr>Buffering in the stdio Library (3/3)</vt:lpstr>
      <vt:lpstr>Controlling Kernel Buffering of File I/O (1/4)</vt:lpstr>
      <vt:lpstr>Controlling Kernel Buffering of File I/O (2/4)</vt:lpstr>
      <vt:lpstr>Controlling Kernel Buffering of File I/O (3/4)</vt:lpstr>
      <vt:lpstr>Controlling Kernel Buffering of File I/O (4/4)</vt:lpstr>
      <vt:lpstr>Advising the Kernel About I/O Patterns (1/2)</vt:lpstr>
      <vt:lpstr>Advising the Kernel About I/O Patterns (2/2)</vt:lpstr>
      <vt:lpstr>Bypassing the Buffer Cache: Direct I/O</vt:lpstr>
      <vt:lpstr>Mixing Library Functions and System Calls for File I/O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Yeo</cp:lastModifiedBy>
  <cp:revision>473</cp:revision>
  <cp:lastPrinted>2000-10-17T04:49:16Z</cp:lastPrinted>
  <dcterms:created xsi:type="dcterms:W3CDTF">2000-07-27T08:49:33Z</dcterms:created>
  <dcterms:modified xsi:type="dcterms:W3CDTF">2019-01-14T13:30:28Z</dcterms:modified>
</cp:coreProperties>
</file>