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60" r:id="rId3"/>
    <p:sldId id="258" r:id="rId4"/>
    <p:sldId id="259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CPU </a:t>
            </a:r>
            <a:r>
              <a:rPr lang="ko-KR" altLang="en-US" dirty="0" smtClean="0"/>
              <a:t>친화도 실험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5.5982566854891946E-2"/>
          <c:y val="1.6623044760859802E-2"/>
          <c:w val="0.94312364665354331"/>
          <c:h val="0.7238712030098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Task1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1번 실험</c:v>
                </c:pt>
                <c:pt idx="1">
                  <c:v>2번 실험</c:v>
                </c:pt>
                <c:pt idx="2">
                  <c:v>3번 실험</c:v>
                </c:pt>
                <c:pt idx="3">
                  <c:v>4번 실험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56.2</c:v>
                </c:pt>
                <c:pt idx="1">
                  <c:v>55.75</c:v>
                </c:pt>
                <c:pt idx="2">
                  <c:v>59.6</c:v>
                </c:pt>
                <c:pt idx="3">
                  <c:v>59.1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Task2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1번 실험</c:v>
                </c:pt>
                <c:pt idx="1">
                  <c:v>2번 실험</c:v>
                </c:pt>
                <c:pt idx="2">
                  <c:v>3번 실험</c:v>
                </c:pt>
                <c:pt idx="3">
                  <c:v>4번 실험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59</c:v>
                </c:pt>
                <c:pt idx="1">
                  <c:v>56.25</c:v>
                </c:pt>
                <c:pt idx="2">
                  <c:v>62.2</c:v>
                </c:pt>
                <c:pt idx="3">
                  <c:v>61.3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Task3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1번 실험</c:v>
                </c:pt>
                <c:pt idx="1">
                  <c:v>2번 실험</c:v>
                </c:pt>
                <c:pt idx="2">
                  <c:v>3번 실험</c:v>
                </c:pt>
                <c:pt idx="3">
                  <c:v>4번 실험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57</c:v>
                </c:pt>
                <c:pt idx="1">
                  <c:v>56.75</c:v>
                </c:pt>
                <c:pt idx="2">
                  <c:v>60.4</c:v>
                </c:pt>
                <c:pt idx="3">
                  <c:v>60.6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Task4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1번 실험</c:v>
                </c:pt>
                <c:pt idx="1">
                  <c:v>2번 실험</c:v>
                </c:pt>
                <c:pt idx="2">
                  <c:v>3번 실험</c:v>
                </c:pt>
                <c:pt idx="3">
                  <c:v>4번 실험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57.6</c:v>
                </c:pt>
                <c:pt idx="1">
                  <c:v>58</c:v>
                </c:pt>
                <c:pt idx="2">
                  <c:v>62.6</c:v>
                </c:pt>
                <c:pt idx="3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692936"/>
        <c:axId val="334694504"/>
      </c:barChart>
      <c:catAx>
        <c:axId val="334692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4694504"/>
        <c:crosses val="autoZero"/>
        <c:auto val="1"/>
        <c:lblAlgn val="ctr"/>
        <c:lblOffset val="100"/>
        <c:noMultiLvlLbl val="0"/>
      </c:catAx>
      <c:valAx>
        <c:axId val="334694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4692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86C5-1726-4562-9ABC-12406C8DC07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FF-1C08-49E4-807C-8A73ECB7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4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86C5-1726-4562-9ABC-12406C8DC07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FF-1C08-49E4-807C-8A73ECB7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79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86C5-1726-4562-9ABC-12406C8DC07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FF-1C08-49E4-807C-8A73ECB7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3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86C5-1726-4562-9ABC-12406C8DC07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FF-1C08-49E4-807C-8A73ECB7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71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86C5-1726-4562-9ABC-12406C8DC07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FF-1C08-49E4-807C-8A73ECB7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73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86C5-1726-4562-9ABC-12406C8DC07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FF-1C08-49E4-807C-8A73ECB7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83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86C5-1726-4562-9ABC-12406C8DC07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FF-1C08-49E4-807C-8A73ECB7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3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86C5-1726-4562-9ABC-12406C8DC07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FF-1C08-49E4-807C-8A73ECB7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9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86C5-1726-4562-9ABC-12406C8DC07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FF-1C08-49E4-807C-8A73ECB7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4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86C5-1726-4562-9ABC-12406C8DC07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FF-1C08-49E4-807C-8A73ECB7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7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86C5-1726-4562-9ABC-12406C8DC07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5CFF-1C08-49E4-807C-8A73ECB7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6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86C5-1726-4562-9ABC-12406C8DC07A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D5CFF-1C08-49E4-807C-8A73ECB7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1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8819" y="1351722"/>
            <a:ext cx="485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CPU </a:t>
            </a:r>
            <a:r>
              <a:rPr lang="ko-KR" altLang="en-US" sz="4800" dirty="0" smtClean="0"/>
              <a:t>친화도 실험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203099" y="5181599"/>
            <a:ext cx="2994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최광진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권보윤</a:t>
            </a:r>
            <a:endParaRPr lang="en-US" altLang="ko-KR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23791" y="2504661"/>
            <a:ext cx="156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D-TUX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69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친화도를 임의적으로 계속해서 수정했을 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생기는 오류나 오버헤드 확인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885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98672"/>
            <a:ext cx="9144974" cy="675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상황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</a:t>
            </a:r>
            <a:r>
              <a:rPr lang="en-US" altLang="ko-KR" dirty="0"/>
              <a:t> </a:t>
            </a:r>
            <a:r>
              <a:rPr lang="ko-KR" altLang="en-US" dirty="0" smtClean="0"/>
              <a:t>프로그램이 하나의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할당되어 끝까지 실행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 상황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프로그램이 실행되다 약 </a:t>
            </a:r>
            <a:r>
              <a:rPr lang="en-US" altLang="ko-KR" dirty="0" smtClean="0"/>
              <a:t>4</a:t>
            </a:r>
            <a:r>
              <a:rPr lang="ko-KR" altLang="en-US" dirty="0" smtClean="0"/>
              <a:t>분의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지점에서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한 칸씩 옮겨 실행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번 상황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프로그램이 아무런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친화도 값을 주지 않고 실행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번 상황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프로그램이 더욱 빈번하게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옮긺</a:t>
            </a:r>
            <a:r>
              <a:rPr lang="en-US" altLang="ko-KR" dirty="0" smtClean="0"/>
              <a:t>. (5</a:t>
            </a:r>
            <a:r>
              <a:rPr lang="ko-KR" altLang="en-US" dirty="0" smtClean="0"/>
              <a:t>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0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221317631"/>
              </p:ext>
            </p:extLst>
          </p:nvPr>
        </p:nvGraphicFramePr>
        <p:xfrm>
          <a:off x="861391" y="304800"/>
          <a:ext cx="10111409" cy="6228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794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85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실험 목적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최광진</dc:creator>
  <cp:lastModifiedBy>최광진</cp:lastModifiedBy>
  <cp:revision>6</cp:revision>
  <dcterms:created xsi:type="dcterms:W3CDTF">2019-03-31T15:04:04Z</dcterms:created>
  <dcterms:modified xsi:type="dcterms:W3CDTF">2019-03-31T15:56:14Z</dcterms:modified>
</cp:coreProperties>
</file>