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350" r:id="rId2"/>
    <p:sldId id="260" r:id="rId3"/>
    <p:sldId id="349" r:id="rId4"/>
    <p:sldId id="348" r:id="rId5"/>
    <p:sldId id="351" r:id="rId6"/>
    <p:sldId id="352" r:id="rId7"/>
    <p:sldId id="353" r:id="rId8"/>
    <p:sldId id="354" r:id="rId9"/>
    <p:sldId id="355" r:id="rId10"/>
    <p:sldId id="357" r:id="rId11"/>
    <p:sldId id="358" r:id="rId12"/>
    <p:sldId id="363" r:id="rId13"/>
    <p:sldId id="360" r:id="rId14"/>
    <p:sldId id="364" r:id="rId15"/>
    <p:sldId id="362" r:id="rId16"/>
    <p:sldId id="365" r:id="rId17"/>
    <p:sldId id="366" r:id="rId18"/>
    <p:sldId id="367" r:id="rId19"/>
    <p:sldId id="31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원 박" initials="재박" lastIdx="1" clrIdx="0">
    <p:extLst>
      <p:ext uri="{19B8F6BF-5375-455C-9EA6-DF929625EA0E}">
        <p15:presenceInfo xmlns:p15="http://schemas.microsoft.com/office/powerpoint/2012/main" userId="5d4b4ea651314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DD"/>
    <a:srgbClr val="42C9A8"/>
    <a:srgbClr val="FABFA4"/>
    <a:srgbClr val="3A88CA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18.05.2019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18.05.2019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www.tensorflow.org/install/gp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nvidia.com/drivers" TargetMode="External"/><Relationship Id="rId4" Type="http://schemas.openxmlformats.org/officeDocument/2006/relationships/hyperlink" Target="https://developer.nvidia.com/cud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 </a:t>
            </a:r>
            <a:r>
              <a:rPr lang="ko-KR" alt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강의 일정</a:t>
            </a:r>
            <a:endParaRPr kumimoji="0" lang="ru-RU" sz="4000" b="1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4" y="4816436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32151859 </a:t>
            </a:r>
            <a:r>
              <a:rPr lang="ko-KR" altLang="en-US" sz="11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박재원</a:t>
            </a:r>
            <a:endParaRPr lang="en-US" altLang="ko-KR" sz="1100" spc="3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5. </a:t>
            </a:r>
            <a:r>
              <a:rPr lang="en-US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cuDNN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 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(NVIDIA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회원가입 필요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CAA0368-9D0B-4B5B-AB18-A0A292E2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45" y="963564"/>
            <a:ext cx="5272684" cy="196774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170771" y="2583101"/>
            <a:ext cx="1162902" cy="329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97F02A-C9DC-4CC1-B97E-EDE2948A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45" y="3184782"/>
            <a:ext cx="5272684" cy="289130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B4AC81A-10CD-41F8-BEC2-FF72BDC09515}"/>
              </a:ext>
            </a:extLst>
          </p:cNvPr>
          <p:cNvSpPr/>
          <p:nvPr/>
        </p:nvSpPr>
        <p:spPr>
          <a:xfrm>
            <a:off x="6170772" y="5126182"/>
            <a:ext cx="2160428" cy="225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835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6.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다운로드한 </a:t>
            </a:r>
            <a:r>
              <a:rPr lang="en-US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cuDNN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을 압축 해제 후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CUDA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 안에 있는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bin, include, lib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폴더를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CUDA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 안에 저장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기본 디렉토리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: C:\Program Files\NVIDIA GPU Computing Toolkit\CUDA\v10.0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34E9AF-561F-4692-9C31-15095C6D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9" y="1539688"/>
            <a:ext cx="5429250" cy="119062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5958789" y="1617701"/>
            <a:ext cx="546789" cy="644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015761-C176-4359-804D-7D81786E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89" y="2986087"/>
            <a:ext cx="5400675" cy="34004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6EDC97D6-D97A-420D-953B-153EAA82E94D}"/>
              </a:ext>
            </a:extLst>
          </p:cNvPr>
          <p:cNvSpPr/>
          <p:nvPr/>
        </p:nvSpPr>
        <p:spPr>
          <a:xfrm>
            <a:off x="5958788" y="3733315"/>
            <a:ext cx="656325" cy="524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679C8D-D472-4A89-9A7F-4E11ABF0F9BF}"/>
              </a:ext>
            </a:extLst>
          </p:cNvPr>
          <p:cNvSpPr/>
          <p:nvPr/>
        </p:nvSpPr>
        <p:spPr>
          <a:xfrm>
            <a:off x="5904022" y="5004903"/>
            <a:ext cx="656324" cy="225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FAB663D-DFB8-407D-A864-4B4DD009D9B8}"/>
              </a:ext>
            </a:extLst>
          </p:cNvPr>
          <p:cNvSpPr/>
          <p:nvPr/>
        </p:nvSpPr>
        <p:spPr>
          <a:xfrm>
            <a:off x="8143875" y="2730313"/>
            <a:ext cx="600075" cy="2557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3955498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6.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옮긴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bin, include, lib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폴더를 환경변수에 모두 추가</a:t>
            </a:r>
            <a:endParaRPr lang="ru-RU" sz="1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7E97C4B-4D91-4EC4-980B-D6BFC225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19" y="1283335"/>
            <a:ext cx="5122120" cy="429132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626740" y="2759977"/>
            <a:ext cx="2525649" cy="377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395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7.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TensorFlow-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설치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(&gt;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activate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&gt;pip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install –ignore-installed –upgrade   </a:t>
            </a: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 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tensorflow-gpu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endParaRPr lang="ru-RU" sz="1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TensorFlow-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gpu</a:t>
            </a: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3107B64-74CD-4DA6-A2C1-D2022E3A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23" y="1030400"/>
            <a:ext cx="5016822" cy="45354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1CE9C-5C55-4AA0-B15B-C93DD9897EA5}"/>
              </a:ext>
            </a:extLst>
          </p:cNvPr>
          <p:cNvCxnSpPr>
            <a:cxnSpLocks/>
          </p:cNvCxnSpPr>
          <p:nvPr/>
        </p:nvCxnSpPr>
        <p:spPr>
          <a:xfrm>
            <a:off x="6626394" y="1110980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4997A4-4F0F-4DE2-A129-0F076A84FB44}"/>
              </a:ext>
            </a:extLst>
          </p:cNvPr>
          <p:cNvCxnSpPr>
            <a:cxnSpLocks/>
          </p:cNvCxnSpPr>
          <p:nvPr/>
        </p:nvCxnSpPr>
        <p:spPr>
          <a:xfrm>
            <a:off x="6836119" y="1186480"/>
            <a:ext cx="2165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8.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TensorFlow-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확인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(&gt;python</a:t>
            </a: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&gt;&gt;&gt;import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as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tf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&gt;&gt;&gt;a=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tf.constant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(3)</a:t>
            </a: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sess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=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tf.Session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()</a:t>
            </a:r>
          </a:p>
          <a:p>
            <a:r>
              <a:rPr lang="ko-KR" altLang="en-US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으로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설치 확인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endParaRPr lang="ru-RU" sz="1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TensorFlow-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gpu</a:t>
            </a: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4828AA8-4CE5-404D-915E-D4EDAC9D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8891"/>
            <a:ext cx="5373819" cy="165114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4997A4-4F0F-4DE2-A129-0F076A84FB44}"/>
              </a:ext>
            </a:extLst>
          </p:cNvPr>
          <p:cNvCxnSpPr>
            <a:cxnSpLocks/>
          </p:cNvCxnSpPr>
          <p:nvPr/>
        </p:nvCxnSpPr>
        <p:spPr>
          <a:xfrm>
            <a:off x="6710284" y="2303816"/>
            <a:ext cx="319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E2B415-F9E5-4036-BAE2-4FDEE9C42447}"/>
              </a:ext>
            </a:extLst>
          </p:cNvPr>
          <p:cNvCxnSpPr>
            <a:cxnSpLocks/>
          </p:cNvCxnSpPr>
          <p:nvPr/>
        </p:nvCxnSpPr>
        <p:spPr>
          <a:xfrm>
            <a:off x="6248890" y="2547096"/>
            <a:ext cx="982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ADF148-D675-4CE2-8C45-981B704F28B0}"/>
              </a:ext>
            </a:extLst>
          </p:cNvPr>
          <p:cNvCxnSpPr>
            <a:cxnSpLocks/>
          </p:cNvCxnSpPr>
          <p:nvPr/>
        </p:nvCxnSpPr>
        <p:spPr>
          <a:xfrm>
            <a:off x="6232112" y="2622597"/>
            <a:ext cx="672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295575-E0BD-4D8E-AF21-9249C0D57C2C}"/>
              </a:ext>
            </a:extLst>
          </p:cNvPr>
          <p:cNvCxnSpPr>
            <a:cxnSpLocks/>
          </p:cNvCxnSpPr>
          <p:nvPr/>
        </p:nvCxnSpPr>
        <p:spPr>
          <a:xfrm>
            <a:off x="6248890" y="2706487"/>
            <a:ext cx="6552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4D90B-8A22-4CB6-AFF5-7234E11F6CB0}"/>
              </a:ext>
            </a:extLst>
          </p:cNvPr>
          <p:cNvSpPr/>
          <p:nvPr/>
        </p:nvSpPr>
        <p:spPr>
          <a:xfrm>
            <a:off x="6096000" y="2952924"/>
            <a:ext cx="2745996" cy="226499"/>
          </a:xfrm>
          <a:prstGeom prst="rect">
            <a:avLst/>
          </a:prstGeom>
          <a:noFill/>
          <a:ln>
            <a:solidFill>
              <a:srgbClr val="373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 1: </a:t>
            </a:r>
          </a:p>
          <a:p>
            <a:r>
              <a:rPr lang="en-US" altLang="ko-KR" dirty="0"/>
              <a:t>Basic Machine Learning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550-5939-479F-9A7B-7325E266169A}"/>
              </a:ext>
            </a:extLst>
          </p:cNvPr>
          <p:cNvSpPr txBox="1"/>
          <p:nvPr/>
        </p:nvSpPr>
        <p:spPr>
          <a:xfrm>
            <a:off x="6165908" y="620785"/>
            <a:ext cx="52221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01: </a:t>
            </a:r>
            <a:r>
              <a:rPr lang="ko-KR" altLang="en-US" sz="1400" dirty="0"/>
              <a:t>기본적인 </a:t>
            </a:r>
            <a:r>
              <a:rPr lang="en-US" altLang="ko-KR" sz="1400" dirty="0"/>
              <a:t>Machine Learning </a:t>
            </a:r>
            <a:r>
              <a:rPr lang="ko-KR" altLang="en-US" sz="1400" dirty="0"/>
              <a:t>의 용어와 개념 설명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02: Simple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02: Simple Linear Regression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03: Linear Regression and How to minimize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03: Linear Regression and How to minimize cost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04: Multi-variable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04: Multi-variable Linear Regression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05-1: Logistic Regression/Classification </a:t>
            </a:r>
            <a:r>
              <a:rPr lang="ko-KR" altLang="en-US" sz="1400" dirty="0"/>
              <a:t>의 소개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05-2: Logistic Regression/Classification </a:t>
            </a:r>
            <a:r>
              <a:rPr lang="ko-KR" altLang="en-US" sz="1400" dirty="0"/>
              <a:t>의 </a:t>
            </a:r>
            <a:r>
              <a:rPr lang="en-US" altLang="ko-KR" sz="1400" dirty="0"/>
              <a:t>cost </a:t>
            </a: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/>
              <a:t>최소화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05-3: Logistic Regression/Classification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06-1: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Regression: </a:t>
            </a:r>
            <a:r>
              <a:rPr lang="ko-KR" altLang="en-US" sz="1400" dirty="0"/>
              <a:t>기본 개념소개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06-2: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Classifier</a:t>
            </a:r>
            <a:r>
              <a:rPr lang="ko-KR" altLang="en-US" sz="1400" dirty="0"/>
              <a:t>의 </a:t>
            </a:r>
            <a:r>
              <a:rPr lang="en-US" altLang="ko-KR" sz="1400" dirty="0"/>
              <a:t>cost</a:t>
            </a:r>
            <a:r>
              <a:rPr lang="ko-KR" altLang="en-US" sz="1400" dirty="0"/>
              <a:t>함수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06-1: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classifier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06-2: Fancy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classifier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07-1: Application &amp; Tips: </a:t>
            </a:r>
            <a:r>
              <a:rPr lang="ko-KR" altLang="en-US" sz="1400" dirty="0" err="1"/>
              <a:t>학습률</a:t>
            </a:r>
            <a:r>
              <a:rPr lang="en-US" altLang="ko-KR" sz="1400" dirty="0"/>
              <a:t>(Learning Rate)</a:t>
            </a:r>
            <a:r>
              <a:rPr lang="ko-KR" altLang="en-US" sz="1400" dirty="0"/>
              <a:t>과 데이터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(Data Preprocessing)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07-2-1: Application &amp; Tips: </a:t>
            </a:r>
            <a:r>
              <a:rPr lang="ko-KR" altLang="en-US" sz="1400" dirty="0" err="1"/>
              <a:t>오버피팅</a:t>
            </a:r>
            <a:r>
              <a:rPr lang="en-US" altLang="ko-KR" sz="1400" dirty="0"/>
              <a:t>(Overfitting) &amp;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07-2-2: Application &amp; Tips: </a:t>
            </a:r>
            <a:r>
              <a:rPr lang="ko-KR" altLang="en-US" sz="1400" dirty="0" err="1"/>
              <a:t>학습률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오버피팅을</a:t>
            </a:r>
            <a:r>
              <a:rPr lang="ko-KR" altLang="en-US" sz="1400" dirty="0"/>
              <a:t>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실습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07-3-1: Application &amp; Tips: Data &amp;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07-3-2: Application &amp; Tips: </a:t>
            </a:r>
            <a:r>
              <a:rPr lang="ko-KR" altLang="en-US" sz="1400" dirty="0"/>
              <a:t>다양한 </a:t>
            </a:r>
            <a:r>
              <a:rPr lang="en-US" altLang="ko-KR" sz="1400" dirty="0"/>
              <a:t>Dataset </a:t>
            </a:r>
            <a:r>
              <a:rPr lang="ko-KR" altLang="en-US" sz="1400" dirty="0"/>
              <a:t>으로 실습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36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 2: </a:t>
            </a:r>
          </a:p>
          <a:p>
            <a:r>
              <a:rPr lang="en-US" altLang="ko-KR" dirty="0"/>
              <a:t>Basic Deep Learning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550-5939-479F-9A7B-7325E266169A}"/>
              </a:ext>
            </a:extLst>
          </p:cNvPr>
          <p:cNvSpPr txBox="1"/>
          <p:nvPr/>
        </p:nvSpPr>
        <p:spPr>
          <a:xfrm>
            <a:off x="6165908" y="1635854"/>
            <a:ext cx="52221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08-1: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</a:t>
            </a:r>
            <a:r>
              <a:rPr lang="en-US" altLang="ko-KR" dirty="0"/>
              <a:t>: </a:t>
            </a:r>
            <a:r>
              <a:rPr lang="ko-KR" altLang="en-US" dirty="0"/>
              <a:t>시작과 </a:t>
            </a:r>
            <a:r>
              <a:rPr lang="en-US" altLang="ko-KR" dirty="0"/>
              <a:t>XOR </a:t>
            </a:r>
            <a:r>
              <a:rPr lang="ko-KR" altLang="en-US" dirty="0"/>
              <a:t>문제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08-2: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</a:t>
            </a:r>
            <a:r>
              <a:rPr lang="en-US" altLang="ko-KR" dirty="0"/>
              <a:t>2: Back-propagation </a:t>
            </a:r>
            <a:r>
              <a:rPr lang="ko-KR" altLang="en-US" dirty="0"/>
              <a:t>과 </a:t>
            </a:r>
            <a:r>
              <a:rPr lang="en-US" altLang="ko-KR" dirty="0"/>
              <a:t>2006/2007 '</a:t>
            </a:r>
            <a:r>
              <a:rPr lang="ko-KR" altLang="en-US" dirty="0"/>
              <a:t>딥</a:t>
            </a:r>
            <a:r>
              <a:rPr lang="en-US" altLang="ko-KR" dirty="0"/>
              <a:t>'</a:t>
            </a:r>
            <a:r>
              <a:rPr lang="ko-KR" altLang="en-US" dirty="0"/>
              <a:t>의 출현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09-1: XOR </a:t>
            </a:r>
            <a:r>
              <a:rPr lang="ko-KR" altLang="en-US" dirty="0"/>
              <a:t>문제 </a:t>
            </a:r>
            <a:r>
              <a:rPr lang="ko-KR" altLang="en-US" dirty="0" err="1"/>
              <a:t>딥러닝으로</a:t>
            </a:r>
            <a:r>
              <a:rPr lang="ko-KR" altLang="en-US" dirty="0"/>
              <a:t> 풀기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09-2: </a:t>
            </a:r>
            <a:r>
              <a:rPr lang="ko-KR" altLang="en-US" dirty="0" err="1"/>
              <a:t>딥넷트웍</a:t>
            </a:r>
            <a:r>
              <a:rPr lang="ko-KR" altLang="en-US" dirty="0"/>
              <a:t> 학습 시키기 </a:t>
            </a:r>
            <a:r>
              <a:rPr lang="en-US" altLang="ko-KR" dirty="0"/>
              <a:t>(backpropagation)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09-1: Neural Net for XOR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09-2: </a:t>
            </a:r>
            <a:r>
              <a:rPr lang="en-US" altLang="ko-KR" dirty="0" err="1"/>
              <a:t>Tensorboard</a:t>
            </a:r>
            <a:r>
              <a:rPr lang="en-US" altLang="ko-KR" dirty="0"/>
              <a:t> (Neural Net for XOR)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10-1: Sigmoid </a:t>
            </a:r>
            <a:r>
              <a:rPr lang="ko-KR" altLang="en-US" dirty="0"/>
              <a:t>보다 </a:t>
            </a:r>
            <a:r>
              <a:rPr lang="en-US" altLang="ko-KR" dirty="0" err="1"/>
              <a:t>ReLU</a:t>
            </a:r>
            <a:r>
              <a:rPr lang="ko-KR" altLang="en-US" dirty="0"/>
              <a:t>가 더 좋아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10-2: Weight </a:t>
            </a:r>
            <a:r>
              <a:rPr lang="ko-KR" altLang="en-US" dirty="0"/>
              <a:t>초기화 잘해보자</a:t>
            </a:r>
            <a:r>
              <a:rPr lang="en-US" altLang="ko-KR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10-3: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10-4: Batch Normalization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76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 3: Convolutional Neural Network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550-5939-479F-9A7B-7325E266169A}"/>
              </a:ext>
            </a:extLst>
          </p:cNvPr>
          <p:cNvSpPr txBox="1"/>
          <p:nvPr/>
        </p:nvSpPr>
        <p:spPr>
          <a:xfrm>
            <a:off x="6165908" y="1694577"/>
            <a:ext cx="5222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11-1: </a:t>
            </a:r>
            <a:r>
              <a:rPr lang="en-US" altLang="ko-KR" dirty="0" err="1"/>
              <a:t>ConvNet</a:t>
            </a:r>
            <a:r>
              <a:rPr lang="ko-KR" altLang="en-US" dirty="0"/>
              <a:t>의 </a:t>
            </a:r>
            <a:r>
              <a:rPr lang="en-US" altLang="ko-KR" dirty="0"/>
              <a:t>Conv </a:t>
            </a:r>
            <a:r>
              <a:rPr lang="ko-KR" altLang="en-US" dirty="0"/>
              <a:t>레이어 만들기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11-2: </a:t>
            </a:r>
            <a:r>
              <a:rPr lang="en-US" altLang="ko-KR" dirty="0" err="1"/>
              <a:t>ConvNet</a:t>
            </a:r>
            <a:r>
              <a:rPr lang="en-US" altLang="ko-KR" dirty="0"/>
              <a:t> Max pooling </a:t>
            </a:r>
            <a:r>
              <a:rPr lang="ko-KR" altLang="en-US" dirty="0"/>
              <a:t>과 </a:t>
            </a:r>
            <a:r>
              <a:rPr lang="en-US" altLang="ko-KR" dirty="0"/>
              <a:t>Full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11-3: </a:t>
            </a:r>
            <a:r>
              <a:rPr lang="en-US" altLang="ko-KR" dirty="0" err="1"/>
              <a:t>ConvNet</a:t>
            </a:r>
            <a:r>
              <a:rPr lang="ko-KR" altLang="en-US" dirty="0"/>
              <a:t>의 활용예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11-0-1: CNN Basic: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11-0-2: CNN Basic: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11-2: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functional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11-1: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sequential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Lab-11-3: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subclassing</a:t>
            </a:r>
            <a:r>
              <a:rPr lang="en-US" altLang="ko-KR" dirty="0"/>
              <a:t>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Lab-11-4: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ensemble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Lab-11-5: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best </a:t>
            </a:r>
            <a:r>
              <a:rPr lang="en-US" altLang="ko-KR" dirty="0" err="1"/>
              <a:t>keras</a:t>
            </a:r>
            <a:r>
              <a:rPr lang="en-US" altLang="ko-KR" dirty="0"/>
              <a:t> eager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5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 4: </a:t>
            </a:r>
          </a:p>
          <a:p>
            <a:r>
              <a:rPr lang="en-US" altLang="ko-KR" dirty="0"/>
              <a:t>Recurrent Neural Network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0917CD-F76F-4F7D-B35B-1FB9020F72A8}"/>
              </a:ext>
            </a:extLst>
          </p:cNvPr>
          <p:cNvSpPr txBox="1"/>
          <p:nvPr/>
        </p:nvSpPr>
        <p:spPr>
          <a:xfrm>
            <a:off x="6165908" y="1258349"/>
            <a:ext cx="5222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12: NN</a:t>
            </a:r>
            <a:r>
              <a:rPr lang="ko-KR" altLang="en-US" dirty="0"/>
              <a:t>의 꽃 </a:t>
            </a:r>
            <a:r>
              <a:rPr lang="en-US" altLang="ko-KR" dirty="0"/>
              <a:t>RNN </a:t>
            </a:r>
            <a:r>
              <a:rPr lang="ko-KR" altLang="en-US" dirty="0"/>
              <a:t>이야기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12-0: </a:t>
            </a:r>
            <a:r>
              <a:rPr lang="en-US" altLang="ko-KR" dirty="0" err="1"/>
              <a:t>rnn</a:t>
            </a:r>
            <a:r>
              <a:rPr lang="en-US" altLang="ko-KR" dirty="0"/>
              <a:t>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12-1: many to one (word sentiment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12-2: many to one stacked (sentence classification, stacked)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12-3: many to many (simple pos-tagger training)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12-5: seq to seq (simple neural machine 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12-4: many to many bidirectional (</a:t>
            </a:r>
            <a:r>
              <a:rPr lang="en-US" altLang="ko-KR" dirty="0" err="1"/>
              <a:t>simpled</a:t>
            </a:r>
            <a:r>
              <a:rPr lang="en-US" altLang="ko-KR" dirty="0"/>
              <a:t> pos-tagger training, bidirectional)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12-6: seq to seq with attention (simple neural machine translation, attention)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70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38" y="3100426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아나콘다 설치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1800" dirty="0">
                <a:hlinkClick r:id="rId2"/>
              </a:rPr>
              <a:t>https://www.anaconda.com/distribution/#download-section</a:t>
            </a:r>
            <a:r>
              <a:rPr lang="en-US" altLang="ko-KR" sz="1800" dirty="0"/>
              <a:t>)</a:t>
            </a:r>
            <a:endParaRPr lang="en-US" sz="1800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9F24D3-6FBE-4EEB-9DB0-B0436EE7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9399"/>
            <a:ext cx="5179645" cy="347246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8BF4443-198E-4113-B6B6-BD20184376BE}"/>
              </a:ext>
            </a:extLst>
          </p:cNvPr>
          <p:cNvSpPr/>
          <p:nvPr/>
        </p:nvSpPr>
        <p:spPr>
          <a:xfrm>
            <a:off x="6317132" y="4159807"/>
            <a:ext cx="1833448" cy="229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0574" y="2322566"/>
            <a:ext cx="3245524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B44C14E-3A37-4501-8C06-294EE006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3031"/>
            <a:ext cx="5172074" cy="403193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5294224-766A-4E42-ACC8-C8C76E0920DA}"/>
              </a:ext>
            </a:extLst>
          </p:cNvPr>
          <p:cNvSpPr/>
          <p:nvPr/>
        </p:nvSpPr>
        <p:spPr>
          <a:xfrm>
            <a:off x="6586538" y="2628901"/>
            <a:ext cx="228600" cy="257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EC5946D-4BA9-46E5-8F8A-6759CC30B179}"/>
              </a:ext>
            </a:extLst>
          </p:cNvPr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아나콘다 설치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(Path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추가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X, Python default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설정은 선택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1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11C23C-D5BF-42E7-9DF7-5DA4AB580B44}"/>
              </a:ext>
            </a:extLst>
          </p:cNvPr>
          <p:cNvSpPr/>
          <p:nvPr/>
        </p:nvSpPr>
        <p:spPr>
          <a:xfrm>
            <a:off x="6586538" y="3547099"/>
            <a:ext cx="228600" cy="257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2.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Anaconda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Powershell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Prompt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실행 후 업데이트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(&gt;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update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–n base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&gt;python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–m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pip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install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–upgrade pip</a:t>
            </a: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&gt;pip install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msgpack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1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749238-FAE7-4BCC-BA60-E79B93C32973}"/>
              </a:ext>
            </a:extLst>
          </p:cNvPr>
          <p:cNvCxnSpPr/>
          <p:nvPr/>
        </p:nvCxnSpPr>
        <p:spPr>
          <a:xfrm>
            <a:off x="7303369" y="1991761"/>
            <a:ext cx="1278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6BCC7A2-65C8-416A-AA29-17EE22A0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25" y="1006204"/>
            <a:ext cx="5361358" cy="340056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CFF6C6-E589-4067-90C9-27B81EB6B0CF}"/>
              </a:ext>
            </a:extLst>
          </p:cNvPr>
          <p:cNvCxnSpPr/>
          <p:nvPr/>
        </p:nvCxnSpPr>
        <p:spPr>
          <a:xfrm>
            <a:off x="7396407" y="1269251"/>
            <a:ext cx="1278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B3387B-AAD6-4504-A756-110E7D03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52"/>
          <a:stretch/>
        </p:blipFill>
        <p:spPr>
          <a:xfrm>
            <a:off x="6007326" y="4406773"/>
            <a:ext cx="5361358" cy="10125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71C276-E538-4226-BBCC-1A1E3F93EBEB}"/>
              </a:ext>
            </a:extLst>
          </p:cNvPr>
          <p:cNvCxnSpPr>
            <a:cxnSpLocks/>
          </p:cNvCxnSpPr>
          <p:nvPr/>
        </p:nvCxnSpPr>
        <p:spPr>
          <a:xfrm>
            <a:off x="7434507" y="4492511"/>
            <a:ext cx="1679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F3C4C9-6C5C-4D82-8A3F-C1F93FB8C6D3}"/>
              </a:ext>
            </a:extLst>
          </p:cNvPr>
          <p:cNvCxnSpPr>
            <a:cxnSpLocks/>
          </p:cNvCxnSpPr>
          <p:nvPr/>
        </p:nvCxnSpPr>
        <p:spPr>
          <a:xfrm>
            <a:off x="7434507" y="5330711"/>
            <a:ext cx="955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463671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3.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가상환경 설정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(&gt; </a:t>
            </a:r>
            <a:r>
              <a:rPr lang="en-US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create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–n (</a:t>
            </a:r>
            <a:r>
              <a:rPr lang="en-US" altLang="ko-KR" sz="1800" spc="100" dirty="0" err="1">
                <a:solidFill>
                  <a:srgbClr val="FF0000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 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python=3.7.3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AB0B736-4248-422E-A4E2-3734DF6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75506"/>
            <a:ext cx="4874845" cy="505862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66023A-496E-4AFF-97E2-5D10772CC572}"/>
              </a:ext>
            </a:extLst>
          </p:cNvPr>
          <p:cNvCxnSpPr>
            <a:cxnSpLocks/>
          </p:cNvCxnSpPr>
          <p:nvPr/>
        </p:nvCxnSpPr>
        <p:spPr>
          <a:xfrm>
            <a:off x="7556427" y="636791"/>
            <a:ext cx="1488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202378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3. 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TensorFlow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설치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&gt;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activate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pip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install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설치 후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&gt;python</a:t>
            </a: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&gt;&gt;&gt;import </a:t>
            </a:r>
            <a:r>
              <a:rPr lang="en-US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에러 미발생시 설치 완료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6364722-5310-4739-8949-81E1E8EF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773679"/>
            <a:ext cx="4912945" cy="482042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C4BFE3-6800-4878-AA85-808DF51AB189}"/>
              </a:ext>
            </a:extLst>
          </p:cNvPr>
          <p:cNvCxnSpPr>
            <a:cxnSpLocks/>
          </p:cNvCxnSpPr>
          <p:nvPr/>
        </p:nvCxnSpPr>
        <p:spPr>
          <a:xfrm>
            <a:off x="7490460" y="842531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307075-6307-48EE-9F20-186910D17819}"/>
              </a:ext>
            </a:extLst>
          </p:cNvPr>
          <p:cNvCxnSpPr>
            <a:cxnSpLocks/>
          </p:cNvCxnSpPr>
          <p:nvPr/>
        </p:nvCxnSpPr>
        <p:spPr>
          <a:xfrm>
            <a:off x="7711440" y="5132591"/>
            <a:ext cx="2933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D504D2-DA73-4CFF-8200-64354A0E04F4}"/>
              </a:ext>
            </a:extLst>
          </p:cNvPr>
          <p:cNvCxnSpPr>
            <a:cxnSpLocks/>
          </p:cNvCxnSpPr>
          <p:nvPr/>
        </p:nvCxnSpPr>
        <p:spPr>
          <a:xfrm>
            <a:off x="6492240" y="5353571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4C68-030D-4508-8031-C0CC4EDF7E6F}"/>
              </a:ext>
            </a:extLst>
          </p:cNvPr>
          <p:cNvCxnSpPr>
            <a:cxnSpLocks/>
          </p:cNvCxnSpPr>
          <p:nvPr/>
        </p:nvCxnSpPr>
        <p:spPr>
          <a:xfrm>
            <a:off x="6492240" y="5429771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F369C-74DE-47D1-9B35-AC5B164B80E5}"/>
              </a:ext>
            </a:extLst>
          </p:cNvPr>
          <p:cNvCxnSpPr>
            <a:cxnSpLocks/>
          </p:cNvCxnSpPr>
          <p:nvPr/>
        </p:nvCxnSpPr>
        <p:spPr>
          <a:xfrm>
            <a:off x="7774305" y="5583193"/>
            <a:ext cx="1651635" cy="1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4. TensorFlow-</a:t>
            </a:r>
            <a:r>
              <a:rPr lang="en-US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를 위한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확인 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NVIDIA GPU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필요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2E697D-37E9-437C-ABE7-1745679E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90" y="2299954"/>
            <a:ext cx="5329194" cy="18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5. CUDA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와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cuDNN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 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1800" dirty="0">
                <a:hlinkClick r:id="rId2"/>
              </a:rPr>
              <a:t>https://www.tensorflow.org/install/gpu</a:t>
            </a:r>
            <a:r>
              <a:rPr lang="ko-KR" altLang="en-US" sz="1800" dirty="0"/>
              <a:t>에서 </a:t>
            </a:r>
            <a:r>
              <a:rPr lang="en-US" altLang="ko-KR" sz="1800" dirty="0">
                <a:hlinkClick r:id="rId3"/>
              </a:rPr>
              <a:t>CUDA® Toolkit</a:t>
            </a:r>
            <a:r>
              <a:rPr lang="en-US" altLang="ko-KR" sz="1800" dirty="0"/>
              <a:t>, </a:t>
            </a:r>
            <a:r>
              <a:rPr lang="en-US" altLang="ko-KR" sz="1800" dirty="0" err="1">
                <a:hlinkClick r:id="rId4"/>
              </a:rPr>
              <a:t>cuDNN</a:t>
            </a:r>
            <a:r>
              <a:rPr lang="en-US" altLang="ko-KR" sz="1800" dirty="0">
                <a:hlinkClick r:id="rId4"/>
              </a:rPr>
              <a:t> SDK</a:t>
            </a:r>
            <a:r>
              <a:rPr lang="en-US" altLang="ko-KR" sz="1800" dirty="0"/>
              <a:t> </a:t>
            </a:r>
            <a:r>
              <a:rPr lang="ko-KR" altLang="en-US" sz="1800" dirty="0"/>
              <a:t>다운로드</a:t>
            </a:r>
            <a:endParaRPr lang="en-US" altLang="ko-KR" sz="1800" dirty="0"/>
          </a:p>
          <a:p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단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,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드라이버 업데이트 필요 시 </a:t>
            </a:r>
            <a:r>
              <a:rPr lang="en-US" altLang="ko-KR" sz="1800" dirty="0">
                <a:hlinkClick r:id="rId5"/>
              </a:rPr>
              <a:t>NVIDIA® GPU drivers</a:t>
            </a:r>
            <a:r>
              <a:rPr lang="ko-KR" altLang="en-US" sz="1800" dirty="0"/>
              <a:t>로 업데이트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9A275CD-CFF2-41BA-B950-302FBB67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290" y="2205312"/>
            <a:ext cx="5441394" cy="223274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483927" y="3177309"/>
            <a:ext cx="79432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5A367F-40B9-45D4-B2C5-7EB818DF1499}"/>
              </a:ext>
            </a:extLst>
          </p:cNvPr>
          <p:cNvSpPr/>
          <p:nvPr/>
        </p:nvSpPr>
        <p:spPr>
          <a:xfrm>
            <a:off x="6483927" y="3715319"/>
            <a:ext cx="79432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90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5. CUDA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 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sz="1800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CUDA Toolkit 10.0  </a:t>
            </a:r>
            <a:r>
              <a:rPr lang="ko-KR" altLang="en-US" sz="1800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설치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en-US" altLang="ko-KR" sz="1800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9802B0F-2129-4206-BAE6-6E5DD3AAC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3" r="-1972" b="58742"/>
          <a:stretch/>
        </p:blipFill>
        <p:spPr>
          <a:xfrm>
            <a:off x="6577172" y="683491"/>
            <a:ext cx="4810866" cy="188421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688008" y="2307453"/>
            <a:ext cx="655782" cy="167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69F06-719C-4FB3-8D86-992F2788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72" y="2669310"/>
            <a:ext cx="4698473" cy="36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14084</TotalTime>
  <Words>813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Adobe Caslon Pro</vt:lpstr>
      <vt:lpstr>Lato</vt:lpstr>
      <vt:lpstr>Linux Libertine</vt:lpstr>
      <vt:lpstr>Nixie</vt:lpstr>
      <vt:lpstr>Poppins SemiBold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재원 박</cp:lastModifiedBy>
  <cp:revision>711</cp:revision>
  <dcterms:created xsi:type="dcterms:W3CDTF">2016-05-17T07:43:39Z</dcterms:created>
  <dcterms:modified xsi:type="dcterms:W3CDTF">2019-05-18T13:59:47Z</dcterms:modified>
</cp:coreProperties>
</file>