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82" r:id="rId5"/>
    <p:sldId id="281" r:id="rId6"/>
    <p:sldId id="285" r:id="rId7"/>
    <p:sldId id="284" r:id="rId8"/>
    <p:sldId id="287" r:id="rId9"/>
    <p:sldId id="288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9A"/>
    <a:srgbClr val="94CAFF"/>
    <a:srgbClr val="0E2FBA"/>
    <a:srgbClr val="1C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346536"/>
            <a:ext cx="5611092" cy="28831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January 3 . 2019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이시온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이수경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Dept. of Software</a:t>
            </a:r>
          </a:p>
          <a:p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Dankook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University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sioni322@naver.com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sklama03@naver.com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A2090B7-4F4E-484F-99F6-0B6F670BB45D}"/>
              </a:ext>
            </a:extLst>
          </p:cNvPr>
          <p:cNvSpPr/>
          <p:nvPr/>
        </p:nvSpPr>
        <p:spPr>
          <a:xfrm>
            <a:off x="1246169" y="1309016"/>
            <a:ext cx="99992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Appendix :</a:t>
            </a:r>
          </a:p>
          <a:p>
            <a:pPr algn="ctr"/>
            <a:r>
              <a:rPr lang="en-US" altLang="ko-KR" sz="48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ko-KR" sz="480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en-US" altLang="ko-KR" sz="4800" dirty="0" err="1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nalysing</a:t>
            </a:r>
            <a:r>
              <a:rPr lang="en-US" altLang="ko-KR" sz="48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/proc directory in </a:t>
            </a:r>
            <a:r>
              <a:rPr lang="en-US" altLang="ko-KR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</a:t>
            </a:r>
            <a:r>
              <a:rPr lang="en-US" altLang="ko-KR" sz="48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inux</a:t>
            </a:r>
          </a:p>
        </p:txBody>
      </p:sp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83907"/>
              </p:ext>
            </p:extLst>
          </p:nvPr>
        </p:nvGraphicFramePr>
        <p:xfrm>
          <a:off x="838200" y="29051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목차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343"/>
            <a:ext cx="1051560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proc directory </a:t>
            </a:r>
            <a:r>
              <a:rPr lang="ko-KR" altLang="en-US" dirty="0"/>
              <a:t>접근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proc directory </a:t>
            </a:r>
            <a:r>
              <a:rPr lang="ko-KR" altLang="en-US" dirty="0"/>
              <a:t>내용 분석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779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proc directory </a:t>
                      </a:r>
                      <a:r>
                        <a:rPr lang="ko-KR" altLang="en-US" sz="3200" dirty="0">
                          <a:solidFill>
                            <a:srgbClr val="FF0000"/>
                          </a:solidFill>
                        </a:rPr>
                        <a:t>접근</a:t>
                      </a:r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1) </a:t>
            </a:r>
            <a:r>
              <a:rPr lang="ko-KR" altLang="en-US" sz="2400" dirty="0"/>
              <a:t>무한 루프로 돌아가는 프로세스를 백그라운드</a:t>
            </a:r>
            <a:r>
              <a:rPr lang="en-US" altLang="ko-KR" sz="2400" dirty="0"/>
              <a:t>(&amp;)</a:t>
            </a:r>
            <a:r>
              <a:rPr lang="ko-KR" altLang="en-US" sz="2400" dirty="0"/>
              <a:t>로 실행</a:t>
            </a:r>
            <a:endParaRPr lang="en-US" altLang="ko-KR" sz="2400" dirty="0"/>
          </a:p>
          <a:p>
            <a:pPr lvl="1">
              <a:buFont typeface="Wingdings" pitchFamily="2" charset="2"/>
              <a:buChar char="§"/>
            </a:pP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0C12A-4FCF-4BF9-B523-83B57EA4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7" y="1840286"/>
            <a:ext cx="6600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proc directory </a:t>
                      </a:r>
                      <a:r>
                        <a:rPr lang="ko-KR" altLang="en-US" sz="3200" dirty="0">
                          <a:solidFill>
                            <a:srgbClr val="FF0000"/>
                          </a:solidFill>
                        </a:rPr>
                        <a:t>접근</a:t>
                      </a:r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2) </a:t>
            </a:r>
            <a:r>
              <a:rPr lang="en-US" altLang="ko-KR" sz="2400" dirty="0" err="1"/>
              <a:t>ps</a:t>
            </a:r>
            <a:r>
              <a:rPr lang="ko-KR" altLang="en-US" sz="2400" dirty="0"/>
              <a:t>를 이용해서 무한루프로 돌려지는 프로세스의 </a:t>
            </a:r>
            <a:r>
              <a:rPr lang="en-US" altLang="ko-KR" sz="2400" dirty="0" err="1"/>
              <a:t>pid</a:t>
            </a:r>
            <a:r>
              <a:rPr lang="ko-KR" altLang="en-US" sz="2400" dirty="0"/>
              <a:t>를 확인</a:t>
            </a:r>
            <a:endParaRPr lang="en-US" altLang="ko-KR" sz="2400" dirty="0"/>
          </a:p>
          <a:p>
            <a:pPr lvl="1">
              <a:buFont typeface="Wingdings" pitchFamily="2" charset="2"/>
              <a:buChar char="§"/>
            </a:pP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6811BE-42D8-47DB-9FF0-E05D477B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402163"/>
            <a:ext cx="584835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A0D23B-8780-4837-B3DE-5E931559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31" y="3351230"/>
            <a:ext cx="4357620" cy="16054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E78AB8-7079-48E8-905B-18963CCE8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902" y="2399618"/>
            <a:ext cx="4314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proc directory </a:t>
                      </a:r>
                      <a:r>
                        <a:rPr lang="ko-KR" altLang="en-US" sz="3200" dirty="0">
                          <a:solidFill>
                            <a:srgbClr val="FF0000"/>
                          </a:solidFill>
                        </a:rPr>
                        <a:t>접근</a:t>
                      </a:r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588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3) root</a:t>
            </a:r>
            <a:r>
              <a:rPr lang="ko-KR" altLang="en-US" sz="2400" dirty="0"/>
              <a:t>밑의 </a:t>
            </a:r>
            <a:r>
              <a:rPr lang="en-US" altLang="ko-KR" sz="2400" dirty="0"/>
              <a:t>proc</a:t>
            </a:r>
            <a:r>
              <a:rPr lang="ko-KR" altLang="en-US" sz="2400" dirty="0"/>
              <a:t> </a:t>
            </a:r>
            <a:r>
              <a:rPr lang="en-US" altLang="ko-KR" sz="2400" dirty="0"/>
              <a:t>directory</a:t>
            </a:r>
            <a:r>
              <a:rPr lang="ko-KR" altLang="en-US" sz="2400" dirty="0"/>
              <a:t> 찾기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CBA1F9-BED7-4A97-8C18-059D4B65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456278"/>
            <a:ext cx="6953250" cy="3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19A8C7-DDA4-481E-B068-B9B9CFC60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72"/>
          <a:stretch/>
        </p:blipFill>
        <p:spPr>
          <a:xfrm>
            <a:off x="2131643" y="3001862"/>
            <a:ext cx="7928714" cy="8542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E894D-82C2-417D-AD43-3BD7ACC9A5A9}"/>
              </a:ext>
            </a:extLst>
          </p:cNvPr>
          <p:cNvSpPr/>
          <p:nvPr/>
        </p:nvSpPr>
        <p:spPr>
          <a:xfrm>
            <a:off x="838200" y="17383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4) ls</a:t>
            </a:r>
            <a:r>
              <a:rPr lang="ko-KR" altLang="en-US" sz="2400" dirty="0"/>
              <a:t>를 통해서 현재 수행되는 프로세스를 나열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62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proc directory </a:t>
                      </a:r>
                      <a:r>
                        <a:rPr lang="ko-KR" altLang="en-US" sz="3200" dirty="0">
                          <a:solidFill>
                            <a:srgbClr val="FF0000"/>
                          </a:solidFill>
                        </a:rPr>
                        <a:t>접근</a:t>
                      </a:r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5) </a:t>
            </a:r>
            <a:r>
              <a:rPr lang="ko-KR" altLang="en-US" sz="2400" dirty="0"/>
              <a:t>현재 프로세스의 </a:t>
            </a:r>
            <a:r>
              <a:rPr lang="en-US" altLang="ko-KR" sz="2400" dirty="0" err="1"/>
              <a:t>pid</a:t>
            </a:r>
            <a:r>
              <a:rPr lang="en-US" altLang="ko-KR" sz="2400" dirty="0"/>
              <a:t> </a:t>
            </a:r>
            <a:r>
              <a:rPr lang="ko-KR" altLang="en-US" sz="2400" dirty="0"/>
              <a:t>찾아서 해당 디렉토리로 이동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CBA1F9-BED7-4A97-8C18-059D4B65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2669"/>
            <a:ext cx="5888064" cy="32102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92DC80-9F84-480F-8621-F1CAB0ECC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79" y="2658727"/>
            <a:ext cx="7858125" cy="34385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4AD687-317A-4041-B4B0-6B79CF9D3BBA}"/>
              </a:ext>
            </a:extLst>
          </p:cNvPr>
          <p:cNvCxnSpPr/>
          <p:nvPr/>
        </p:nvCxnSpPr>
        <p:spPr>
          <a:xfrm flipV="1">
            <a:off x="5176434" y="2045776"/>
            <a:ext cx="2278251" cy="99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5C6DA0D-A020-4EC9-8B20-0E3607CB2FEC}"/>
              </a:ext>
            </a:extLst>
          </p:cNvPr>
          <p:cNvSpPr/>
          <p:nvPr/>
        </p:nvSpPr>
        <p:spPr>
          <a:xfrm>
            <a:off x="4762957" y="3007398"/>
            <a:ext cx="619932" cy="232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45D92D-F94F-460B-B978-BCFBFE28FBCD}"/>
              </a:ext>
            </a:extLst>
          </p:cNvPr>
          <p:cNvSpPr/>
          <p:nvPr/>
        </p:nvSpPr>
        <p:spPr>
          <a:xfrm>
            <a:off x="7454685" y="1792970"/>
            <a:ext cx="1385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“directory”</a:t>
            </a:r>
            <a:endParaRPr lang="en-US" altLang="ko-KR" sz="2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2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proc directory </a:t>
                      </a:r>
                      <a:r>
                        <a:rPr lang="ko-KR" altLang="en-US" sz="3200" dirty="0">
                          <a:solidFill>
                            <a:srgbClr val="FF0000"/>
                          </a:solidFill>
                        </a:rPr>
                        <a:t>접근</a:t>
                      </a:r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6) </a:t>
            </a:r>
            <a:r>
              <a:rPr lang="ko-KR" altLang="en-US" sz="2400" dirty="0"/>
              <a:t>프로세스 관련정보 열람하기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ECB6D3-C6B3-4037-B06F-EE814558F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13" b="30617"/>
          <a:stretch/>
        </p:blipFill>
        <p:spPr>
          <a:xfrm>
            <a:off x="499701" y="2188190"/>
            <a:ext cx="11192597" cy="30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proc directory </a:t>
                      </a:r>
                      <a:r>
                        <a:rPr lang="ko-KR" altLang="en-US" sz="3200" dirty="0">
                          <a:solidFill>
                            <a:srgbClr val="FF0000"/>
                          </a:solidFill>
                        </a:rPr>
                        <a:t>내용 분석</a:t>
                      </a:r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6B4661-FA39-436F-959A-FA819389F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48" b="-204"/>
          <a:stretch/>
        </p:blipFill>
        <p:spPr>
          <a:xfrm>
            <a:off x="710096" y="1222513"/>
            <a:ext cx="10669893" cy="47138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0B1CDA-AA82-4FB3-9E56-B33AED6E1C43}"/>
              </a:ext>
            </a:extLst>
          </p:cNvPr>
          <p:cNvGrpSpPr/>
          <p:nvPr/>
        </p:nvGrpSpPr>
        <p:grpSpPr>
          <a:xfrm>
            <a:off x="710096" y="5114440"/>
            <a:ext cx="5922654" cy="526943"/>
            <a:chOff x="710096" y="5114440"/>
            <a:chExt cx="5922654" cy="5269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BA51A3-AF77-43F2-BBE5-BE4FF03CCFC7}"/>
                </a:ext>
              </a:extLst>
            </p:cNvPr>
            <p:cNvSpPr/>
            <p:nvPr/>
          </p:nvSpPr>
          <p:spPr>
            <a:xfrm>
              <a:off x="5559250" y="5114440"/>
              <a:ext cx="1073500" cy="247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07045E9-6C5D-4432-A5C4-CF28E6FBB531}"/>
                </a:ext>
              </a:extLst>
            </p:cNvPr>
            <p:cNvCxnSpPr/>
            <p:nvPr/>
          </p:nvCxnSpPr>
          <p:spPr>
            <a:xfrm>
              <a:off x="710096" y="5641383"/>
              <a:ext cx="7777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81743C-60F1-440E-921B-80E753FC5C25}"/>
              </a:ext>
            </a:extLst>
          </p:cNvPr>
          <p:cNvGrpSpPr/>
          <p:nvPr/>
        </p:nvGrpSpPr>
        <p:grpSpPr>
          <a:xfrm>
            <a:off x="710096" y="5362413"/>
            <a:ext cx="6764204" cy="511933"/>
            <a:chOff x="710096" y="5362413"/>
            <a:chExt cx="6764204" cy="51193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6776ED-E501-4161-9373-C0E0773F8E0E}"/>
                </a:ext>
              </a:extLst>
            </p:cNvPr>
            <p:cNvSpPr/>
            <p:nvPr/>
          </p:nvSpPr>
          <p:spPr>
            <a:xfrm>
              <a:off x="6400800" y="5362413"/>
              <a:ext cx="1073500" cy="2789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7C2AD4E-6E81-4B73-AED1-E9A107E5F98E}"/>
                </a:ext>
              </a:extLst>
            </p:cNvPr>
            <p:cNvCxnSpPr/>
            <p:nvPr/>
          </p:nvCxnSpPr>
          <p:spPr>
            <a:xfrm>
              <a:off x="710096" y="5874346"/>
              <a:ext cx="54526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63989E-ED3A-4C36-A79C-80AC128D10B3}"/>
              </a:ext>
            </a:extLst>
          </p:cNvPr>
          <p:cNvGrpSpPr/>
          <p:nvPr/>
        </p:nvGrpSpPr>
        <p:grpSpPr>
          <a:xfrm>
            <a:off x="710096" y="3828081"/>
            <a:ext cx="10355694" cy="1240956"/>
            <a:chOff x="710096" y="3828081"/>
            <a:chExt cx="10355694" cy="12409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E387BB-AC7C-41B8-8709-C228B88340CE}"/>
                </a:ext>
              </a:extLst>
            </p:cNvPr>
            <p:cNvSpPr/>
            <p:nvPr/>
          </p:nvSpPr>
          <p:spPr>
            <a:xfrm>
              <a:off x="5559250" y="3828081"/>
              <a:ext cx="733062" cy="247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965CADA-1097-41B1-A8EB-60F9281409F4}"/>
                </a:ext>
              </a:extLst>
            </p:cNvPr>
            <p:cNvSpPr/>
            <p:nvPr/>
          </p:nvSpPr>
          <p:spPr>
            <a:xfrm>
              <a:off x="710096" y="4076054"/>
              <a:ext cx="10355694" cy="9929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proc directory </a:t>
                      </a:r>
                      <a:r>
                        <a:rPr lang="ko-KR" altLang="en-US" sz="3200" dirty="0">
                          <a:solidFill>
                            <a:srgbClr val="FF0000"/>
                          </a:solidFill>
                        </a:rPr>
                        <a:t>내용 분석</a:t>
                      </a:r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94832"/>
            <a:ext cx="10515600" cy="49544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ko-KR" dirty="0"/>
              <a:t>cat status 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22020E-2000-465A-9E57-34D412F8E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40"/>
          <a:stretch/>
        </p:blipFill>
        <p:spPr>
          <a:xfrm>
            <a:off x="838200" y="1587363"/>
            <a:ext cx="3910222" cy="4962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AE10D-C72C-41B4-8B26-748630CEF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68"/>
          <a:stretch/>
        </p:blipFill>
        <p:spPr>
          <a:xfrm>
            <a:off x="5532120" y="1527992"/>
            <a:ext cx="5613212" cy="4962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BFC2E8-EBDD-4AC4-A823-2EF2A4D0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097" y="1283059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126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JhengHei UI</vt:lpstr>
      <vt:lpstr>나눔바른고딕 Light</vt:lpstr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Lee Sukyoung</cp:lastModifiedBy>
  <cp:revision>76</cp:revision>
  <dcterms:created xsi:type="dcterms:W3CDTF">2018-12-25T06:53:22Z</dcterms:created>
  <dcterms:modified xsi:type="dcterms:W3CDTF">2019-01-02T05:50:37Z</dcterms:modified>
</cp:coreProperties>
</file>