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2"/>
  </p:notesMasterIdLst>
  <p:sldIdLst>
    <p:sldId id="262" r:id="rId2"/>
    <p:sldId id="260" r:id="rId3"/>
    <p:sldId id="304" r:id="rId4"/>
    <p:sldId id="307" r:id="rId5"/>
    <p:sldId id="303" r:id="rId6"/>
    <p:sldId id="305" r:id="rId7"/>
    <p:sldId id="256" r:id="rId8"/>
    <p:sldId id="306" r:id="rId9"/>
    <p:sldId id="261" r:id="rId10"/>
    <p:sldId id="268"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3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29A3C-FE20-41BB-AC6B-1F6EBC9AD624}">
  <a:tblStyle styleId="{0E329A3C-FE20-41BB-AC6B-1F6EBC9AD6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CA046E9-FFDF-4EF1-917E-A4ABC893483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915" y="11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8806db4d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8806db4d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8806db4d68_0_17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8806db4d68_0_17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87a40e3bc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87a40e3bc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87a40e3bc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87a40e3bc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49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87a40e3bc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87a40e3bc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218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87a40e3bc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87a40e3bc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5867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87a40e3bc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87a40e3bc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707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88069323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88069323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88069323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88069323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39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87a40e3bc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87a40e3bc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895000"/>
            <a:ext cx="3858900" cy="2768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6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810498"/>
            <a:ext cx="3858900" cy="438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chivo"/>
                <a:ea typeface="Archivo"/>
                <a:cs typeface="Archivo"/>
                <a:sym typeface="Archivo"/>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cxnSp>
        <p:nvCxnSpPr>
          <p:cNvPr id="11" name="Google Shape;11;p2"/>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269945" y="4010876"/>
            <a:ext cx="730326" cy="821628"/>
            <a:chOff x="2232900" y="4143125"/>
            <a:chExt cx="1013075" cy="1139725"/>
          </a:xfrm>
        </p:grpSpPr>
        <p:sp>
          <p:nvSpPr>
            <p:cNvPr id="14" name="Google Shape;14;p2"/>
            <p:cNvSpPr/>
            <p:nvPr/>
          </p:nvSpPr>
          <p:spPr>
            <a:xfrm>
              <a:off x="2775575" y="4379400"/>
              <a:ext cx="470400" cy="373425"/>
            </a:xfrm>
            <a:custGeom>
              <a:avLst/>
              <a:gdLst/>
              <a:ahLst/>
              <a:cxnLst/>
              <a:rect l="l" t="t" r="r" b="b"/>
              <a:pathLst>
                <a:path w="18816" h="14937" extrusionOk="0">
                  <a:moveTo>
                    <a:pt x="14935" y="1"/>
                  </a:moveTo>
                  <a:cubicBezTo>
                    <a:pt x="13898" y="1"/>
                    <a:pt x="12744" y="159"/>
                    <a:pt x="11617" y="542"/>
                  </a:cubicBezTo>
                  <a:cubicBezTo>
                    <a:pt x="9044" y="1417"/>
                    <a:pt x="8475" y="2293"/>
                    <a:pt x="7965" y="2293"/>
                  </a:cubicBezTo>
                  <a:cubicBezTo>
                    <a:pt x="7775" y="2293"/>
                    <a:pt x="7594" y="2172"/>
                    <a:pt x="7321" y="1886"/>
                  </a:cubicBezTo>
                  <a:cubicBezTo>
                    <a:pt x="7167" y="1721"/>
                    <a:pt x="7021" y="1646"/>
                    <a:pt x="6881" y="1646"/>
                  </a:cubicBezTo>
                  <a:cubicBezTo>
                    <a:pt x="6105" y="1646"/>
                    <a:pt x="5483" y="3936"/>
                    <a:pt x="4345" y="5847"/>
                  </a:cubicBezTo>
                  <a:cubicBezTo>
                    <a:pt x="3749" y="6876"/>
                    <a:pt x="3373" y="7005"/>
                    <a:pt x="3012" y="7005"/>
                  </a:cubicBezTo>
                  <a:cubicBezTo>
                    <a:pt x="2890" y="7005"/>
                    <a:pt x="2771" y="6991"/>
                    <a:pt x="2645" y="6991"/>
                  </a:cubicBezTo>
                  <a:cubicBezTo>
                    <a:pt x="2316" y="6991"/>
                    <a:pt x="1945" y="7091"/>
                    <a:pt x="1392" y="7815"/>
                  </a:cubicBezTo>
                  <a:cubicBezTo>
                    <a:pt x="0" y="9639"/>
                    <a:pt x="4032" y="14439"/>
                    <a:pt x="4032" y="14439"/>
                  </a:cubicBezTo>
                  <a:cubicBezTo>
                    <a:pt x="4889" y="14788"/>
                    <a:pt x="5808" y="14936"/>
                    <a:pt x="6735" y="14936"/>
                  </a:cubicBezTo>
                  <a:cubicBezTo>
                    <a:pt x="10719" y="14936"/>
                    <a:pt x="14870" y="12210"/>
                    <a:pt x="15026" y="10983"/>
                  </a:cubicBezTo>
                  <a:cubicBezTo>
                    <a:pt x="15218" y="9447"/>
                    <a:pt x="12625" y="9327"/>
                    <a:pt x="14834" y="8007"/>
                  </a:cubicBezTo>
                  <a:cubicBezTo>
                    <a:pt x="17042" y="6687"/>
                    <a:pt x="17114" y="5486"/>
                    <a:pt x="16490" y="3902"/>
                  </a:cubicBezTo>
                  <a:cubicBezTo>
                    <a:pt x="15842" y="2342"/>
                    <a:pt x="18194" y="2630"/>
                    <a:pt x="18554" y="1502"/>
                  </a:cubicBezTo>
                  <a:cubicBezTo>
                    <a:pt x="18815" y="718"/>
                    <a:pt x="17142" y="1"/>
                    <a:pt x="14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94225" y="4297900"/>
              <a:ext cx="424575" cy="398300"/>
            </a:xfrm>
            <a:custGeom>
              <a:avLst/>
              <a:gdLst/>
              <a:ahLst/>
              <a:cxnLst/>
              <a:rect l="l" t="t" r="r" b="b"/>
              <a:pathLst>
                <a:path w="16983" h="15932" extrusionOk="0">
                  <a:moveTo>
                    <a:pt x="2310" y="1"/>
                  </a:moveTo>
                  <a:cubicBezTo>
                    <a:pt x="938" y="1"/>
                    <a:pt x="0" y="367"/>
                    <a:pt x="84" y="946"/>
                  </a:cubicBezTo>
                  <a:cubicBezTo>
                    <a:pt x="277" y="2074"/>
                    <a:pt x="2629" y="2218"/>
                    <a:pt x="1741" y="3586"/>
                  </a:cubicBezTo>
                  <a:cubicBezTo>
                    <a:pt x="853" y="4978"/>
                    <a:pt x="709" y="6130"/>
                    <a:pt x="2677" y="7786"/>
                  </a:cubicBezTo>
                  <a:cubicBezTo>
                    <a:pt x="4621" y="9419"/>
                    <a:pt x="2053" y="9083"/>
                    <a:pt x="1981" y="10571"/>
                  </a:cubicBezTo>
                  <a:cubicBezTo>
                    <a:pt x="1915" y="11923"/>
                    <a:pt x="6468" y="15931"/>
                    <a:pt x="10902" y="15931"/>
                  </a:cubicBezTo>
                  <a:cubicBezTo>
                    <a:pt x="11347" y="15931"/>
                    <a:pt x="11792" y="15891"/>
                    <a:pt x="12230" y="15803"/>
                  </a:cubicBezTo>
                  <a:cubicBezTo>
                    <a:pt x="12230" y="15803"/>
                    <a:pt x="16982" y="11915"/>
                    <a:pt x="15926" y="9947"/>
                  </a:cubicBezTo>
                  <a:cubicBezTo>
                    <a:pt x="14894" y="7954"/>
                    <a:pt x="14270" y="9947"/>
                    <a:pt x="13358" y="7570"/>
                  </a:cubicBezTo>
                  <a:cubicBezTo>
                    <a:pt x="12539" y="5471"/>
                    <a:pt x="12326" y="3096"/>
                    <a:pt x="11499" y="3096"/>
                  </a:cubicBezTo>
                  <a:cubicBezTo>
                    <a:pt x="11380" y="3096"/>
                    <a:pt x="11249" y="3145"/>
                    <a:pt x="11102" y="3250"/>
                  </a:cubicBezTo>
                  <a:cubicBezTo>
                    <a:pt x="10823" y="3449"/>
                    <a:pt x="10636" y="3540"/>
                    <a:pt x="10470" y="3540"/>
                  </a:cubicBezTo>
                  <a:cubicBezTo>
                    <a:pt x="9932" y="3540"/>
                    <a:pt x="9604" y="2590"/>
                    <a:pt x="7093" y="1234"/>
                  </a:cubicBezTo>
                  <a:cubicBezTo>
                    <a:pt x="5456" y="361"/>
                    <a:pt x="3670" y="1"/>
                    <a:pt x="2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42950" y="4143125"/>
              <a:ext cx="358275" cy="473050"/>
            </a:xfrm>
            <a:custGeom>
              <a:avLst/>
              <a:gdLst/>
              <a:ahLst/>
              <a:cxnLst/>
              <a:rect l="l" t="t" r="r" b="b"/>
              <a:pathLst>
                <a:path w="14331" h="18922" extrusionOk="0">
                  <a:moveTo>
                    <a:pt x="11246" y="0"/>
                  </a:moveTo>
                  <a:cubicBezTo>
                    <a:pt x="9917" y="0"/>
                    <a:pt x="7442" y="1072"/>
                    <a:pt x="5641" y="3080"/>
                  </a:cubicBezTo>
                  <a:cubicBezTo>
                    <a:pt x="3554" y="5430"/>
                    <a:pt x="3793" y="6447"/>
                    <a:pt x="3081" y="6447"/>
                  </a:cubicBezTo>
                  <a:cubicBezTo>
                    <a:pt x="2950" y="6447"/>
                    <a:pt x="2786" y="6412"/>
                    <a:pt x="2569" y="6345"/>
                  </a:cubicBezTo>
                  <a:cubicBezTo>
                    <a:pt x="2469" y="6314"/>
                    <a:pt x="2379" y="6299"/>
                    <a:pt x="2301" y="6299"/>
                  </a:cubicBezTo>
                  <a:cubicBezTo>
                    <a:pt x="1264" y="6299"/>
                    <a:pt x="1965" y="8834"/>
                    <a:pt x="1921" y="11265"/>
                  </a:cubicBezTo>
                  <a:cubicBezTo>
                    <a:pt x="1897" y="13905"/>
                    <a:pt x="625" y="12153"/>
                    <a:pt x="313" y="14433"/>
                  </a:cubicBezTo>
                  <a:cubicBezTo>
                    <a:pt x="1" y="16714"/>
                    <a:pt x="5881" y="18922"/>
                    <a:pt x="5881" y="18922"/>
                  </a:cubicBezTo>
                  <a:cubicBezTo>
                    <a:pt x="10730" y="18274"/>
                    <a:pt x="14330" y="11889"/>
                    <a:pt x="13754" y="10473"/>
                  </a:cubicBezTo>
                  <a:cubicBezTo>
                    <a:pt x="13154" y="9081"/>
                    <a:pt x="10850" y="10233"/>
                    <a:pt x="12122" y="8001"/>
                  </a:cubicBezTo>
                  <a:cubicBezTo>
                    <a:pt x="13394" y="5745"/>
                    <a:pt x="12866" y="4664"/>
                    <a:pt x="11546" y="3608"/>
                  </a:cubicBezTo>
                  <a:cubicBezTo>
                    <a:pt x="10226" y="2576"/>
                    <a:pt x="12386" y="1664"/>
                    <a:pt x="12170" y="488"/>
                  </a:cubicBezTo>
                  <a:cubicBezTo>
                    <a:pt x="12103" y="160"/>
                    <a:pt x="11760" y="0"/>
                    <a:pt x="11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32900" y="4546275"/>
              <a:ext cx="515075" cy="388775"/>
            </a:xfrm>
            <a:custGeom>
              <a:avLst/>
              <a:gdLst/>
              <a:ahLst/>
              <a:cxnLst/>
              <a:rect l="l" t="t" r="r" b="b"/>
              <a:pathLst>
                <a:path w="20603" h="15551" extrusionOk="0">
                  <a:moveTo>
                    <a:pt x="5593" y="0"/>
                  </a:moveTo>
                  <a:cubicBezTo>
                    <a:pt x="2500" y="0"/>
                    <a:pt x="0" y="1548"/>
                    <a:pt x="537" y="2580"/>
                  </a:cubicBezTo>
                  <a:cubicBezTo>
                    <a:pt x="1161" y="3780"/>
                    <a:pt x="3393" y="2988"/>
                    <a:pt x="3129" y="4884"/>
                  </a:cubicBezTo>
                  <a:cubicBezTo>
                    <a:pt x="2889" y="6780"/>
                    <a:pt x="3225" y="8124"/>
                    <a:pt x="5697" y="9181"/>
                  </a:cubicBezTo>
                  <a:cubicBezTo>
                    <a:pt x="8170" y="10237"/>
                    <a:pt x="5649" y="10885"/>
                    <a:pt x="6177" y="12565"/>
                  </a:cubicBezTo>
                  <a:cubicBezTo>
                    <a:pt x="6561" y="13733"/>
                    <a:pt x="10053" y="15550"/>
                    <a:pt x="13501" y="15550"/>
                  </a:cubicBezTo>
                  <a:cubicBezTo>
                    <a:pt x="15013" y="15550"/>
                    <a:pt x="16517" y="15201"/>
                    <a:pt x="17747" y="14293"/>
                  </a:cubicBezTo>
                  <a:cubicBezTo>
                    <a:pt x="17747" y="14293"/>
                    <a:pt x="20603" y="8076"/>
                    <a:pt x="18827" y="6276"/>
                  </a:cubicBezTo>
                  <a:cubicBezTo>
                    <a:pt x="18270" y="5720"/>
                    <a:pt x="17912" y="5580"/>
                    <a:pt x="17626" y="5580"/>
                  </a:cubicBezTo>
                  <a:cubicBezTo>
                    <a:pt x="17338" y="5580"/>
                    <a:pt x="17124" y="5721"/>
                    <a:pt x="16855" y="5721"/>
                  </a:cubicBezTo>
                  <a:cubicBezTo>
                    <a:pt x="16538" y="5721"/>
                    <a:pt x="16145" y="5525"/>
                    <a:pt x="15466" y="4668"/>
                  </a:cubicBezTo>
                  <a:cubicBezTo>
                    <a:pt x="13964" y="2771"/>
                    <a:pt x="12853" y="401"/>
                    <a:pt x="12092" y="401"/>
                  </a:cubicBezTo>
                  <a:cubicBezTo>
                    <a:pt x="11928" y="401"/>
                    <a:pt x="11781" y="510"/>
                    <a:pt x="11650" y="756"/>
                  </a:cubicBezTo>
                  <a:cubicBezTo>
                    <a:pt x="11416" y="1202"/>
                    <a:pt x="11253" y="1369"/>
                    <a:pt x="11023" y="1369"/>
                  </a:cubicBezTo>
                  <a:cubicBezTo>
                    <a:pt x="10522" y="1369"/>
                    <a:pt x="9703" y="576"/>
                    <a:pt x="7138" y="132"/>
                  </a:cubicBezTo>
                  <a:cubicBezTo>
                    <a:pt x="6614" y="41"/>
                    <a:pt x="6096" y="0"/>
                    <a:pt x="5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732950" y="4440950"/>
              <a:ext cx="420075" cy="698500"/>
            </a:xfrm>
            <a:custGeom>
              <a:avLst/>
              <a:gdLst/>
              <a:ahLst/>
              <a:cxnLst/>
              <a:rect l="l" t="t" r="r" b="b"/>
              <a:pathLst>
                <a:path w="16803" h="27940" extrusionOk="0">
                  <a:moveTo>
                    <a:pt x="16659" y="0"/>
                  </a:moveTo>
                  <a:cubicBezTo>
                    <a:pt x="5401" y="5377"/>
                    <a:pt x="841" y="24027"/>
                    <a:pt x="25" y="27723"/>
                  </a:cubicBezTo>
                  <a:cubicBezTo>
                    <a:pt x="25" y="27795"/>
                    <a:pt x="1" y="27843"/>
                    <a:pt x="1" y="27867"/>
                  </a:cubicBezTo>
                  <a:lnTo>
                    <a:pt x="289" y="27939"/>
                  </a:lnTo>
                  <a:cubicBezTo>
                    <a:pt x="289" y="27915"/>
                    <a:pt x="313" y="27867"/>
                    <a:pt x="337" y="27795"/>
                  </a:cubicBezTo>
                  <a:cubicBezTo>
                    <a:pt x="1129" y="24123"/>
                    <a:pt x="5665" y="5593"/>
                    <a:pt x="16803" y="264"/>
                  </a:cubicBezTo>
                  <a:lnTo>
                    <a:pt x="16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750350" y="4267525"/>
              <a:ext cx="126650" cy="882125"/>
            </a:xfrm>
            <a:custGeom>
              <a:avLst/>
              <a:gdLst/>
              <a:ahLst/>
              <a:cxnLst/>
              <a:rect l="l" t="t" r="r" b="b"/>
              <a:pathLst>
                <a:path w="5066" h="35285" extrusionOk="0">
                  <a:moveTo>
                    <a:pt x="4801" y="0"/>
                  </a:moveTo>
                  <a:cubicBezTo>
                    <a:pt x="1" y="9001"/>
                    <a:pt x="1" y="35020"/>
                    <a:pt x="1" y="35284"/>
                  </a:cubicBezTo>
                  <a:lnTo>
                    <a:pt x="313" y="35284"/>
                  </a:lnTo>
                  <a:cubicBezTo>
                    <a:pt x="313" y="35020"/>
                    <a:pt x="313" y="9073"/>
                    <a:pt x="5065" y="120"/>
                  </a:cubicBezTo>
                  <a:lnTo>
                    <a:pt x="4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33150" y="4427750"/>
              <a:ext cx="223825" cy="682875"/>
            </a:xfrm>
            <a:custGeom>
              <a:avLst/>
              <a:gdLst/>
              <a:ahLst/>
              <a:cxnLst/>
              <a:rect l="l" t="t" r="r" b="b"/>
              <a:pathLst>
                <a:path w="8953" h="27315" extrusionOk="0">
                  <a:moveTo>
                    <a:pt x="192" y="0"/>
                  </a:moveTo>
                  <a:lnTo>
                    <a:pt x="0" y="240"/>
                  </a:lnTo>
                  <a:cubicBezTo>
                    <a:pt x="5977" y="5113"/>
                    <a:pt x="8641" y="14234"/>
                    <a:pt x="7657" y="26595"/>
                  </a:cubicBezTo>
                  <a:cubicBezTo>
                    <a:pt x="7633" y="27051"/>
                    <a:pt x="7609" y="27243"/>
                    <a:pt x="7633" y="27315"/>
                  </a:cubicBezTo>
                  <a:lnTo>
                    <a:pt x="7921" y="27291"/>
                  </a:lnTo>
                  <a:cubicBezTo>
                    <a:pt x="7921" y="27243"/>
                    <a:pt x="7945" y="26979"/>
                    <a:pt x="7969" y="26619"/>
                  </a:cubicBezTo>
                  <a:cubicBezTo>
                    <a:pt x="8953" y="14138"/>
                    <a:pt x="6265" y="4945"/>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575150" y="4767975"/>
              <a:ext cx="151825" cy="331250"/>
            </a:xfrm>
            <a:custGeom>
              <a:avLst/>
              <a:gdLst/>
              <a:ahLst/>
              <a:cxnLst/>
              <a:rect l="l" t="t" r="r" b="b"/>
              <a:pathLst>
                <a:path w="6073" h="13250" extrusionOk="0">
                  <a:moveTo>
                    <a:pt x="192" y="1"/>
                  </a:moveTo>
                  <a:lnTo>
                    <a:pt x="0" y="241"/>
                  </a:lnTo>
                  <a:cubicBezTo>
                    <a:pt x="1992" y="1777"/>
                    <a:pt x="4585" y="5209"/>
                    <a:pt x="5713" y="12818"/>
                  </a:cubicBezTo>
                  <a:cubicBezTo>
                    <a:pt x="5761" y="13082"/>
                    <a:pt x="5785" y="13178"/>
                    <a:pt x="5785" y="13250"/>
                  </a:cubicBezTo>
                  <a:lnTo>
                    <a:pt x="6073" y="13154"/>
                  </a:lnTo>
                  <a:cubicBezTo>
                    <a:pt x="6073" y="13130"/>
                    <a:pt x="6049" y="12986"/>
                    <a:pt x="6025" y="12794"/>
                  </a:cubicBezTo>
                  <a:cubicBezTo>
                    <a:pt x="4873" y="5065"/>
                    <a:pt x="2208" y="156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64125" y="4999000"/>
              <a:ext cx="538900" cy="283850"/>
            </a:xfrm>
            <a:custGeom>
              <a:avLst/>
              <a:gdLst/>
              <a:ahLst/>
              <a:cxnLst/>
              <a:rect l="l" t="t" r="r" b="b"/>
              <a:pathLst>
                <a:path w="21556" h="11354" extrusionOk="0">
                  <a:moveTo>
                    <a:pt x="1" y="0"/>
                  </a:moveTo>
                  <a:cubicBezTo>
                    <a:pt x="577" y="6361"/>
                    <a:pt x="5185" y="11354"/>
                    <a:pt x="10778" y="11354"/>
                  </a:cubicBezTo>
                  <a:cubicBezTo>
                    <a:pt x="16394" y="11354"/>
                    <a:pt x="21003" y="6361"/>
                    <a:pt x="2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332"/>
        <p:cNvGrpSpPr/>
        <p:nvPr/>
      </p:nvGrpSpPr>
      <p:grpSpPr>
        <a:xfrm>
          <a:off x="0" y="0"/>
          <a:ext cx="0" cy="0"/>
          <a:chOff x="0" y="0"/>
          <a:chExt cx="0" cy="0"/>
        </a:xfrm>
      </p:grpSpPr>
      <p:cxnSp>
        <p:nvCxnSpPr>
          <p:cNvPr id="333" name="Google Shape;333;p24"/>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grpSp>
        <p:nvGrpSpPr>
          <p:cNvPr id="334" name="Google Shape;334;p24"/>
          <p:cNvGrpSpPr/>
          <p:nvPr/>
        </p:nvGrpSpPr>
        <p:grpSpPr>
          <a:xfrm flipH="1">
            <a:off x="226811" y="722441"/>
            <a:ext cx="555973" cy="591188"/>
            <a:chOff x="8094138" y="506255"/>
            <a:chExt cx="635616" cy="675876"/>
          </a:xfrm>
        </p:grpSpPr>
        <p:sp>
          <p:nvSpPr>
            <p:cNvPr id="335" name="Google Shape;335;p24"/>
            <p:cNvSpPr/>
            <p:nvPr/>
          </p:nvSpPr>
          <p:spPr>
            <a:xfrm flipH="1">
              <a:off x="8094138" y="506255"/>
              <a:ext cx="635616" cy="675876"/>
            </a:xfrm>
            <a:custGeom>
              <a:avLst/>
              <a:gdLst/>
              <a:ahLst/>
              <a:cxnLst/>
              <a:rect l="l" t="t" r="r" b="b"/>
              <a:pathLst>
                <a:path w="14968" h="15917" extrusionOk="0">
                  <a:moveTo>
                    <a:pt x="7472" y="0"/>
                  </a:moveTo>
                  <a:cubicBezTo>
                    <a:pt x="3345" y="0"/>
                    <a:pt x="1" y="3345"/>
                    <a:pt x="1" y="7496"/>
                  </a:cubicBezTo>
                  <a:cubicBezTo>
                    <a:pt x="1" y="11623"/>
                    <a:pt x="3345" y="14967"/>
                    <a:pt x="7472" y="14967"/>
                  </a:cubicBezTo>
                  <a:cubicBezTo>
                    <a:pt x="8658" y="14967"/>
                    <a:pt x="9773" y="14706"/>
                    <a:pt x="10769" y="14208"/>
                  </a:cubicBezTo>
                  <a:cubicBezTo>
                    <a:pt x="12027" y="15015"/>
                    <a:pt x="13331" y="15916"/>
                    <a:pt x="13331" y="15916"/>
                  </a:cubicBezTo>
                  <a:lnTo>
                    <a:pt x="12667" y="12880"/>
                  </a:lnTo>
                  <a:cubicBezTo>
                    <a:pt x="14090" y="11528"/>
                    <a:pt x="14968" y="9607"/>
                    <a:pt x="14968" y="7496"/>
                  </a:cubicBezTo>
                  <a:cubicBezTo>
                    <a:pt x="14968" y="3345"/>
                    <a:pt x="11623" y="0"/>
                    <a:pt x="7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flipH="1">
              <a:off x="8260302" y="733862"/>
              <a:ext cx="300228" cy="42378"/>
            </a:xfrm>
            <a:custGeom>
              <a:avLst/>
              <a:gdLst/>
              <a:ahLst/>
              <a:cxnLst/>
              <a:rect l="l" t="t" r="r" b="b"/>
              <a:pathLst>
                <a:path w="7070" h="998" extrusionOk="0">
                  <a:moveTo>
                    <a:pt x="499" y="1"/>
                  </a:moveTo>
                  <a:cubicBezTo>
                    <a:pt x="214" y="1"/>
                    <a:pt x="1" y="214"/>
                    <a:pt x="1" y="499"/>
                  </a:cubicBezTo>
                  <a:cubicBezTo>
                    <a:pt x="1" y="784"/>
                    <a:pt x="214" y="997"/>
                    <a:pt x="499" y="997"/>
                  </a:cubicBezTo>
                  <a:lnTo>
                    <a:pt x="6571" y="997"/>
                  </a:lnTo>
                  <a:cubicBezTo>
                    <a:pt x="6856" y="997"/>
                    <a:pt x="7069" y="784"/>
                    <a:pt x="7069" y="499"/>
                  </a:cubicBezTo>
                  <a:cubicBezTo>
                    <a:pt x="7069" y="214"/>
                    <a:pt x="6856" y="1"/>
                    <a:pt x="6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flipH="1">
              <a:off x="8307650" y="818493"/>
              <a:ext cx="205531" cy="43354"/>
            </a:xfrm>
            <a:custGeom>
              <a:avLst/>
              <a:gdLst/>
              <a:ahLst/>
              <a:cxnLst/>
              <a:rect l="l" t="t" r="r" b="b"/>
              <a:pathLst>
                <a:path w="4840" h="1021" extrusionOk="0">
                  <a:moveTo>
                    <a:pt x="499" y="0"/>
                  </a:moveTo>
                  <a:cubicBezTo>
                    <a:pt x="214" y="0"/>
                    <a:pt x="0" y="238"/>
                    <a:pt x="0" y="522"/>
                  </a:cubicBezTo>
                  <a:cubicBezTo>
                    <a:pt x="0" y="783"/>
                    <a:pt x="214" y="1020"/>
                    <a:pt x="499" y="1020"/>
                  </a:cubicBezTo>
                  <a:lnTo>
                    <a:pt x="4341" y="1020"/>
                  </a:lnTo>
                  <a:cubicBezTo>
                    <a:pt x="4602" y="1020"/>
                    <a:pt x="4839" y="783"/>
                    <a:pt x="4839" y="522"/>
                  </a:cubicBezTo>
                  <a:cubicBezTo>
                    <a:pt x="4839" y="238"/>
                    <a:pt x="4602" y="0"/>
                    <a:pt x="4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flipH="1">
              <a:off x="8339880" y="904100"/>
              <a:ext cx="131005" cy="43354"/>
            </a:xfrm>
            <a:custGeom>
              <a:avLst/>
              <a:gdLst/>
              <a:ahLst/>
              <a:cxnLst/>
              <a:rect l="l" t="t" r="r" b="b"/>
              <a:pathLst>
                <a:path w="3085" h="1021" extrusionOk="0">
                  <a:moveTo>
                    <a:pt x="499" y="0"/>
                  </a:moveTo>
                  <a:cubicBezTo>
                    <a:pt x="214" y="0"/>
                    <a:pt x="1" y="238"/>
                    <a:pt x="1" y="522"/>
                  </a:cubicBezTo>
                  <a:cubicBezTo>
                    <a:pt x="1" y="783"/>
                    <a:pt x="214" y="1020"/>
                    <a:pt x="499" y="1020"/>
                  </a:cubicBezTo>
                  <a:lnTo>
                    <a:pt x="2586" y="1020"/>
                  </a:lnTo>
                  <a:cubicBezTo>
                    <a:pt x="2847" y="1020"/>
                    <a:pt x="3084" y="783"/>
                    <a:pt x="3084" y="522"/>
                  </a:cubicBezTo>
                  <a:cubicBezTo>
                    <a:pt x="3084" y="238"/>
                    <a:pt x="2847" y="0"/>
                    <a:pt x="2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24"/>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340"/>
        <p:cNvGrpSpPr/>
        <p:nvPr/>
      </p:nvGrpSpPr>
      <p:grpSpPr>
        <a:xfrm>
          <a:off x="0" y="0"/>
          <a:ext cx="0" cy="0"/>
          <a:chOff x="0" y="0"/>
          <a:chExt cx="0" cy="0"/>
        </a:xfrm>
      </p:grpSpPr>
      <p:cxnSp>
        <p:nvCxnSpPr>
          <p:cNvPr id="341" name="Google Shape;341;p25"/>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25"/>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grpSp>
        <p:nvGrpSpPr>
          <p:cNvPr id="343" name="Google Shape;343;p25"/>
          <p:cNvGrpSpPr/>
          <p:nvPr/>
        </p:nvGrpSpPr>
        <p:grpSpPr>
          <a:xfrm flipH="1">
            <a:off x="8196101" y="3500303"/>
            <a:ext cx="793612" cy="1321632"/>
            <a:chOff x="8034093" y="3500303"/>
            <a:chExt cx="793612" cy="1321632"/>
          </a:xfrm>
        </p:grpSpPr>
        <p:sp>
          <p:nvSpPr>
            <p:cNvPr id="344" name="Google Shape;344;p25"/>
            <p:cNvSpPr/>
            <p:nvPr/>
          </p:nvSpPr>
          <p:spPr>
            <a:xfrm flipH="1">
              <a:off x="8454019" y="3859093"/>
              <a:ext cx="373687" cy="528745"/>
            </a:xfrm>
            <a:custGeom>
              <a:avLst/>
              <a:gdLst/>
              <a:ahLst/>
              <a:cxnLst/>
              <a:rect l="l" t="t" r="r" b="b"/>
              <a:pathLst>
                <a:path w="5220" h="7386" extrusionOk="0">
                  <a:moveTo>
                    <a:pt x="929" y="0"/>
                  </a:moveTo>
                  <a:cubicBezTo>
                    <a:pt x="790" y="0"/>
                    <a:pt x="664" y="32"/>
                    <a:pt x="556" y="97"/>
                  </a:cubicBezTo>
                  <a:cubicBezTo>
                    <a:pt x="533" y="112"/>
                    <a:pt x="510" y="128"/>
                    <a:pt x="488" y="150"/>
                  </a:cubicBezTo>
                  <a:cubicBezTo>
                    <a:pt x="1" y="561"/>
                    <a:pt x="84" y="1733"/>
                    <a:pt x="640" y="3102"/>
                  </a:cubicBezTo>
                  <a:lnTo>
                    <a:pt x="1842" y="3224"/>
                  </a:lnTo>
                  <a:lnTo>
                    <a:pt x="807" y="3475"/>
                  </a:lnTo>
                  <a:cubicBezTo>
                    <a:pt x="975" y="3840"/>
                    <a:pt x="1172" y="4221"/>
                    <a:pt x="1401" y="4594"/>
                  </a:cubicBezTo>
                  <a:cubicBezTo>
                    <a:pt x="1720" y="5126"/>
                    <a:pt x="2123" y="5575"/>
                    <a:pt x="2542" y="5940"/>
                  </a:cubicBezTo>
                  <a:lnTo>
                    <a:pt x="3447" y="5225"/>
                  </a:lnTo>
                  <a:lnTo>
                    <a:pt x="2854" y="6199"/>
                  </a:lnTo>
                  <a:cubicBezTo>
                    <a:pt x="3926" y="7036"/>
                    <a:pt x="4992" y="7386"/>
                    <a:pt x="4992" y="7386"/>
                  </a:cubicBezTo>
                  <a:cubicBezTo>
                    <a:pt x="4992" y="7386"/>
                    <a:pt x="4992" y="7348"/>
                    <a:pt x="5007" y="7272"/>
                  </a:cubicBezTo>
                  <a:cubicBezTo>
                    <a:pt x="5060" y="6769"/>
                    <a:pt x="5220" y="4647"/>
                    <a:pt x="4147" y="2889"/>
                  </a:cubicBezTo>
                  <a:cubicBezTo>
                    <a:pt x="4071" y="2760"/>
                    <a:pt x="3987" y="2631"/>
                    <a:pt x="3904" y="2509"/>
                  </a:cubicBezTo>
                  <a:lnTo>
                    <a:pt x="3447" y="3688"/>
                  </a:lnTo>
                  <a:cubicBezTo>
                    <a:pt x="3447" y="3688"/>
                    <a:pt x="3538" y="2653"/>
                    <a:pt x="3599" y="2068"/>
                  </a:cubicBezTo>
                  <a:cubicBezTo>
                    <a:pt x="3082" y="1368"/>
                    <a:pt x="2534" y="805"/>
                    <a:pt x="2024" y="447"/>
                  </a:cubicBezTo>
                  <a:lnTo>
                    <a:pt x="1842" y="1117"/>
                  </a:lnTo>
                  <a:lnTo>
                    <a:pt x="1720" y="249"/>
                  </a:lnTo>
                  <a:cubicBezTo>
                    <a:pt x="1430" y="88"/>
                    <a:pt x="1161" y="0"/>
                    <a:pt x="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flipH="1">
              <a:off x="8469267" y="3869831"/>
              <a:ext cx="358439" cy="518007"/>
            </a:xfrm>
            <a:custGeom>
              <a:avLst/>
              <a:gdLst/>
              <a:ahLst/>
              <a:cxnLst/>
              <a:rect l="l" t="t" r="r" b="b"/>
              <a:pathLst>
                <a:path w="5007" h="7236" extrusionOk="0">
                  <a:moveTo>
                    <a:pt x="488" y="0"/>
                  </a:moveTo>
                  <a:lnTo>
                    <a:pt x="488" y="0"/>
                  </a:lnTo>
                  <a:cubicBezTo>
                    <a:pt x="1" y="411"/>
                    <a:pt x="84" y="1583"/>
                    <a:pt x="640" y="2952"/>
                  </a:cubicBezTo>
                  <a:lnTo>
                    <a:pt x="1842" y="3074"/>
                  </a:lnTo>
                  <a:lnTo>
                    <a:pt x="807" y="3325"/>
                  </a:lnTo>
                  <a:cubicBezTo>
                    <a:pt x="975" y="3690"/>
                    <a:pt x="1172" y="4071"/>
                    <a:pt x="1401" y="4444"/>
                  </a:cubicBezTo>
                  <a:cubicBezTo>
                    <a:pt x="1720" y="4976"/>
                    <a:pt x="2123" y="5425"/>
                    <a:pt x="2542" y="5790"/>
                  </a:cubicBezTo>
                  <a:lnTo>
                    <a:pt x="3447" y="5075"/>
                  </a:lnTo>
                  <a:lnTo>
                    <a:pt x="2854" y="6049"/>
                  </a:lnTo>
                  <a:cubicBezTo>
                    <a:pt x="3926" y="6886"/>
                    <a:pt x="4992" y="7236"/>
                    <a:pt x="4992" y="7236"/>
                  </a:cubicBezTo>
                  <a:cubicBezTo>
                    <a:pt x="4992" y="7236"/>
                    <a:pt x="4992" y="7198"/>
                    <a:pt x="5007" y="7122"/>
                  </a:cubicBezTo>
                  <a:cubicBezTo>
                    <a:pt x="4337" y="5676"/>
                    <a:pt x="2344" y="1621"/>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flipH="1">
              <a:off x="8034093" y="3714704"/>
              <a:ext cx="400389" cy="560387"/>
            </a:xfrm>
            <a:custGeom>
              <a:avLst/>
              <a:gdLst/>
              <a:ahLst/>
              <a:cxnLst/>
              <a:rect l="l" t="t" r="r" b="b"/>
              <a:pathLst>
                <a:path w="5593" h="7828" extrusionOk="0">
                  <a:moveTo>
                    <a:pt x="4592" y="0"/>
                  </a:moveTo>
                  <a:cubicBezTo>
                    <a:pt x="4346" y="0"/>
                    <a:pt x="4060" y="94"/>
                    <a:pt x="3751" y="265"/>
                  </a:cubicBezTo>
                  <a:lnTo>
                    <a:pt x="3622" y="1186"/>
                  </a:lnTo>
                  <a:lnTo>
                    <a:pt x="3417" y="478"/>
                  </a:lnTo>
                  <a:cubicBezTo>
                    <a:pt x="2877" y="859"/>
                    <a:pt x="2291" y="1452"/>
                    <a:pt x="1735" y="2190"/>
                  </a:cubicBezTo>
                  <a:cubicBezTo>
                    <a:pt x="1804" y="2814"/>
                    <a:pt x="1895" y="3910"/>
                    <a:pt x="1895" y="3910"/>
                  </a:cubicBezTo>
                  <a:lnTo>
                    <a:pt x="1408" y="2654"/>
                  </a:lnTo>
                  <a:cubicBezTo>
                    <a:pt x="1317" y="2791"/>
                    <a:pt x="1233" y="2921"/>
                    <a:pt x="1150" y="3065"/>
                  </a:cubicBezTo>
                  <a:cubicBezTo>
                    <a:pt x="1" y="4929"/>
                    <a:pt x="176" y="7174"/>
                    <a:pt x="237" y="7706"/>
                  </a:cubicBezTo>
                  <a:cubicBezTo>
                    <a:pt x="244" y="7782"/>
                    <a:pt x="252" y="7828"/>
                    <a:pt x="252" y="7828"/>
                  </a:cubicBezTo>
                  <a:cubicBezTo>
                    <a:pt x="252" y="7828"/>
                    <a:pt x="1385" y="7455"/>
                    <a:pt x="2534" y="6565"/>
                  </a:cubicBezTo>
                  <a:lnTo>
                    <a:pt x="1895" y="5538"/>
                  </a:lnTo>
                  <a:lnTo>
                    <a:pt x="2861" y="6299"/>
                  </a:lnTo>
                  <a:cubicBezTo>
                    <a:pt x="3310" y="5903"/>
                    <a:pt x="3744" y="5431"/>
                    <a:pt x="4094" y="4868"/>
                  </a:cubicBezTo>
                  <a:cubicBezTo>
                    <a:pt x="4337" y="4473"/>
                    <a:pt x="4550" y="4069"/>
                    <a:pt x="4725" y="3681"/>
                  </a:cubicBezTo>
                  <a:lnTo>
                    <a:pt x="3622" y="3415"/>
                  </a:lnTo>
                  <a:lnTo>
                    <a:pt x="4900" y="3293"/>
                  </a:lnTo>
                  <a:cubicBezTo>
                    <a:pt x="5494" y="1840"/>
                    <a:pt x="5593" y="593"/>
                    <a:pt x="5068" y="159"/>
                  </a:cubicBezTo>
                  <a:cubicBezTo>
                    <a:pt x="5037" y="136"/>
                    <a:pt x="5014" y="121"/>
                    <a:pt x="4992" y="106"/>
                  </a:cubicBezTo>
                  <a:cubicBezTo>
                    <a:pt x="4875" y="34"/>
                    <a:pt x="4740" y="0"/>
                    <a:pt x="4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flipH="1">
              <a:off x="8034093" y="3726014"/>
              <a:ext cx="383494" cy="549076"/>
            </a:xfrm>
            <a:custGeom>
              <a:avLst/>
              <a:gdLst/>
              <a:ahLst/>
              <a:cxnLst/>
              <a:rect l="l" t="t" r="r" b="b"/>
              <a:pathLst>
                <a:path w="5357" h="7670" extrusionOk="0">
                  <a:moveTo>
                    <a:pt x="4832" y="1"/>
                  </a:moveTo>
                  <a:lnTo>
                    <a:pt x="4832" y="1"/>
                  </a:lnTo>
                  <a:cubicBezTo>
                    <a:pt x="2846" y="1720"/>
                    <a:pt x="708" y="6019"/>
                    <a:pt x="1" y="7548"/>
                  </a:cubicBezTo>
                  <a:cubicBezTo>
                    <a:pt x="8" y="7624"/>
                    <a:pt x="16" y="7670"/>
                    <a:pt x="16" y="7670"/>
                  </a:cubicBezTo>
                  <a:cubicBezTo>
                    <a:pt x="16" y="7670"/>
                    <a:pt x="1149" y="7297"/>
                    <a:pt x="2298" y="6407"/>
                  </a:cubicBezTo>
                  <a:lnTo>
                    <a:pt x="1659" y="5380"/>
                  </a:lnTo>
                  <a:lnTo>
                    <a:pt x="2625" y="6141"/>
                  </a:lnTo>
                  <a:cubicBezTo>
                    <a:pt x="3074" y="5745"/>
                    <a:pt x="3508" y="5273"/>
                    <a:pt x="3858" y="4710"/>
                  </a:cubicBezTo>
                  <a:cubicBezTo>
                    <a:pt x="4101" y="4315"/>
                    <a:pt x="4314" y="3911"/>
                    <a:pt x="4489" y="3523"/>
                  </a:cubicBezTo>
                  <a:lnTo>
                    <a:pt x="3386" y="3257"/>
                  </a:lnTo>
                  <a:lnTo>
                    <a:pt x="4664" y="3135"/>
                  </a:lnTo>
                  <a:cubicBezTo>
                    <a:pt x="5258" y="1682"/>
                    <a:pt x="5357" y="435"/>
                    <a:pt x="4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flipH="1">
              <a:off x="8345639" y="3500303"/>
              <a:ext cx="250556" cy="607635"/>
            </a:xfrm>
            <a:custGeom>
              <a:avLst/>
              <a:gdLst/>
              <a:ahLst/>
              <a:cxnLst/>
              <a:rect l="l" t="t" r="r" b="b"/>
              <a:pathLst>
                <a:path w="3500" h="8488" extrusionOk="0">
                  <a:moveTo>
                    <a:pt x="1303" y="0"/>
                  </a:moveTo>
                  <a:cubicBezTo>
                    <a:pt x="1280" y="0"/>
                    <a:pt x="1256" y="2"/>
                    <a:pt x="1233" y="4"/>
                  </a:cubicBezTo>
                  <a:cubicBezTo>
                    <a:pt x="1202" y="12"/>
                    <a:pt x="1172" y="12"/>
                    <a:pt x="1149" y="19"/>
                  </a:cubicBezTo>
                  <a:cubicBezTo>
                    <a:pt x="525" y="179"/>
                    <a:pt x="107" y="1282"/>
                    <a:pt x="23" y="2758"/>
                  </a:cubicBezTo>
                  <a:lnTo>
                    <a:pt x="1050" y="3375"/>
                  </a:lnTo>
                  <a:lnTo>
                    <a:pt x="8" y="3162"/>
                  </a:lnTo>
                  <a:lnTo>
                    <a:pt x="8" y="3162"/>
                  </a:lnTo>
                  <a:cubicBezTo>
                    <a:pt x="0" y="3565"/>
                    <a:pt x="23" y="3991"/>
                    <a:pt x="69" y="4424"/>
                  </a:cubicBezTo>
                  <a:cubicBezTo>
                    <a:pt x="129" y="5048"/>
                    <a:pt x="304" y="5627"/>
                    <a:pt x="525" y="6136"/>
                  </a:cubicBezTo>
                  <a:lnTo>
                    <a:pt x="1651" y="5878"/>
                  </a:lnTo>
                  <a:lnTo>
                    <a:pt x="700" y="6501"/>
                  </a:lnTo>
                  <a:cubicBezTo>
                    <a:pt x="1309" y="7711"/>
                    <a:pt x="2115" y="8487"/>
                    <a:pt x="2115" y="8487"/>
                  </a:cubicBezTo>
                  <a:cubicBezTo>
                    <a:pt x="2115" y="8487"/>
                    <a:pt x="2138" y="8457"/>
                    <a:pt x="2176" y="8396"/>
                  </a:cubicBezTo>
                  <a:cubicBezTo>
                    <a:pt x="2176" y="8396"/>
                    <a:pt x="2176" y="8396"/>
                    <a:pt x="2176" y="8388"/>
                  </a:cubicBezTo>
                  <a:cubicBezTo>
                    <a:pt x="2442" y="7962"/>
                    <a:pt x="3500" y="6113"/>
                    <a:pt x="3287" y="4067"/>
                  </a:cubicBezTo>
                  <a:cubicBezTo>
                    <a:pt x="3264" y="3907"/>
                    <a:pt x="3249" y="3763"/>
                    <a:pt x="3226" y="3610"/>
                  </a:cubicBezTo>
                  <a:lnTo>
                    <a:pt x="2305" y="4493"/>
                  </a:lnTo>
                  <a:cubicBezTo>
                    <a:pt x="2305" y="4493"/>
                    <a:pt x="2830" y="3588"/>
                    <a:pt x="3135" y="3085"/>
                  </a:cubicBezTo>
                  <a:cubicBezTo>
                    <a:pt x="2967" y="2233"/>
                    <a:pt x="2709" y="1488"/>
                    <a:pt x="2412" y="948"/>
                  </a:cubicBezTo>
                  <a:lnTo>
                    <a:pt x="1955" y="1473"/>
                  </a:lnTo>
                  <a:lnTo>
                    <a:pt x="1955" y="1473"/>
                  </a:lnTo>
                  <a:lnTo>
                    <a:pt x="2214" y="636"/>
                  </a:lnTo>
                  <a:cubicBezTo>
                    <a:pt x="1931" y="232"/>
                    <a:pt x="1615" y="0"/>
                    <a:pt x="1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flipH="1">
              <a:off x="8438774" y="3501663"/>
              <a:ext cx="157421" cy="606275"/>
            </a:xfrm>
            <a:custGeom>
              <a:avLst/>
              <a:gdLst/>
              <a:ahLst/>
              <a:cxnLst/>
              <a:rect l="l" t="t" r="r" b="b"/>
              <a:pathLst>
                <a:path w="2199" h="8469" extrusionOk="0">
                  <a:moveTo>
                    <a:pt x="1149" y="0"/>
                  </a:moveTo>
                  <a:cubicBezTo>
                    <a:pt x="525" y="160"/>
                    <a:pt x="107" y="1263"/>
                    <a:pt x="23" y="2739"/>
                  </a:cubicBezTo>
                  <a:lnTo>
                    <a:pt x="1050" y="3356"/>
                  </a:lnTo>
                  <a:lnTo>
                    <a:pt x="8" y="3143"/>
                  </a:lnTo>
                  <a:lnTo>
                    <a:pt x="8" y="3143"/>
                  </a:lnTo>
                  <a:cubicBezTo>
                    <a:pt x="0" y="3546"/>
                    <a:pt x="23" y="3972"/>
                    <a:pt x="69" y="4405"/>
                  </a:cubicBezTo>
                  <a:cubicBezTo>
                    <a:pt x="129" y="5029"/>
                    <a:pt x="304" y="5608"/>
                    <a:pt x="525" y="6117"/>
                  </a:cubicBezTo>
                  <a:lnTo>
                    <a:pt x="1651" y="5859"/>
                  </a:lnTo>
                  <a:lnTo>
                    <a:pt x="700" y="6482"/>
                  </a:lnTo>
                  <a:cubicBezTo>
                    <a:pt x="1309" y="7692"/>
                    <a:pt x="2115" y="8468"/>
                    <a:pt x="2115" y="8468"/>
                  </a:cubicBezTo>
                  <a:cubicBezTo>
                    <a:pt x="2115" y="8468"/>
                    <a:pt x="2138" y="8438"/>
                    <a:pt x="2176" y="8377"/>
                  </a:cubicBezTo>
                  <a:cubicBezTo>
                    <a:pt x="2176" y="8377"/>
                    <a:pt x="2176" y="8377"/>
                    <a:pt x="2176" y="8369"/>
                  </a:cubicBezTo>
                  <a:cubicBezTo>
                    <a:pt x="2199" y="6779"/>
                    <a:pt x="2130" y="2268"/>
                    <a:pt x="1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flipH="1">
              <a:off x="8436554" y="3998901"/>
              <a:ext cx="247335" cy="458088"/>
            </a:xfrm>
            <a:custGeom>
              <a:avLst/>
              <a:gdLst/>
              <a:ahLst/>
              <a:cxnLst/>
              <a:rect l="l" t="t" r="r" b="b"/>
              <a:pathLst>
                <a:path w="3455" h="6399" extrusionOk="0">
                  <a:moveTo>
                    <a:pt x="76" y="1"/>
                  </a:moveTo>
                  <a:lnTo>
                    <a:pt x="0" y="46"/>
                  </a:lnTo>
                  <a:cubicBezTo>
                    <a:pt x="31" y="99"/>
                    <a:pt x="3112" y="5151"/>
                    <a:pt x="3363" y="6399"/>
                  </a:cubicBezTo>
                  <a:lnTo>
                    <a:pt x="3454" y="6376"/>
                  </a:lnTo>
                  <a:cubicBezTo>
                    <a:pt x="3203" y="5121"/>
                    <a:pt x="206" y="206"/>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flipH="1">
              <a:off x="8419161" y="3620926"/>
              <a:ext cx="61565" cy="835569"/>
            </a:xfrm>
            <a:custGeom>
              <a:avLst/>
              <a:gdLst/>
              <a:ahLst/>
              <a:cxnLst/>
              <a:rect l="l" t="t" r="r" b="b"/>
              <a:pathLst>
                <a:path w="860" h="11672" extrusionOk="0">
                  <a:moveTo>
                    <a:pt x="91" y="1"/>
                  </a:moveTo>
                  <a:lnTo>
                    <a:pt x="0" y="16"/>
                  </a:lnTo>
                  <a:cubicBezTo>
                    <a:pt x="8" y="61"/>
                    <a:pt x="768" y="4147"/>
                    <a:pt x="457" y="6795"/>
                  </a:cubicBezTo>
                  <a:cubicBezTo>
                    <a:pt x="152" y="9450"/>
                    <a:pt x="266" y="11648"/>
                    <a:pt x="266" y="11671"/>
                  </a:cubicBezTo>
                  <a:lnTo>
                    <a:pt x="358" y="11664"/>
                  </a:lnTo>
                  <a:cubicBezTo>
                    <a:pt x="358" y="11641"/>
                    <a:pt x="243" y="9450"/>
                    <a:pt x="555" y="6802"/>
                  </a:cubicBezTo>
                  <a:cubicBezTo>
                    <a:pt x="860" y="4147"/>
                    <a:pt x="99" y="39"/>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flipH="1">
              <a:off x="8248641" y="3954231"/>
              <a:ext cx="187488" cy="502258"/>
            </a:xfrm>
            <a:custGeom>
              <a:avLst/>
              <a:gdLst/>
              <a:ahLst/>
              <a:cxnLst/>
              <a:rect l="l" t="t" r="r" b="b"/>
              <a:pathLst>
                <a:path w="2619" h="7016" extrusionOk="0">
                  <a:moveTo>
                    <a:pt x="2534" y="1"/>
                  </a:moveTo>
                  <a:cubicBezTo>
                    <a:pt x="2443" y="153"/>
                    <a:pt x="389" y="3615"/>
                    <a:pt x="222" y="4474"/>
                  </a:cubicBezTo>
                  <a:cubicBezTo>
                    <a:pt x="62" y="5319"/>
                    <a:pt x="1" y="6992"/>
                    <a:pt x="1" y="7008"/>
                  </a:cubicBezTo>
                  <a:lnTo>
                    <a:pt x="92" y="7015"/>
                  </a:lnTo>
                  <a:cubicBezTo>
                    <a:pt x="100" y="7000"/>
                    <a:pt x="161" y="5326"/>
                    <a:pt x="320" y="4489"/>
                  </a:cubicBezTo>
                  <a:cubicBezTo>
                    <a:pt x="480" y="3653"/>
                    <a:pt x="2595" y="92"/>
                    <a:pt x="2618" y="54"/>
                  </a:cubicBezTo>
                  <a:lnTo>
                    <a:pt x="2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flipH="1">
              <a:off x="8249783" y="4442808"/>
              <a:ext cx="365526" cy="379127"/>
            </a:xfrm>
            <a:custGeom>
              <a:avLst/>
              <a:gdLst/>
              <a:ahLst/>
              <a:cxnLst/>
              <a:rect l="l" t="t" r="r" b="b"/>
              <a:pathLst>
                <a:path w="5106" h="5296" extrusionOk="0">
                  <a:moveTo>
                    <a:pt x="1530" y="0"/>
                  </a:moveTo>
                  <a:cubicBezTo>
                    <a:pt x="686" y="0"/>
                    <a:pt x="1" y="685"/>
                    <a:pt x="1" y="1529"/>
                  </a:cubicBezTo>
                  <a:lnTo>
                    <a:pt x="1" y="3758"/>
                  </a:lnTo>
                  <a:cubicBezTo>
                    <a:pt x="1" y="4603"/>
                    <a:pt x="686" y="5295"/>
                    <a:pt x="1530" y="5295"/>
                  </a:cubicBezTo>
                  <a:lnTo>
                    <a:pt x="3569" y="5295"/>
                  </a:lnTo>
                  <a:cubicBezTo>
                    <a:pt x="4421" y="5295"/>
                    <a:pt x="5106" y="4603"/>
                    <a:pt x="5106" y="3758"/>
                  </a:cubicBezTo>
                  <a:lnTo>
                    <a:pt x="5106" y="1529"/>
                  </a:lnTo>
                  <a:cubicBezTo>
                    <a:pt x="5106" y="1050"/>
                    <a:pt x="4885" y="624"/>
                    <a:pt x="4543" y="342"/>
                  </a:cubicBezTo>
                  <a:cubicBezTo>
                    <a:pt x="4277" y="129"/>
                    <a:pt x="3942" y="0"/>
                    <a:pt x="3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712350" y="2151325"/>
            <a:ext cx="3718800" cy="14322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374750" y="1208561"/>
            <a:ext cx="1056000" cy="83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000"/>
              <a:buNone/>
              <a:defRPr sz="5500">
                <a:solidFill>
                  <a:schemeClr val="lt2"/>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cxnSp>
        <p:nvCxnSpPr>
          <p:cNvPr id="26" name="Google Shape;26;p3"/>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3"/>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grpSp>
        <p:nvGrpSpPr>
          <p:cNvPr id="28" name="Google Shape;28;p3"/>
          <p:cNvGrpSpPr/>
          <p:nvPr/>
        </p:nvGrpSpPr>
        <p:grpSpPr>
          <a:xfrm>
            <a:off x="8269945" y="4010876"/>
            <a:ext cx="730326" cy="821628"/>
            <a:chOff x="2232900" y="4143125"/>
            <a:chExt cx="1013075" cy="1139725"/>
          </a:xfrm>
        </p:grpSpPr>
        <p:sp>
          <p:nvSpPr>
            <p:cNvPr id="29" name="Google Shape;29;p3"/>
            <p:cNvSpPr/>
            <p:nvPr/>
          </p:nvSpPr>
          <p:spPr>
            <a:xfrm>
              <a:off x="2775575" y="4379400"/>
              <a:ext cx="470400" cy="373425"/>
            </a:xfrm>
            <a:custGeom>
              <a:avLst/>
              <a:gdLst/>
              <a:ahLst/>
              <a:cxnLst/>
              <a:rect l="l" t="t" r="r" b="b"/>
              <a:pathLst>
                <a:path w="18816" h="14937" extrusionOk="0">
                  <a:moveTo>
                    <a:pt x="14935" y="1"/>
                  </a:moveTo>
                  <a:cubicBezTo>
                    <a:pt x="13898" y="1"/>
                    <a:pt x="12744" y="159"/>
                    <a:pt x="11617" y="542"/>
                  </a:cubicBezTo>
                  <a:cubicBezTo>
                    <a:pt x="9044" y="1417"/>
                    <a:pt x="8475" y="2293"/>
                    <a:pt x="7965" y="2293"/>
                  </a:cubicBezTo>
                  <a:cubicBezTo>
                    <a:pt x="7775" y="2293"/>
                    <a:pt x="7594" y="2172"/>
                    <a:pt x="7321" y="1886"/>
                  </a:cubicBezTo>
                  <a:cubicBezTo>
                    <a:pt x="7167" y="1721"/>
                    <a:pt x="7021" y="1646"/>
                    <a:pt x="6881" y="1646"/>
                  </a:cubicBezTo>
                  <a:cubicBezTo>
                    <a:pt x="6105" y="1646"/>
                    <a:pt x="5483" y="3936"/>
                    <a:pt x="4345" y="5847"/>
                  </a:cubicBezTo>
                  <a:cubicBezTo>
                    <a:pt x="3749" y="6876"/>
                    <a:pt x="3373" y="7005"/>
                    <a:pt x="3012" y="7005"/>
                  </a:cubicBezTo>
                  <a:cubicBezTo>
                    <a:pt x="2890" y="7005"/>
                    <a:pt x="2771" y="6991"/>
                    <a:pt x="2645" y="6991"/>
                  </a:cubicBezTo>
                  <a:cubicBezTo>
                    <a:pt x="2316" y="6991"/>
                    <a:pt x="1945" y="7091"/>
                    <a:pt x="1392" y="7815"/>
                  </a:cubicBezTo>
                  <a:cubicBezTo>
                    <a:pt x="0" y="9639"/>
                    <a:pt x="4032" y="14439"/>
                    <a:pt x="4032" y="14439"/>
                  </a:cubicBezTo>
                  <a:cubicBezTo>
                    <a:pt x="4889" y="14788"/>
                    <a:pt x="5808" y="14936"/>
                    <a:pt x="6735" y="14936"/>
                  </a:cubicBezTo>
                  <a:cubicBezTo>
                    <a:pt x="10719" y="14936"/>
                    <a:pt x="14870" y="12210"/>
                    <a:pt x="15026" y="10983"/>
                  </a:cubicBezTo>
                  <a:cubicBezTo>
                    <a:pt x="15218" y="9447"/>
                    <a:pt x="12625" y="9327"/>
                    <a:pt x="14834" y="8007"/>
                  </a:cubicBezTo>
                  <a:cubicBezTo>
                    <a:pt x="17042" y="6687"/>
                    <a:pt x="17114" y="5486"/>
                    <a:pt x="16490" y="3902"/>
                  </a:cubicBezTo>
                  <a:cubicBezTo>
                    <a:pt x="15842" y="2342"/>
                    <a:pt x="18194" y="2630"/>
                    <a:pt x="18554" y="1502"/>
                  </a:cubicBezTo>
                  <a:cubicBezTo>
                    <a:pt x="18815" y="718"/>
                    <a:pt x="17142" y="1"/>
                    <a:pt x="14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394225" y="4297900"/>
              <a:ext cx="424575" cy="398300"/>
            </a:xfrm>
            <a:custGeom>
              <a:avLst/>
              <a:gdLst/>
              <a:ahLst/>
              <a:cxnLst/>
              <a:rect l="l" t="t" r="r" b="b"/>
              <a:pathLst>
                <a:path w="16983" h="15932" extrusionOk="0">
                  <a:moveTo>
                    <a:pt x="2310" y="1"/>
                  </a:moveTo>
                  <a:cubicBezTo>
                    <a:pt x="938" y="1"/>
                    <a:pt x="0" y="367"/>
                    <a:pt x="84" y="946"/>
                  </a:cubicBezTo>
                  <a:cubicBezTo>
                    <a:pt x="277" y="2074"/>
                    <a:pt x="2629" y="2218"/>
                    <a:pt x="1741" y="3586"/>
                  </a:cubicBezTo>
                  <a:cubicBezTo>
                    <a:pt x="853" y="4978"/>
                    <a:pt x="709" y="6130"/>
                    <a:pt x="2677" y="7786"/>
                  </a:cubicBezTo>
                  <a:cubicBezTo>
                    <a:pt x="4621" y="9419"/>
                    <a:pt x="2053" y="9083"/>
                    <a:pt x="1981" y="10571"/>
                  </a:cubicBezTo>
                  <a:cubicBezTo>
                    <a:pt x="1915" y="11923"/>
                    <a:pt x="6468" y="15931"/>
                    <a:pt x="10902" y="15931"/>
                  </a:cubicBezTo>
                  <a:cubicBezTo>
                    <a:pt x="11347" y="15931"/>
                    <a:pt x="11792" y="15891"/>
                    <a:pt x="12230" y="15803"/>
                  </a:cubicBezTo>
                  <a:cubicBezTo>
                    <a:pt x="12230" y="15803"/>
                    <a:pt x="16982" y="11915"/>
                    <a:pt x="15926" y="9947"/>
                  </a:cubicBezTo>
                  <a:cubicBezTo>
                    <a:pt x="14894" y="7954"/>
                    <a:pt x="14270" y="9947"/>
                    <a:pt x="13358" y="7570"/>
                  </a:cubicBezTo>
                  <a:cubicBezTo>
                    <a:pt x="12539" y="5471"/>
                    <a:pt x="12326" y="3096"/>
                    <a:pt x="11499" y="3096"/>
                  </a:cubicBezTo>
                  <a:cubicBezTo>
                    <a:pt x="11380" y="3096"/>
                    <a:pt x="11249" y="3145"/>
                    <a:pt x="11102" y="3250"/>
                  </a:cubicBezTo>
                  <a:cubicBezTo>
                    <a:pt x="10823" y="3449"/>
                    <a:pt x="10636" y="3540"/>
                    <a:pt x="10470" y="3540"/>
                  </a:cubicBezTo>
                  <a:cubicBezTo>
                    <a:pt x="9932" y="3540"/>
                    <a:pt x="9604" y="2590"/>
                    <a:pt x="7093" y="1234"/>
                  </a:cubicBezTo>
                  <a:cubicBezTo>
                    <a:pt x="5456" y="361"/>
                    <a:pt x="3670" y="1"/>
                    <a:pt x="2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642950" y="4143125"/>
              <a:ext cx="358275" cy="473050"/>
            </a:xfrm>
            <a:custGeom>
              <a:avLst/>
              <a:gdLst/>
              <a:ahLst/>
              <a:cxnLst/>
              <a:rect l="l" t="t" r="r" b="b"/>
              <a:pathLst>
                <a:path w="14331" h="18922" extrusionOk="0">
                  <a:moveTo>
                    <a:pt x="11246" y="0"/>
                  </a:moveTo>
                  <a:cubicBezTo>
                    <a:pt x="9917" y="0"/>
                    <a:pt x="7442" y="1072"/>
                    <a:pt x="5641" y="3080"/>
                  </a:cubicBezTo>
                  <a:cubicBezTo>
                    <a:pt x="3554" y="5430"/>
                    <a:pt x="3793" y="6447"/>
                    <a:pt x="3081" y="6447"/>
                  </a:cubicBezTo>
                  <a:cubicBezTo>
                    <a:pt x="2950" y="6447"/>
                    <a:pt x="2786" y="6412"/>
                    <a:pt x="2569" y="6345"/>
                  </a:cubicBezTo>
                  <a:cubicBezTo>
                    <a:pt x="2469" y="6314"/>
                    <a:pt x="2379" y="6299"/>
                    <a:pt x="2301" y="6299"/>
                  </a:cubicBezTo>
                  <a:cubicBezTo>
                    <a:pt x="1264" y="6299"/>
                    <a:pt x="1965" y="8834"/>
                    <a:pt x="1921" y="11265"/>
                  </a:cubicBezTo>
                  <a:cubicBezTo>
                    <a:pt x="1897" y="13905"/>
                    <a:pt x="625" y="12153"/>
                    <a:pt x="313" y="14433"/>
                  </a:cubicBezTo>
                  <a:cubicBezTo>
                    <a:pt x="1" y="16714"/>
                    <a:pt x="5881" y="18922"/>
                    <a:pt x="5881" y="18922"/>
                  </a:cubicBezTo>
                  <a:cubicBezTo>
                    <a:pt x="10730" y="18274"/>
                    <a:pt x="14330" y="11889"/>
                    <a:pt x="13754" y="10473"/>
                  </a:cubicBezTo>
                  <a:cubicBezTo>
                    <a:pt x="13154" y="9081"/>
                    <a:pt x="10850" y="10233"/>
                    <a:pt x="12122" y="8001"/>
                  </a:cubicBezTo>
                  <a:cubicBezTo>
                    <a:pt x="13394" y="5745"/>
                    <a:pt x="12866" y="4664"/>
                    <a:pt x="11546" y="3608"/>
                  </a:cubicBezTo>
                  <a:cubicBezTo>
                    <a:pt x="10226" y="2576"/>
                    <a:pt x="12386" y="1664"/>
                    <a:pt x="12170" y="488"/>
                  </a:cubicBezTo>
                  <a:cubicBezTo>
                    <a:pt x="12103" y="160"/>
                    <a:pt x="11760" y="0"/>
                    <a:pt x="11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232900" y="4546275"/>
              <a:ext cx="515075" cy="388775"/>
            </a:xfrm>
            <a:custGeom>
              <a:avLst/>
              <a:gdLst/>
              <a:ahLst/>
              <a:cxnLst/>
              <a:rect l="l" t="t" r="r" b="b"/>
              <a:pathLst>
                <a:path w="20603" h="15551" extrusionOk="0">
                  <a:moveTo>
                    <a:pt x="5593" y="0"/>
                  </a:moveTo>
                  <a:cubicBezTo>
                    <a:pt x="2500" y="0"/>
                    <a:pt x="0" y="1548"/>
                    <a:pt x="537" y="2580"/>
                  </a:cubicBezTo>
                  <a:cubicBezTo>
                    <a:pt x="1161" y="3780"/>
                    <a:pt x="3393" y="2988"/>
                    <a:pt x="3129" y="4884"/>
                  </a:cubicBezTo>
                  <a:cubicBezTo>
                    <a:pt x="2889" y="6780"/>
                    <a:pt x="3225" y="8124"/>
                    <a:pt x="5697" y="9181"/>
                  </a:cubicBezTo>
                  <a:cubicBezTo>
                    <a:pt x="8170" y="10237"/>
                    <a:pt x="5649" y="10885"/>
                    <a:pt x="6177" y="12565"/>
                  </a:cubicBezTo>
                  <a:cubicBezTo>
                    <a:pt x="6561" y="13733"/>
                    <a:pt x="10053" y="15550"/>
                    <a:pt x="13501" y="15550"/>
                  </a:cubicBezTo>
                  <a:cubicBezTo>
                    <a:pt x="15013" y="15550"/>
                    <a:pt x="16517" y="15201"/>
                    <a:pt x="17747" y="14293"/>
                  </a:cubicBezTo>
                  <a:cubicBezTo>
                    <a:pt x="17747" y="14293"/>
                    <a:pt x="20603" y="8076"/>
                    <a:pt x="18827" y="6276"/>
                  </a:cubicBezTo>
                  <a:cubicBezTo>
                    <a:pt x="18270" y="5720"/>
                    <a:pt x="17912" y="5580"/>
                    <a:pt x="17626" y="5580"/>
                  </a:cubicBezTo>
                  <a:cubicBezTo>
                    <a:pt x="17338" y="5580"/>
                    <a:pt x="17124" y="5721"/>
                    <a:pt x="16855" y="5721"/>
                  </a:cubicBezTo>
                  <a:cubicBezTo>
                    <a:pt x="16538" y="5721"/>
                    <a:pt x="16145" y="5525"/>
                    <a:pt x="15466" y="4668"/>
                  </a:cubicBezTo>
                  <a:cubicBezTo>
                    <a:pt x="13964" y="2771"/>
                    <a:pt x="12853" y="401"/>
                    <a:pt x="12092" y="401"/>
                  </a:cubicBezTo>
                  <a:cubicBezTo>
                    <a:pt x="11928" y="401"/>
                    <a:pt x="11781" y="510"/>
                    <a:pt x="11650" y="756"/>
                  </a:cubicBezTo>
                  <a:cubicBezTo>
                    <a:pt x="11416" y="1202"/>
                    <a:pt x="11253" y="1369"/>
                    <a:pt x="11023" y="1369"/>
                  </a:cubicBezTo>
                  <a:cubicBezTo>
                    <a:pt x="10522" y="1369"/>
                    <a:pt x="9703" y="576"/>
                    <a:pt x="7138" y="132"/>
                  </a:cubicBezTo>
                  <a:cubicBezTo>
                    <a:pt x="6614" y="41"/>
                    <a:pt x="6096" y="0"/>
                    <a:pt x="5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732950" y="4440950"/>
              <a:ext cx="420075" cy="698500"/>
            </a:xfrm>
            <a:custGeom>
              <a:avLst/>
              <a:gdLst/>
              <a:ahLst/>
              <a:cxnLst/>
              <a:rect l="l" t="t" r="r" b="b"/>
              <a:pathLst>
                <a:path w="16803" h="27940" extrusionOk="0">
                  <a:moveTo>
                    <a:pt x="16659" y="0"/>
                  </a:moveTo>
                  <a:cubicBezTo>
                    <a:pt x="5401" y="5377"/>
                    <a:pt x="841" y="24027"/>
                    <a:pt x="25" y="27723"/>
                  </a:cubicBezTo>
                  <a:cubicBezTo>
                    <a:pt x="25" y="27795"/>
                    <a:pt x="1" y="27843"/>
                    <a:pt x="1" y="27867"/>
                  </a:cubicBezTo>
                  <a:lnTo>
                    <a:pt x="289" y="27939"/>
                  </a:lnTo>
                  <a:cubicBezTo>
                    <a:pt x="289" y="27915"/>
                    <a:pt x="313" y="27867"/>
                    <a:pt x="337" y="27795"/>
                  </a:cubicBezTo>
                  <a:cubicBezTo>
                    <a:pt x="1129" y="24123"/>
                    <a:pt x="5665" y="5593"/>
                    <a:pt x="16803" y="264"/>
                  </a:cubicBezTo>
                  <a:lnTo>
                    <a:pt x="16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750350" y="4267525"/>
              <a:ext cx="126650" cy="882125"/>
            </a:xfrm>
            <a:custGeom>
              <a:avLst/>
              <a:gdLst/>
              <a:ahLst/>
              <a:cxnLst/>
              <a:rect l="l" t="t" r="r" b="b"/>
              <a:pathLst>
                <a:path w="5066" h="35285" extrusionOk="0">
                  <a:moveTo>
                    <a:pt x="4801" y="0"/>
                  </a:moveTo>
                  <a:cubicBezTo>
                    <a:pt x="1" y="9001"/>
                    <a:pt x="1" y="35020"/>
                    <a:pt x="1" y="35284"/>
                  </a:cubicBezTo>
                  <a:lnTo>
                    <a:pt x="313" y="35284"/>
                  </a:lnTo>
                  <a:cubicBezTo>
                    <a:pt x="313" y="35020"/>
                    <a:pt x="313" y="9073"/>
                    <a:pt x="5065" y="120"/>
                  </a:cubicBezTo>
                  <a:lnTo>
                    <a:pt x="4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533150" y="4427750"/>
              <a:ext cx="223825" cy="682875"/>
            </a:xfrm>
            <a:custGeom>
              <a:avLst/>
              <a:gdLst/>
              <a:ahLst/>
              <a:cxnLst/>
              <a:rect l="l" t="t" r="r" b="b"/>
              <a:pathLst>
                <a:path w="8953" h="27315" extrusionOk="0">
                  <a:moveTo>
                    <a:pt x="192" y="0"/>
                  </a:moveTo>
                  <a:lnTo>
                    <a:pt x="0" y="240"/>
                  </a:lnTo>
                  <a:cubicBezTo>
                    <a:pt x="5977" y="5113"/>
                    <a:pt x="8641" y="14234"/>
                    <a:pt x="7657" y="26595"/>
                  </a:cubicBezTo>
                  <a:cubicBezTo>
                    <a:pt x="7633" y="27051"/>
                    <a:pt x="7609" y="27243"/>
                    <a:pt x="7633" y="27315"/>
                  </a:cubicBezTo>
                  <a:lnTo>
                    <a:pt x="7921" y="27291"/>
                  </a:lnTo>
                  <a:cubicBezTo>
                    <a:pt x="7921" y="27243"/>
                    <a:pt x="7945" y="26979"/>
                    <a:pt x="7969" y="26619"/>
                  </a:cubicBezTo>
                  <a:cubicBezTo>
                    <a:pt x="8953" y="14138"/>
                    <a:pt x="6265" y="4945"/>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575150" y="4767975"/>
              <a:ext cx="151825" cy="331250"/>
            </a:xfrm>
            <a:custGeom>
              <a:avLst/>
              <a:gdLst/>
              <a:ahLst/>
              <a:cxnLst/>
              <a:rect l="l" t="t" r="r" b="b"/>
              <a:pathLst>
                <a:path w="6073" h="13250" extrusionOk="0">
                  <a:moveTo>
                    <a:pt x="192" y="1"/>
                  </a:moveTo>
                  <a:lnTo>
                    <a:pt x="0" y="241"/>
                  </a:lnTo>
                  <a:cubicBezTo>
                    <a:pt x="1992" y="1777"/>
                    <a:pt x="4585" y="5209"/>
                    <a:pt x="5713" y="12818"/>
                  </a:cubicBezTo>
                  <a:cubicBezTo>
                    <a:pt x="5761" y="13082"/>
                    <a:pt x="5785" y="13178"/>
                    <a:pt x="5785" y="13250"/>
                  </a:cubicBezTo>
                  <a:lnTo>
                    <a:pt x="6073" y="13154"/>
                  </a:lnTo>
                  <a:cubicBezTo>
                    <a:pt x="6073" y="13130"/>
                    <a:pt x="6049" y="12986"/>
                    <a:pt x="6025" y="12794"/>
                  </a:cubicBezTo>
                  <a:cubicBezTo>
                    <a:pt x="4873" y="5065"/>
                    <a:pt x="2208" y="156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464125" y="4999000"/>
              <a:ext cx="538900" cy="283850"/>
            </a:xfrm>
            <a:custGeom>
              <a:avLst/>
              <a:gdLst/>
              <a:ahLst/>
              <a:cxnLst/>
              <a:rect l="l" t="t" r="r" b="b"/>
              <a:pathLst>
                <a:path w="21556" h="11354" extrusionOk="0">
                  <a:moveTo>
                    <a:pt x="1" y="0"/>
                  </a:moveTo>
                  <a:cubicBezTo>
                    <a:pt x="577" y="6361"/>
                    <a:pt x="5185" y="11354"/>
                    <a:pt x="10778" y="11354"/>
                  </a:cubicBezTo>
                  <a:cubicBezTo>
                    <a:pt x="16394" y="11354"/>
                    <a:pt x="21003" y="6361"/>
                    <a:pt x="21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713100" y="533994"/>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subTitle" idx="1"/>
          </p:nvPr>
        </p:nvSpPr>
        <p:spPr>
          <a:xfrm>
            <a:off x="1300569" y="2530906"/>
            <a:ext cx="3024900" cy="43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2pPr>
            <a:lvl3pPr lvl="2"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3pPr>
            <a:lvl4pPr lvl="3"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4pPr>
            <a:lvl5pPr lvl="4"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5pPr>
            <a:lvl6pPr lvl="5"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6pPr>
            <a:lvl7pPr lvl="6"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7pPr>
            <a:lvl8pPr lvl="7"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8pPr>
            <a:lvl9pPr lvl="8"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9pPr>
          </a:lstStyle>
          <a:p>
            <a:endParaRPr/>
          </a:p>
        </p:txBody>
      </p:sp>
      <p:sp>
        <p:nvSpPr>
          <p:cNvPr id="51" name="Google Shape;51;p5"/>
          <p:cNvSpPr txBox="1">
            <a:spLocks noGrp="1"/>
          </p:cNvSpPr>
          <p:nvPr>
            <p:ph type="subTitle" idx="2"/>
          </p:nvPr>
        </p:nvSpPr>
        <p:spPr>
          <a:xfrm>
            <a:off x="1300556" y="2943388"/>
            <a:ext cx="30249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2" name="Google Shape;52;p5"/>
          <p:cNvSpPr txBox="1">
            <a:spLocks noGrp="1"/>
          </p:cNvSpPr>
          <p:nvPr>
            <p:ph type="subTitle" idx="3"/>
          </p:nvPr>
        </p:nvSpPr>
        <p:spPr>
          <a:xfrm>
            <a:off x="4818544" y="2530906"/>
            <a:ext cx="3024900" cy="43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2pPr>
            <a:lvl3pPr lvl="2"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3pPr>
            <a:lvl4pPr lvl="3"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4pPr>
            <a:lvl5pPr lvl="4"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5pPr>
            <a:lvl6pPr lvl="5"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6pPr>
            <a:lvl7pPr lvl="6"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7pPr>
            <a:lvl8pPr lvl="7"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8pPr>
            <a:lvl9pPr lvl="8" algn="ctr"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9pPr>
          </a:lstStyle>
          <a:p>
            <a:endParaRPr/>
          </a:p>
        </p:txBody>
      </p:sp>
      <p:sp>
        <p:nvSpPr>
          <p:cNvPr id="53" name="Google Shape;53;p5"/>
          <p:cNvSpPr txBox="1">
            <a:spLocks noGrp="1"/>
          </p:cNvSpPr>
          <p:nvPr>
            <p:ph type="subTitle" idx="4"/>
          </p:nvPr>
        </p:nvSpPr>
        <p:spPr>
          <a:xfrm>
            <a:off x="4818531" y="2943388"/>
            <a:ext cx="3024900" cy="124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cxnSp>
        <p:nvCxnSpPr>
          <p:cNvPr id="54" name="Google Shape;54;p5"/>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5"/>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grpSp>
        <p:nvGrpSpPr>
          <p:cNvPr id="56" name="Google Shape;56;p5"/>
          <p:cNvGrpSpPr/>
          <p:nvPr/>
        </p:nvGrpSpPr>
        <p:grpSpPr>
          <a:xfrm>
            <a:off x="8298273" y="3654075"/>
            <a:ext cx="691450" cy="1173250"/>
            <a:chOff x="8169881" y="3654075"/>
            <a:chExt cx="691450" cy="1173250"/>
          </a:xfrm>
        </p:grpSpPr>
        <p:sp>
          <p:nvSpPr>
            <p:cNvPr id="57" name="Google Shape;57;p5"/>
            <p:cNvSpPr/>
            <p:nvPr/>
          </p:nvSpPr>
          <p:spPr>
            <a:xfrm>
              <a:off x="8364406" y="3654075"/>
              <a:ext cx="362925" cy="453550"/>
            </a:xfrm>
            <a:custGeom>
              <a:avLst/>
              <a:gdLst/>
              <a:ahLst/>
              <a:cxnLst/>
              <a:rect l="l" t="t" r="r" b="b"/>
              <a:pathLst>
                <a:path w="14517" h="18142" extrusionOk="0">
                  <a:moveTo>
                    <a:pt x="1151" y="0"/>
                  </a:moveTo>
                  <a:cubicBezTo>
                    <a:pt x="702" y="0"/>
                    <a:pt x="451" y="60"/>
                    <a:pt x="451" y="60"/>
                  </a:cubicBezTo>
                  <a:cubicBezTo>
                    <a:pt x="1992" y="961"/>
                    <a:pt x="1898" y="3570"/>
                    <a:pt x="1898" y="3570"/>
                  </a:cubicBezTo>
                  <a:lnTo>
                    <a:pt x="3653" y="4590"/>
                  </a:lnTo>
                  <a:lnTo>
                    <a:pt x="1779" y="4306"/>
                  </a:lnTo>
                  <a:lnTo>
                    <a:pt x="1660" y="6464"/>
                  </a:lnTo>
                  <a:lnTo>
                    <a:pt x="5693" y="8883"/>
                  </a:lnTo>
                  <a:lnTo>
                    <a:pt x="1328" y="7176"/>
                  </a:lnTo>
                  <a:lnTo>
                    <a:pt x="1328" y="7176"/>
                  </a:lnTo>
                  <a:cubicBezTo>
                    <a:pt x="1328" y="7176"/>
                    <a:pt x="878" y="8718"/>
                    <a:pt x="1542" y="10354"/>
                  </a:cubicBezTo>
                  <a:cubicBezTo>
                    <a:pt x="2206" y="11967"/>
                    <a:pt x="6689" y="12892"/>
                    <a:pt x="6689" y="12892"/>
                  </a:cubicBezTo>
                  <a:cubicBezTo>
                    <a:pt x="6179" y="13150"/>
                    <a:pt x="5618" y="13250"/>
                    <a:pt x="5055" y="13250"/>
                  </a:cubicBezTo>
                  <a:cubicBezTo>
                    <a:pt x="3079" y="13250"/>
                    <a:pt x="1068" y="12015"/>
                    <a:pt x="1067" y="12014"/>
                  </a:cubicBezTo>
                  <a:lnTo>
                    <a:pt x="1067" y="12014"/>
                  </a:lnTo>
                  <a:cubicBezTo>
                    <a:pt x="1067" y="12015"/>
                    <a:pt x="0" y="15928"/>
                    <a:pt x="2301" y="17589"/>
                  </a:cubicBezTo>
                  <a:cubicBezTo>
                    <a:pt x="2856" y="17989"/>
                    <a:pt x="3497" y="18141"/>
                    <a:pt x="4150" y="18141"/>
                  </a:cubicBezTo>
                  <a:cubicBezTo>
                    <a:pt x="5928" y="18141"/>
                    <a:pt x="7795" y="17014"/>
                    <a:pt x="8262" y="16713"/>
                  </a:cubicBezTo>
                  <a:lnTo>
                    <a:pt x="8262" y="16713"/>
                  </a:lnTo>
                  <a:cubicBezTo>
                    <a:pt x="8214" y="16751"/>
                    <a:pt x="8182" y="16789"/>
                    <a:pt x="8252" y="16789"/>
                  </a:cubicBezTo>
                  <a:cubicBezTo>
                    <a:pt x="8401" y="16789"/>
                    <a:pt x="9008" y="16617"/>
                    <a:pt x="10887" y="15904"/>
                  </a:cubicBezTo>
                  <a:cubicBezTo>
                    <a:pt x="14516" y="14505"/>
                    <a:pt x="13093" y="9833"/>
                    <a:pt x="13093" y="9832"/>
                  </a:cubicBezTo>
                  <a:lnTo>
                    <a:pt x="13093" y="9832"/>
                  </a:lnTo>
                  <a:cubicBezTo>
                    <a:pt x="12476" y="10947"/>
                    <a:pt x="10413" y="11374"/>
                    <a:pt x="10413" y="11374"/>
                  </a:cubicBezTo>
                  <a:cubicBezTo>
                    <a:pt x="10413" y="11374"/>
                    <a:pt x="12216" y="9856"/>
                    <a:pt x="12429" y="8528"/>
                  </a:cubicBezTo>
                  <a:cubicBezTo>
                    <a:pt x="12643" y="7223"/>
                    <a:pt x="10199" y="5136"/>
                    <a:pt x="10199" y="5136"/>
                  </a:cubicBezTo>
                  <a:lnTo>
                    <a:pt x="8412" y="7511"/>
                  </a:lnTo>
                  <a:lnTo>
                    <a:pt x="8412" y="7511"/>
                  </a:lnTo>
                  <a:cubicBezTo>
                    <a:pt x="8531" y="7350"/>
                    <a:pt x="9307" y="6256"/>
                    <a:pt x="9417" y="4899"/>
                  </a:cubicBezTo>
                  <a:cubicBezTo>
                    <a:pt x="9535" y="3452"/>
                    <a:pt x="8065" y="3072"/>
                    <a:pt x="8065" y="3072"/>
                  </a:cubicBezTo>
                  <a:cubicBezTo>
                    <a:pt x="8065" y="3072"/>
                    <a:pt x="7116" y="4993"/>
                    <a:pt x="7045" y="5136"/>
                  </a:cubicBezTo>
                  <a:cubicBezTo>
                    <a:pt x="7042" y="5140"/>
                    <a:pt x="7040" y="5142"/>
                    <a:pt x="7038" y="5142"/>
                  </a:cubicBezTo>
                  <a:cubicBezTo>
                    <a:pt x="6966" y="5142"/>
                    <a:pt x="7234" y="2835"/>
                    <a:pt x="7234" y="2835"/>
                  </a:cubicBezTo>
                  <a:cubicBezTo>
                    <a:pt x="4539" y="359"/>
                    <a:pt x="2251"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8482406" y="3748650"/>
              <a:ext cx="104975" cy="975500"/>
            </a:xfrm>
            <a:custGeom>
              <a:avLst/>
              <a:gdLst/>
              <a:ahLst/>
              <a:cxnLst/>
              <a:rect l="l" t="t" r="r" b="b"/>
              <a:pathLst>
                <a:path w="4199" h="39020" extrusionOk="0">
                  <a:moveTo>
                    <a:pt x="356" y="1"/>
                  </a:moveTo>
                  <a:lnTo>
                    <a:pt x="71" y="96"/>
                  </a:lnTo>
                  <a:cubicBezTo>
                    <a:pt x="95" y="214"/>
                    <a:pt x="3487" y="10058"/>
                    <a:pt x="3700" y="14019"/>
                  </a:cubicBezTo>
                  <a:cubicBezTo>
                    <a:pt x="3890" y="17980"/>
                    <a:pt x="48" y="38735"/>
                    <a:pt x="0" y="38948"/>
                  </a:cubicBezTo>
                  <a:lnTo>
                    <a:pt x="285" y="39019"/>
                  </a:lnTo>
                  <a:cubicBezTo>
                    <a:pt x="451" y="38165"/>
                    <a:pt x="4199" y="18004"/>
                    <a:pt x="3985" y="13995"/>
                  </a:cubicBezTo>
                  <a:cubicBezTo>
                    <a:pt x="3795" y="10010"/>
                    <a:pt x="380" y="119"/>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8169881" y="3933325"/>
              <a:ext cx="469075" cy="510975"/>
            </a:xfrm>
            <a:custGeom>
              <a:avLst/>
              <a:gdLst/>
              <a:ahLst/>
              <a:cxnLst/>
              <a:rect l="l" t="t" r="r" b="b"/>
              <a:pathLst>
                <a:path w="18763" h="20439" extrusionOk="0">
                  <a:moveTo>
                    <a:pt x="1864" y="1"/>
                  </a:moveTo>
                  <a:cubicBezTo>
                    <a:pt x="670" y="1"/>
                    <a:pt x="1" y="275"/>
                    <a:pt x="1" y="275"/>
                  </a:cubicBezTo>
                  <a:cubicBezTo>
                    <a:pt x="1946" y="1034"/>
                    <a:pt x="2278" y="4023"/>
                    <a:pt x="2278" y="4023"/>
                  </a:cubicBezTo>
                  <a:lnTo>
                    <a:pt x="4484" y="4900"/>
                  </a:lnTo>
                  <a:lnTo>
                    <a:pt x="2278" y="4900"/>
                  </a:lnTo>
                  <a:lnTo>
                    <a:pt x="2563" y="7415"/>
                  </a:lnTo>
                  <a:lnTo>
                    <a:pt x="7615" y="9455"/>
                  </a:lnTo>
                  <a:lnTo>
                    <a:pt x="2302" y="8269"/>
                  </a:lnTo>
                  <a:lnTo>
                    <a:pt x="2302" y="8269"/>
                  </a:lnTo>
                  <a:cubicBezTo>
                    <a:pt x="2302" y="8269"/>
                    <a:pt x="2065" y="10143"/>
                    <a:pt x="3132" y="11898"/>
                  </a:cubicBezTo>
                  <a:cubicBezTo>
                    <a:pt x="4176" y="13653"/>
                    <a:pt x="9489" y="13890"/>
                    <a:pt x="9489" y="13890"/>
                  </a:cubicBezTo>
                  <a:cubicBezTo>
                    <a:pt x="8674" y="14475"/>
                    <a:pt x="7668" y="14670"/>
                    <a:pt x="6687" y="14670"/>
                  </a:cubicBezTo>
                  <a:cubicBezTo>
                    <a:pt x="4727" y="14670"/>
                    <a:pt x="2871" y="13890"/>
                    <a:pt x="2871" y="13890"/>
                  </a:cubicBezTo>
                  <a:lnTo>
                    <a:pt x="2871" y="13890"/>
                  </a:lnTo>
                  <a:cubicBezTo>
                    <a:pt x="2871" y="13890"/>
                    <a:pt x="2373" y="18563"/>
                    <a:pt x="5314" y="20081"/>
                  </a:cubicBezTo>
                  <a:cubicBezTo>
                    <a:pt x="5807" y="20333"/>
                    <a:pt x="6327" y="20438"/>
                    <a:pt x="6852" y="20438"/>
                  </a:cubicBezTo>
                  <a:cubicBezTo>
                    <a:pt x="9087" y="20438"/>
                    <a:pt x="11399" y="18537"/>
                    <a:pt x="11982" y="18025"/>
                  </a:cubicBezTo>
                  <a:lnTo>
                    <a:pt x="11982" y="18025"/>
                  </a:lnTo>
                  <a:cubicBezTo>
                    <a:pt x="11952" y="18059"/>
                    <a:pt x="11938" y="18087"/>
                    <a:pt x="11974" y="18087"/>
                  </a:cubicBezTo>
                  <a:cubicBezTo>
                    <a:pt x="12089" y="18087"/>
                    <a:pt x="12700" y="17808"/>
                    <a:pt x="14849" y="16570"/>
                  </a:cubicBezTo>
                  <a:cubicBezTo>
                    <a:pt x="18763" y="14317"/>
                    <a:pt x="16297" y="9218"/>
                    <a:pt x="16296" y="9217"/>
                  </a:cubicBezTo>
                  <a:lnTo>
                    <a:pt x="16296" y="9217"/>
                  </a:lnTo>
                  <a:cubicBezTo>
                    <a:pt x="15798" y="10593"/>
                    <a:pt x="13474" y="11447"/>
                    <a:pt x="13474" y="11447"/>
                  </a:cubicBezTo>
                  <a:cubicBezTo>
                    <a:pt x="13474" y="11447"/>
                    <a:pt x="15300" y="9407"/>
                    <a:pt x="15300" y="7842"/>
                  </a:cubicBezTo>
                  <a:cubicBezTo>
                    <a:pt x="15300" y="6276"/>
                    <a:pt x="12122" y="4331"/>
                    <a:pt x="12122" y="4331"/>
                  </a:cubicBezTo>
                  <a:lnTo>
                    <a:pt x="10485" y="7415"/>
                  </a:lnTo>
                  <a:lnTo>
                    <a:pt x="10485" y="7415"/>
                  </a:lnTo>
                  <a:cubicBezTo>
                    <a:pt x="10488" y="7409"/>
                    <a:pt x="11291" y="5893"/>
                    <a:pt x="11173" y="4213"/>
                  </a:cubicBezTo>
                  <a:cubicBezTo>
                    <a:pt x="11054" y="2529"/>
                    <a:pt x="9299" y="2339"/>
                    <a:pt x="9299" y="2339"/>
                  </a:cubicBezTo>
                  <a:cubicBezTo>
                    <a:pt x="9299" y="2339"/>
                    <a:pt x="8564" y="4711"/>
                    <a:pt x="8493" y="4900"/>
                  </a:cubicBezTo>
                  <a:cubicBezTo>
                    <a:pt x="8490" y="4907"/>
                    <a:pt x="8488" y="4910"/>
                    <a:pt x="8486" y="4910"/>
                  </a:cubicBezTo>
                  <a:cubicBezTo>
                    <a:pt x="8414" y="4910"/>
                    <a:pt x="8303" y="2220"/>
                    <a:pt x="8303" y="2220"/>
                  </a:cubicBezTo>
                  <a:cubicBezTo>
                    <a:pt x="5553" y="409"/>
                    <a:pt x="3319" y="1"/>
                    <a:pt x="1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410656" y="4070450"/>
              <a:ext cx="450675" cy="437800"/>
            </a:xfrm>
            <a:custGeom>
              <a:avLst/>
              <a:gdLst/>
              <a:ahLst/>
              <a:cxnLst/>
              <a:rect l="l" t="t" r="r" b="b"/>
              <a:pathLst>
                <a:path w="18027" h="17512" extrusionOk="0">
                  <a:moveTo>
                    <a:pt x="16204" y="1"/>
                  </a:moveTo>
                  <a:cubicBezTo>
                    <a:pt x="14804" y="1"/>
                    <a:pt x="12671" y="353"/>
                    <a:pt x="10057" y="1906"/>
                  </a:cubicBezTo>
                  <a:cubicBezTo>
                    <a:pt x="10057" y="1906"/>
                    <a:pt x="9924" y="4215"/>
                    <a:pt x="9872" y="4215"/>
                  </a:cubicBezTo>
                  <a:cubicBezTo>
                    <a:pt x="9871" y="4215"/>
                    <a:pt x="9869" y="4212"/>
                    <a:pt x="9867" y="4207"/>
                  </a:cubicBezTo>
                  <a:cubicBezTo>
                    <a:pt x="9796" y="4041"/>
                    <a:pt x="9085" y="2001"/>
                    <a:pt x="9085" y="2001"/>
                  </a:cubicBezTo>
                  <a:cubicBezTo>
                    <a:pt x="9085" y="2001"/>
                    <a:pt x="7401" y="2167"/>
                    <a:pt x="7282" y="3614"/>
                  </a:cubicBezTo>
                  <a:cubicBezTo>
                    <a:pt x="7166" y="5030"/>
                    <a:pt x="7913" y="6310"/>
                    <a:pt x="7945" y="6364"/>
                  </a:cubicBezTo>
                  <a:lnTo>
                    <a:pt x="7945" y="6364"/>
                  </a:lnTo>
                  <a:lnTo>
                    <a:pt x="6381" y="3732"/>
                  </a:lnTo>
                  <a:cubicBezTo>
                    <a:pt x="6381" y="3732"/>
                    <a:pt x="3321" y="5369"/>
                    <a:pt x="3321" y="6721"/>
                  </a:cubicBezTo>
                  <a:cubicBezTo>
                    <a:pt x="3321" y="8049"/>
                    <a:pt x="5076" y="9828"/>
                    <a:pt x="5076" y="9828"/>
                  </a:cubicBezTo>
                  <a:cubicBezTo>
                    <a:pt x="5076" y="9828"/>
                    <a:pt x="2846" y="9069"/>
                    <a:pt x="2372" y="7883"/>
                  </a:cubicBezTo>
                  <a:lnTo>
                    <a:pt x="2372" y="7883"/>
                  </a:lnTo>
                  <a:cubicBezTo>
                    <a:pt x="2372" y="7884"/>
                    <a:pt x="0" y="12272"/>
                    <a:pt x="3748" y="14193"/>
                  </a:cubicBezTo>
                  <a:cubicBezTo>
                    <a:pt x="5809" y="15256"/>
                    <a:pt x="6404" y="15497"/>
                    <a:pt x="6519" y="15497"/>
                  </a:cubicBezTo>
                  <a:cubicBezTo>
                    <a:pt x="6560" y="15497"/>
                    <a:pt x="6540" y="15467"/>
                    <a:pt x="6505" y="15432"/>
                  </a:cubicBezTo>
                  <a:lnTo>
                    <a:pt x="6505" y="15432"/>
                  </a:lnTo>
                  <a:cubicBezTo>
                    <a:pt x="7047" y="15860"/>
                    <a:pt x="9277" y="17511"/>
                    <a:pt x="11444" y="17511"/>
                  </a:cubicBezTo>
                  <a:cubicBezTo>
                    <a:pt x="11949" y="17511"/>
                    <a:pt x="12451" y="17421"/>
                    <a:pt x="12927" y="17205"/>
                  </a:cubicBezTo>
                  <a:cubicBezTo>
                    <a:pt x="15750" y="15901"/>
                    <a:pt x="15252" y="11892"/>
                    <a:pt x="15252" y="11892"/>
                  </a:cubicBezTo>
                  <a:lnTo>
                    <a:pt x="15252" y="11892"/>
                  </a:lnTo>
                  <a:cubicBezTo>
                    <a:pt x="15252" y="11892"/>
                    <a:pt x="13470" y="12567"/>
                    <a:pt x="11594" y="12567"/>
                  </a:cubicBezTo>
                  <a:cubicBezTo>
                    <a:pt x="10655" y="12567"/>
                    <a:pt x="9694" y="12398"/>
                    <a:pt x="8919" y="11892"/>
                  </a:cubicBezTo>
                  <a:cubicBezTo>
                    <a:pt x="8919" y="11892"/>
                    <a:pt x="13995" y="11678"/>
                    <a:pt x="15015" y="10184"/>
                  </a:cubicBezTo>
                  <a:cubicBezTo>
                    <a:pt x="16035" y="8690"/>
                    <a:pt x="15797" y="7101"/>
                    <a:pt x="15797" y="7101"/>
                  </a:cubicBezTo>
                  <a:lnTo>
                    <a:pt x="15797" y="7101"/>
                  </a:lnTo>
                  <a:lnTo>
                    <a:pt x="10698" y="8097"/>
                  </a:lnTo>
                  <a:lnTo>
                    <a:pt x="10698" y="8097"/>
                  </a:lnTo>
                  <a:lnTo>
                    <a:pt x="15560" y="6365"/>
                  </a:lnTo>
                  <a:lnTo>
                    <a:pt x="15821" y="4207"/>
                  </a:lnTo>
                  <a:lnTo>
                    <a:pt x="13710" y="4207"/>
                  </a:lnTo>
                  <a:lnTo>
                    <a:pt x="15821" y="3448"/>
                  </a:lnTo>
                  <a:cubicBezTo>
                    <a:pt x="15821" y="3448"/>
                    <a:pt x="16153" y="886"/>
                    <a:pt x="18027" y="246"/>
                  </a:cubicBezTo>
                  <a:cubicBezTo>
                    <a:pt x="18027" y="246"/>
                    <a:pt x="17370" y="1"/>
                    <a:pt x="16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331781" y="4066500"/>
              <a:ext cx="217050" cy="667125"/>
            </a:xfrm>
            <a:custGeom>
              <a:avLst/>
              <a:gdLst/>
              <a:ahLst/>
              <a:cxnLst/>
              <a:rect l="l" t="t" r="r" b="b"/>
              <a:pathLst>
                <a:path w="8682" h="26685" extrusionOk="0">
                  <a:moveTo>
                    <a:pt x="214" y="0"/>
                  </a:moveTo>
                  <a:lnTo>
                    <a:pt x="0" y="214"/>
                  </a:lnTo>
                  <a:cubicBezTo>
                    <a:pt x="72" y="261"/>
                    <a:pt x="6073" y="6215"/>
                    <a:pt x="7211" y="15347"/>
                  </a:cubicBezTo>
                  <a:cubicBezTo>
                    <a:pt x="8373" y="24432"/>
                    <a:pt x="7662" y="26566"/>
                    <a:pt x="7662" y="26590"/>
                  </a:cubicBezTo>
                  <a:lnTo>
                    <a:pt x="7923" y="26685"/>
                  </a:lnTo>
                  <a:cubicBezTo>
                    <a:pt x="7970" y="26590"/>
                    <a:pt x="8682" y="24526"/>
                    <a:pt x="7519" y="15300"/>
                  </a:cubicBezTo>
                  <a:cubicBezTo>
                    <a:pt x="6334" y="6073"/>
                    <a:pt x="285" y="48"/>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466981" y="4186275"/>
              <a:ext cx="258575" cy="539050"/>
            </a:xfrm>
            <a:custGeom>
              <a:avLst/>
              <a:gdLst/>
              <a:ahLst/>
              <a:cxnLst/>
              <a:rect l="l" t="t" r="r" b="b"/>
              <a:pathLst>
                <a:path w="10343" h="21562" extrusionOk="0">
                  <a:moveTo>
                    <a:pt x="10152" y="1"/>
                  </a:moveTo>
                  <a:cubicBezTo>
                    <a:pt x="10034" y="96"/>
                    <a:pt x="0" y="10390"/>
                    <a:pt x="736" y="21562"/>
                  </a:cubicBezTo>
                  <a:lnTo>
                    <a:pt x="1020" y="21538"/>
                  </a:lnTo>
                  <a:cubicBezTo>
                    <a:pt x="285" y="10509"/>
                    <a:pt x="10247" y="309"/>
                    <a:pt x="10342" y="214"/>
                  </a:cubicBezTo>
                  <a:lnTo>
                    <a:pt x="10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332381" y="4540300"/>
              <a:ext cx="359375" cy="287025"/>
            </a:xfrm>
            <a:custGeom>
              <a:avLst/>
              <a:gdLst/>
              <a:ahLst/>
              <a:cxnLst/>
              <a:rect l="l" t="t" r="r" b="b"/>
              <a:pathLst>
                <a:path w="14375" h="11481" extrusionOk="0">
                  <a:moveTo>
                    <a:pt x="7187" y="0"/>
                  </a:moveTo>
                  <a:cubicBezTo>
                    <a:pt x="3226" y="0"/>
                    <a:pt x="0" y="309"/>
                    <a:pt x="0" y="4270"/>
                  </a:cubicBezTo>
                  <a:cubicBezTo>
                    <a:pt x="0" y="8255"/>
                    <a:pt x="3226" y="11481"/>
                    <a:pt x="7187" y="11481"/>
                  </a:cubicBezTo>
                  <a:cubicBezTo>
                    <a:pt x="11172" y="11481"/>
                    <a:pt x="14374" y="8255"/>
                    <a:pt x="14374" y="4270"/>
                  </a:cubicBezTo>
                  <a:cubicBezTo>
                    <a:pt x="14374" y="309"/>
                    <a:pt x="11172" y="0"/>
                    <a:pt x="71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5"/>
          <p:cNvGrpSpPr/>
          <p:nvPr/>
        </p:nvGrpSpPr>
        <p:grpSpPr>
          <a:xfrm>
            <a:off x="184264" y="4010876"/>
            <a:ext cx="730326" cy="821628"/>
            <a:chOff x="2232900" y="4143125"/>
            <a:chExt cx="1013075" cy="1139725"/>
          </a:xfrm>
        </p:grpSpPr>
        <p:sp>
          <p:nvSpPr>
            <p:cNvPr id="65" name="Google Shape;65;p5"/>
            <p:cNvSpPr/>
            <p:nvPr/>
          </p:nvSpPr>
          <p:spPr>
            <a:xfrm>
              <a:off x="2775575" y="4379400"/>
              <a:ext cx="470400" cy="373425"/>
            </a:xfrm>
            <a:custGeom>
              <a:avLst/>
              <a:gdLst/>
              <a:ahLst/>
              <a:cxnLst/>
              <a:rect l="l" t="t" r="r" b="b"/>
              <a:pathLst>
                <a:path w="18816" h="14937" extrusionOk="0">
                  <a:moveTo>
                    <a:pt x="14935" y="1"/>
                  </a:moveTo>
                  <a:cubicBezTo>
                    <a:pt x="13898" y="1"/>
                    <a:pt x="12744" y="159"/>
                    <a:pt x="11617" y="542"/>
                  </a:cubicBezTo>
                  <a:cubicBezTo>
                    <a:pt x="9044" y="1417"/>
                    <a:pt x="8475" y="2293"/>
                    <a:pt x="7965" y="2293"/>
                  </a:cubicBezTo>
                  <a:cubicBezTo>
                    <a:pt x="7775" y="2293"/>
                    <a:pt x="7594" y="2172"/>
                    <a:pt x="7321" y="1886"/>
                  </a:cubicBezTo>
                  <a:cubicBezTo>
                    <a:pt x="7167" y="1721"/>
                    <a:pt x="7021" y="1646"/>
                    <a:pt x="6881" y="1646"/>
                  </a:cubicBezTo>
                  <a:cubicBezTo>
                    <a:pt x="6105" y="1646"/>
                    <a:pt x="5483" y="3936"/>
                    <a:pt x="4345" y="5847"/>
                  </a:cubicBezTo>
                  <a:cubicBezTo>
                    <a:pt x="3749" y="6876"/>
                    <a:pt x="3373" y="7005"/>
                    <a:pt x="3012" y="7005"/>
                  </a:cubicBezTo>
                  <a:cubicBezTo>
                    <a:pt x="2890" y="7005"/>
                    <a:pt x="2771" y="6991"/>
                    <a:pt x="2645" y="6991"/>
                  </a:cubicBezTo>
                  <a:cubicBezTo>
                    <a:pt x="2316" y="6991"/>
                    <a:pt x="1945" y="7091"/>
                    <a:pt x="1392" y="7815"/>
                  </a:cubicBezTo>
                  <a:cubicBezTo>
                    <a:pt x="0" y="9639"/>
                    <a:pt x="4032" y="14439"/>
                    <a:pt x="4032" y="14439"/>
                  </a:cubicBezTo>
                  <a:cubicBezTo>
                    <a:pt x="4889" y="14788"/>
                    <a:pt x="5808" y="14936"/>
                    <a:pt x="6735" y="14936"/>
                  </a:cubicBezTo>
                  <a:cubicBezTo>
                    <a:pt x="10719" y="14936"/>
                    <a:pt x="14870" y="12210"/>
                    <a:pt x="15026" y="10983"/>
                  </a:cubicBezTo>
                  <a:cubicBezTo>
                    <a:pt x="15218" y="9447"/>
                    <a:pt x="12625" y="9327"/>
                    <a:pt x="14834" y="8007"/>
                  </a:cubicBezTo>
                  <a:cubicBezTo>
                    <a:pt x="17042" y="6687"/>
                    <a:pt x="17114" y="5486"/>
                    <a:pt x="16490" y="3902"/>
                  </a:cubicBezTo>
                  <a:cubicBezTo>
                    <a:pt x="15842" y="2342"/>
                    <a:pt x="18194" y="2630"/>
                    <a:pt x="18554" y="1502"/>
                  </a:cubicBezTo>
                  <a:cubicBezTo>
                    <a:pt x="18815" y="718"/>
                    <a:pt x="17142" y="1"/>
                    <a:pt x="14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394225" y="4297900"/>
              <a:ext cx="424575" cy="398300"/>
            </a:xfrm>
            <a:custGeom>
              <a:avLst/>
              <a:gdLst/>
              <a:ahLst/>
              <a:cxnLst/>
              <a:rect l="l" t="t" r="r" b="b"/>
              <a:pathLst>
                <a:path w="16983" h="15932" extrusionOk="0">
                  <a:moveTo>
                    <a:pt x="2310" y="1"/>
                  </a:moveTo>
                  <a:cubicBezTo>
                    <a:pt x="938" y="1"/>
                    <a:pt x="0" y="367"/>
                    <a:pt x="84" y="946"/>
                  </a:cubicBezTo>
                  <a:cubicBezTo>
                    <a:pt x="277" y="2074"/>
                    <a:pt x="2629" y="2218"/>
                    <a:pt x="1741" y="3586"/>
                  </a:cubicBezTo>
                  <a:cubicBezTo>
                    <a:pt x="853" y="4978"/>
                    <a:pt x="709" y="6130"/>
                    <a:pt x="2677" y="7786"/>
                  </a:cubicBezTo>
                  <a:cubicBezTo>
                    <a:pt x="4621" y="9419"/>
                    <a:pt x="2053" y="9083"/>
                    <a:pt x="1981" y="10571"/>
                  </a:cubicBezTo>
                  <a:cubicBezTo>
                    <a:pt x="1915" y="11923"/>
                    <a:pt x="6468" y="15931"/>
                    <a:pt x="10902" y="15931"/>
                  </a:cubicBezTo>
                  <a:cubicBezTo>
                    <a:pt x="11347" y="15931"/>
                    <a:pt x="11792" y="15891"/>
                    <a:pt x="12230" y="15803"/>
                  </a:cubicBezTo>
                  <a:cubicBezTo>
                    <a:pt x="12230" y="15803"/>
                    <a:pt x="16982" y="11915"/>
                    <a:pt x="15926" y="9947"/>
                  </a:cubicBezTo>
                  <a:cubicBezTo>
                    <a:pt x="14894" y="7954"/>
                    <a:pt x="14270" y="9947"/>
                    <a:pt x="13358" y="7570"/>
                  </a:cubicBezTo>
                  <a:cubicBezTo>
                    <a:pt x="12539" y="5471"/>
                    <a:pt x="12326" y="3096"/>
                    <a:pt x="11499" y="3096"/>
                  </a:cubicBezTo>
                  <a:cubicBezTo>
                    <a:pt x="11380" y="3096"/>
                    <a:pt x="11249" y="3145"/>
                    <a:pt x="11102" y="3250"/>
                  </a:cubicBezTo>
                  <a:cubicBezTo>
                    <a:pt x="10823" y="3449"/>
                    <a:pt x="10636" y="3540"/>
                    <a:pt x="10470" y="3540"/>
                  </a:cubicBezTo>
                  <a:cubicBezTo>
                    <a:pt x="9932" y="3540"/>
                    <a:pt x="9604" y="2590"/>
                    <a:pt x="7093" y="1234"/>
                  </a:cubicBezTo>
                  <a:cubicBezTo>
                    <a:pt x="5456" y="361"/>
                    <a:pt x="3670" y="1"/>
                    <a:pt x="2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2642950" y="4143125"/>
              <a:ext cx="358275" cy="473050"/>
            </a:xfrm>
            <a:custGeom>
              <a:avLst/>
              <a:gdLst/>
              <a:ahLst/>
              <a:cxnLst/>
              <a:rect l="l" t="t" r="r" b="b"/>
              <a:pathLst>
                <a:path w="14331" h="18922" extrusionOk="0">
                  <a:moveTo>
                    <a:pt x="11246" y="0"/>
                  </a:moveTo>
                  <a:cubicBezTo>
                    <a:pt x="9917" y="0"/>
                    <a:pt x="7442" y="1072"/>
                    <a:pt x="5641" y="3080"/>
                  </a:cubicBezTo>
                  <a:cubicBezTo>
                    <a:pt x="3554" y="5430"/>
                    <a:pt x="3793" y="6447"/>
                    <a:pt x="3081" y="6447"/>
                  </a:cubicBezTo>
                  <a:cubicBezTo>
                    <a:pt x="2950" y="6447"/>
                    <a:pt x="2786" y="6412"/>
                    <a:pt x="2569" y="6345"/>
                  </a:cubicBezTo>
                  <a:cubicBezTo>
                    <a:pt x="2469" y="6314"/>
                    <a:pt x="2379" y="6299"/>
                    <a:pt x="2301" y="6299"/>
                  </a:cubicBezTo>
                  <a:cubicBezTo>
                    <a:pt x="1264" y="6299"/>
                    <a:pt x="1965" y="8834"/>
                    <a:pt x="1921" y="11265"/>
                  </a:cubicBezTo>
                  <a:cubicBezTo>
                    <a:pt x="1897" y="13905"/>
                    <a:pt x="625" y="12153"/>
                    <a:pt x="313" y="14433"/>
                  </a:cubicBezTo>
                  <a:cubicBezTo>
                    <a:pt x="1" y="16714"/>
                    <a:pt x="5881" y="18922"/>
                    <a:pt x="5881" y="18922"/>
                  </a:cubicBezTo>
                  <a:cubicBezTo>
                    <a:pt x="10730" y="18274"/>
                    <a:pt x="14330" y="11889"/>
                    <a:pt x="13754" y="10473"/>
                  </a:cubicBezTo>
                  <a:cubicBezTo>
                    <a:pt x="13154" y="9081"/>
                    <a:pt x="10850" y="10233"/>
                    <a:pt x="12122" y="8001"/>
                  </a:cubicBezTo>
                  <a:cubicBezTo>
                    <a:pt x="13394" y="5745"/>
                    <a:pt x="12866" y="4664"/>
                    <a:pt x="11546" y="3608"/>
                  </a:cubicBezTo>
                  <a:cubicBezTo>
                    <a:pt x="10226" y="2576"/>
                    <a:pt x="12386" y="1664"/>
                    <a:pt x="12170" y="488"/>
                  </a:cubicBezTo>
                  <a:cubicBezTo>
                    <a:pt x="12103" y="160"/>
                    <a:pt x="11760" y="0"/>
                    <a:pt x="11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2232900" y="4546275"/>
              <a:ext cx="515075" cy="388775"/>
            </a:xfrm>
            <a:custGeom>
              <a:avLst/>
              <a:gdLst/>
              <a:ahLst/>
              <a:cxnLst/>
              <a:rect l="l" t="t" r="r" b="b"/>
              <a:pathLst>
                <a:path w="20603" h="15551" extrusionOk="0">
                  <a:moveTo>
                    <a:pt x="5593" y="0"/>
                  </a:moveTo>
                  <a:cubicBezTo>
                    <a:pt x="2500" y="0"/>
                    <a:pt x="0" y="1548"/>
                    <a:pt x="537" y="2580"/>
                  </a:cubicBezTo>
                  <a:cubicBezTo>
                    <a:pt x="1161" y="3780"/>
                    <a:pt x="3393" y="2988"/>
                    <a:pt x="3129" y="4884"/>
                  </a:cubicBezTo>
                  <a:cubicBezTo>
                    <a:pt x="2889" y="6780"/>
                    <a:pt x="3225" y="8124"/>
                    <a:pt x="5697" y="9181"/>
                  </a:cubicBezTo>
                  <a:cubicBezTo>
                    <a:pt x="8170" y="10237"/>
                    <a:pt x="5649" y="10885"/>
                    <a:pt x="6177" y="12565"/>
                  </a:cubicBezTo>
                  <a:cubicBezTo>
                    <a:pt x="6561" y="13733"/>
                    <a:pt x="10053" y="15550"/>
                    <a:pt x="13501" y="15550"/>
                  </a:cubicBezTo>
                  <a:cubicBezTo>
                    <a:pt x="15013" y="15550"/>
                    <a:pt x="16517" y="15201"/>
                    <a:pt x="17747" y="14293"/>
                  </a:cubicBezTo>
                  <a:cubicBezTo>
                    <a:pt x="17747" y="14293"/>
                    <a:pt x="20603" y="8076"/>
                    <a:pt x="18827" y="6276"/>
                  </a:cubicBezTo>
                  <a:cubicBezTo>
                    <a:pt x="18270" y="5720"/>
                    <a:pt x="17912" y="5580"/>
                    <a:pt x="17626" y="5580"/>
                  </a:cubicBezTo>
                  <a:cubicBezTo>
                    <a:pt x="17338" y="5580"/>
                    <a:pt x="17124" y="5721"/>
                    <a:pt x="16855" y="5721"/>
                  </a:cubicBezTo>
                  <a:cubicBezTo>
                    <a:pt x="16538" y="5721"/>
                    <a:pt x="16145" y="5525"/>
                    <a:pt x="15466" y="4668"/>
                  </a:cubicBezTo>
                  <a:cubicBezTo>
                    <a:pt x="13964" y="2771"/>
                    <a:pt x="12853" y="401"/>
                    <a:pt x="12092" y="401"/>
                  </a:cubicBezTo>
                  <a:cubicBezTo>
                    <a:pt x="11928" y="401"/>
                    <a:pt x="11781" y="510"/>
                    <a:pt x="11650" y="756"/>
                  </a:cubicBezTo>
                  <a:cubicBezTo>
                    <a:pt x="11416" y="1202"/>
                    <a:pt x="11253" y="1369"/>
                    <a:pt x="11023" y="1369"/>
                  </a:cubicBezTo>
                  <a:cubicBezTo>
                    <a:pt x="10522" y="1369"/>
                    <a:pt x="9703" y="576"/>
                    <a:pt x="7138" y="132"/>
                  </a:cubicBezTo>
                  <a:cubicBezTo>
                    <a:pt x="6614" y="41"/>
                    <a:pt x="6096" y="0"/>
                    <a:pt x="5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2732950" y="4440950"/>
              <a:ext cx="420075" cy="698500"/>
            </a:xfrm>
            <a:custGeom>
              <a:avLst/>
              <a:gdLst/>
              <a:ahLst/>
              <a:cxnLst/>
              <a:rect l="l" t="t" r="r" b="b"/>
              <a:pathLst>
                <a:path w="16803" h="27940" extrusionOk="0">
                  <a:moveTo>
                    <a:pt x="16659" y="0"/>
                  </a:moveTo>
                  <a:cubicBezTo>
                    <a:pt x="5401" y="5377"/>
                    <a:pt x="841" y="24027"/>
                    <a:pt x="25" y="27723"/>
                  </a:cubicBezTo>
                  <a:cubicBezTo>
                    <a:pt x="25" y="27795"/>
                    <a:pt x="1" y="27843"/>
                    <a:pt x="1" y="27867"/>
                  </a:cubicBezTo>
                  <a:lnTo>
                    <a:pt x="289" y="27939"/>
                  </a:lnTo>
                  <a:cubicBezTo>
                    <a:pt x="289" y="27915"/>
                    <a:pt x="313" y="27867"/>
                    <a:pt x="337" y="27795"/>
                  </a:cubicBezTo>
                  <a:cubicBezTo>
                    <a:pt x="1129" y="24123"/>
                    <a:pt x="5665" y="5593"/>
                    <a:pt x="16803" y="264"/>
                  </a:cubicBezTo>
                  <a:lnTo>
                    <a:pt x="16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750350" y="4267525"/>
              <a:ext cx="126650" cy="882125"/>
            </a:xfrm>
            <a:custGeom>
              <a:avLst/>
              <a:gdLst/>
              <a:ahLst/>
              <a:cxnLst/>
              <a:rect l="l" t="t" r="r" b="b"/>
              <a:pathLst>
                <a:path w="5066" h="35285" extrusionOk="0">
                  <a:moveTo>
                    <a:pt x="4801" y="0"/>
                  </a:moveTo>
                  <a:cubicBezTo>
                    <a:pt x="1" y="9001"/>
                    <a:pt x="1" y="35020"/>
                    <a:pt x="1" y="35284"/>
                  </a:cubicBezTo>
                  <a:lnTo>
                    <a:pt x="313" y="35284"/>
                  </a:lnTo>
                  <a:cubicBezTo>
                    <a:pt x="313" y="35020"/>
                    <a:pt x="313" y="9073"/>
                    <a:pt x="5065" y="120"/>
                  </a:cubicBezTo>
                  <a:lnTo>
                    <a:pt x="4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2533150" y="4427750"/>
              <a:ext cx="223825" cy="682875"/>
            </a:xfrm>
            <a:custGeom>
              <a:avLst/>
              <a:gdLst/>
              <a:ahLst/>
              <a:cxnLst/>
              <a:rect l="l" t="t" r="r" b="b"/>
              <a:pathLst>
                <a:path w="8953" h="27315" extrusionOk="0">
                  <a:moveTo>
                    <a:pt x="192" y="0"/>
                  </a:moveTo>
                  <a:lnTo>
                    <a:pt x="0" y="240"/>
                  </a:lnTo>
                  <a:cubicBezTo>
                    <a:pt x="5977" y="5113"/>
                    <a:pt x="8641" y="14234"/>
                    <a:pt x="7657" y="26595"/>
                  </a:cubicBezTo>
                  <a:cubicBezTo>
                    <a:pt x="7633" y="27051"/>
                    <a:pt x="7609" y="27243"/>
                    <a:pt x="7633" y="27315"/>
                  </a:cubicBezTo>
                  <a:lnTo>
                    <a:pt x="7921" y="27291"/>
                  </a:lnTo>
                  <a:cubicBezTo>
                    <a:pt x="7921" y="27243"/>
                    <a:pt x="7945" y="26979"/>
                    <a:pt x="7969" y="26619"/>
                  </a:cubicBezTo>
                  <a:cubicBezTo>
                    <a:pt x="8953" y="14138"/>
                    <a:pt x="6265" y="4945"/>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2575150" y="4767975"/>
              <a:ext cx="151825" cy="331250"/>
            </a:xfrm>
            <a:custGeom>
              <a:avLst/>
              <a:gdLst/>
              <a:ahLst/>
              <a:cxnLst/>
              <a:rect l="l" t="t" r="r" b="b"/>
              <a:pathLst>
                <a:path w="6073" h="13250" extrusionOk="0">
                  <a:moveTo>
                    <a:pt x="192" y="1"/>
                  </a:moveTo>
                  <a:lnTo>
                    <a:pt x="0" y="241"/>
                  </a:lnTo>
                  <a:cubicBezTo>
                    <a:pt x="1992" y="1777"/>
                    <a:pt x="4585" y="5209"/>
                    <a:pt x="5713" y="12818"/>
                  </a:cubicBezTo>
                  <a:cubicBezTo>
                    <a:pt x="5761" y="13082"/>
                    <a:pt x="5785" y="13178"/>
                    <a:pt x="5785" y="13250"/>
                  </a:cubicBezTo>
                  <a:lnTo>
                    <a:pt x="6073" y="13154"/>
                  </a:lnTo>
                  <a:cubicBezTo>
                    <a:pt x="6073" y="13130"/>
                    <a:pt x="6049" y="12986"/>
                    <a:pt x="6025" y="12794"/>
                  </a:cubicBezTo>
                  <a:cubicBezTo>
                    <a:pt x="4873" y="5065"/>
                    <a:pt x="2208" y="156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2464125" y="4999000"/>
              <a:ext cx="538900" cy="283850"/>
            </a:xfrm>
            <a:custGeom>
              <a:avLst/>
              <a:gdLst/>
              <a:ahLst/>
              <a:cxnLst/>
              <a:rect l="l" t="t" r="r" b="b"/>
              <a:pathLst>
                <a:path w="21556" h="11354" extrusionOk="0">
                  <a:moveTo>
                    <a:pt x="1" y="0"/>
                  </a:moveTo>
                  <a:cubicBezTo>
                    <a:pt x="577" y="6361"/>
                    <a:pt x="5185" y="11354"/>
                    <a:pt x="10778" y="11354"/>
                  </a:cubicBezTo>
                  <a:cubicBezTo>
                    <a:pt x="16394" y="11354"/>
                    <a:pt x="21003" y="6361"/>
                    <a:pt x="2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13100" y="533994"/>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76" name="Google Shape;76;p6"/>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6"/>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1388100" y="1186050"/>
            <a:ext cx="6367800" cy="27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cxnSp>
        <p:nvCxnSpPr>
          <p:cNvPr id="91" name="Google Shape;91;p8"/>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grpSp>
        <p:nvGrpSpPr>
          <p:cNvPr id="93" name="Google Shape;93;p8"/>
          <p:cNvGrpSpPr/>
          <p:nvPr/>
        </p:nvGrpSpPr>
        <p:grpSpPr>
          <a:xfrm>
            <a:off x="8269945" y="4010876"/>
            <a:ext cx="730326" cy="821628"/>
            <a:chOff x="2232900" y="4143125"/>
            <a:chExt cx="1013075" cy="1139725"/>
          </a:xfrm>
        </p:grpSpPr>
        <p:sp>
          <p:nvSpPr>
            <p:cNvPr id="94" name="Google Shape;94;p8"/>
            <p:cNvSpPr/>
            <p:nvPr/>
          </p:nvSpPr>
          <p:spPr>
            <a:xfrm>
              <a:off x="2775575" y="4379400"/>
              <a:ext cx="470400" cy="373425"/>
            </a:xfrm>
            <a:custGeom>
              <a:avLst/>
              <a:gdLst/>
              <a:ahLst/>
              <a:cxnLst/>
              <a:rect l="l" t="t" r="r" b="b"/>
              <a:pathLst>
                <a:path w="18816" h="14937" extrusionOk="0">
                  <a:moveTo>
                    <a:pt x="14935" y="1"/>
                  </a:moveTo>
                  <a:cubicBezTo>
                    <a:pt x="13898" y="1"/>
                    <a:pt x="12744" y="159"/>
                    <a:pt x="11617" y="542"/>
                  </a:cubicBezTo>
                  <a:cubicBezTo>
                    <a:pt x="9044" y="1417"/>
                    <a:pt x="8475" y="2293"/>
                    <a:pt x="7965" y="2293"/>
                  </a:cubicBezTo>
                  <a:cubicBezTo>
                    <a:pt x="7775" y="2293"/>
                    <a:pt x="7594" y="2172"/>
                    <a:pt x="7321" y="1886"/>
                  </a:cubicBezTo>
                  <a:cubicBezTo>
                    <a:pt x="7167" y="1721"/>
                    <a:pt x="7021" y="1646"/>
                    <a:pt x="6881" y="1646"/>
                  </a:cubicBezTo>
                  <a:cubicBezTo>
                    <a:pt x="6105" y="1646"/>
                    <a:pt x="5483" y="3936"/>
                    <a:pt x="4345" y="5847"/>
                  </a:cubicBezTo>
                  <a:cubicBezTo>
                    <a:pt x="3749" y="6876"/>
                    <a:pt x="3373" y="7005"/>
                    <a:pt x="3012" y="7005"/>
                  </a:cubicBezTo>
                  <a:cubicBezTo>
                    <a:pt x="2890" y="7005"/>
                    <a:pt x="2771" y="6991"/>
                    <a:pt x="2645" y="6991"/>
                  </a:cubicBezTo>
                  <a:cubicBezTo>
                    <a:pt x="2316" y="6991"/>
                    <a:pt x="1945" y="7091"/>
                    <a:pt x="1392" y="7815"/>
                  </a:cubicBezTo>
                  <a:cubicBezTo>
                    <a:pt x="0" y="9639"/>
                    <a:pt x="4032" y="14439"/>
                    <a:pt x="4032" y="14439"/>
                  </a:cubicBezTo>
                  <a:cubicBezTo>
                    <a:pt x="4889" y="14788"/>
                    <a:pt x="5808" y="14936"/>
                    <a:pt x="6735" y="14936"/>
                  </a:cubicBezTo>
                  <a:cubicBezTo>
                    <a:pt x="10719" y="14936"/>
                    <a:pt x="14870" y="12210"/>
                    <a:pt x="15026" y="10983"/>
                  </a:cubicBezTo>
                  <a:cubicBezTo>
                    <a:pt x="15218" y="9447"/>
                    <a:pt x="12625" y="9327"/>
                    <a:pt x="14834" y="8007"/>
                  </a:cubicBezTo>
                  <a:cubicBezTo>
                    <a:pt x="17042" y="6687"/>
                    <a:pt x="17114" y="5486"/>
                    <a:pt x="16490" y="3902"/>
                  </a:cubicBezTo>
                  <a:cubicBezTo>
                    <a:pt x="15842" y="2342"/>
                    <a:pt x="18194" y="2630"/>
                    <a:pt x="18554" y="1502"/>
                  </a:cubicBezTo>
                  <a:cubicBezTo>
                    <a:pt x="18815" y="718"/>
                    <a:pt x="17142" y="1"/>
                    <a:pt x="14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394225" y="4297900"/>
              <a:ext cx="424575" cy="398300"/>
            </a:xfrm>
            <a:custGeom>
              <a:avLst/>
              <a:gdLst/>
              <a:ahLst/>
              <a:cxnLst/>
              <a:rect l="l" t="t" r="r" b="b"/>
              <a:pathLst>
                <a:path w="16983" h="15932" extrusionOk="0">
                  <a:moveTo>
                    <a:pt x="2310" y="1"/>
                  </a:moveTo>
                  <a:cubicBezTo>
                    <a:pt x="938" y="1"/>
                    <a:pt x="0" y="367"/>
                    <a:pt x="84" y="946"/>
                  </a:cubicBezTo>
                  <a:cubicBezTo>
                    <a:pt x="277" y="2074"/>
                    <a:pt x="2629" y="2218"/>
                    <a:pt x="1741" y="3586"/>
                  </a:cubicBezTo>
                  <a:cubicBezTo>
                    <a:pt x="853" y="4978"/>
                    <a:pt x="709" y="6130"/>
                    <a:pt x="2677" y="7786"/>
                  </a:cubicBezTo>
                  <a:cubicBezTo>
                    <a:pt x="4621" y="9419"/>
                    <a:pt x="2053" y="9083"/>
                    <a:pt x="1981" y="10571"/>
                  </a:cubicBezTo>
                  <a:cubicBezTo>
                    <a:pt x="1915" y="11923"/>
                    <a:pt x="6468" y="15931"/>
                    <a:pt x="10902" y="15931"/>
                  </a:cubicBezTo>
                  <a:cubicBezTo>
                    <a:pt x="11347" y="15931"/>
                    <a:pt x="11792" y="15891"/>
                    <a:pt x="12230" y="15803"/>
                  </a:cubicBezTo>
                  <a:cubicBezTo>
                    <a:pt x="12230" y="15803"/>
                    <a:pt x="16982" y="11915"/>
                    <a:pt x="15926" y="9947"/>
                  </a:cubicBezTo>
                  <a:cubicBezTo>
                    <a:pt x="14894" y="7954"/>
                    <a:pt x="14270" y="9947"/>
                    <a:pt x="13358" y="7570"/>
                  </a:cubicBezTo>
                  <a:cubicBezTo>
                    <a:pt x="12539" y="5471"/>
                    <a:pt x="12326" y="3096"/>
                    <a:pt x="11499" y="3096"/>
                  </a:cubicBezTo>
                  <a:cubicBezTo>
                    <a:pt x="11380" y="3096"/>
                    <a:pt x="11249" y="3145"/>
                    <a:pt x="11102" y="3250"/>
                  </a:cubicBezTo>
                  <a:cubicBezTo>
                    <a:pt x="10823" y="3449"/>
                    <a:pt x="10636" y="3540"/>
                    <a:pt x="10470" y="3540"/>
                  </a:cubicBezTo>
                  <a:cubicBezTo>
                    <a:pt x="9932" y="3540"/>
                    <a:pt x="9604" y="2590"/>
                    <a:pt x="7093" y="1234"/>
                  </a:cubicBezTo>
                  <a:cubicBezTo>
                    <a:pt x="5456" y="361"/>
                    <a:pt x="3670" y="1"/>
                    <a:pt x="2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2642950" y="4143125"/>
              <a:ext cx="358275" cy="473050"/>
            </a:xfrm>
            <a:custGeom>
              <a:avLst/>
              <a:gdLst/>
              <a:ahLst/>
              <a:cxnLst/>
              <a:rect l="l" t="t" r="r" b="b"/>
              <a:pathLst>
                <a:path w="14331" h="18922" extrusionOk="0">
                  <a:moveTo>
                    <a:pt x="11246" y="0"/>
                  </a:moveTo>
                  <a:cubicBezTo>
                    <a:pt x="9917" y="0"/>
                    <a:pt x="7442" y="1072"/>
                    <a:pt x="5641" y="3080"/>
                  </a:cubicBezTo>
                  <a:cubicBezTo>
                    <a:pt x="3554" y="5430"/>
                    <a:pt x="3793" y="6447"/>
                    <a:pt x="3081" y="6447"/>
                  </a:cubicBezTo>
                  <a:cubicBezTo>
                    <a:pt x="2950" y="6447"/>
                    <a:pt x="2786" y="6412"/>
                    <a:pt x="2569" y="6345"/>
                  </a:cubicBezTo>
                  <a:cubicBezTo>
                    <a:pt x="2469" y="6314"/>
                    <a:pt x="2379" y="6299"/>
                    <a:pt x="2301" y="6299"/>
                  </a:cubicBezTo>
                  <a:cubicBezTo>
                    <a:pt x="1264" y="6299"/>
                    <a:pt x="1965" y="8834"/>
                    <a:pt x="1921" y="11265"/>
                  </a:cubicBezTo>
                  <a:cubicBezTo>
                    <a:pt x="1897" y="13905"/>
                    <a:pt x="625" y="12153"/>
                    <a:pt x="313" y="14433"/>
                  </a:cubicBezTo>
                  <a:cubicBezTo>
                    <a:pt x="1" y="16714"/>
                    <a:pt x="5881" y="18922"/>
                    <a:pt x="5881" y="18922"/>
                  </a:cubicBezTo>
                  <a:cubicBezTo>
                    <a:pt x="10730" y="18274"/>
                    <a:pt x="14330" y="11889"/>
                    <a:pt x="13754" y="10473"/>
                  </a:cubicBezTo>
                  <a:cubicBezTo>
                    <a:pt x="13154" y="9081"/>
                    <a:pt x="10850" y="10233"/>
                    <a:pt x="12122" y="8001"/>
                  </a:cubicBezTo>
                  <a:cubicBezTo>
                    <a:pt x="13394" y="5745"/>
                    <a:pt x="12866" y="4664"/>
                    <a:pt x="11546" y="3608"/>
                  </a:cubicBezTo>
                  <a:cubicBezTo>
                    <a:pt x="10226" y="2576"/>
                    <a:pt x="12386" y="1664"/>
                    <a:pt x="12170" y="488"/>
                  </a:cubicBezTo>
                  <a:cubicBezTo>
                    <a:pt x="12103" y="160"/>
                    <a:pt x="11760" y="0"/>
                    <a:pt x="11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232900" y="4546275"/>
              <a:ext cx="515075" cy="388775"/>
            </a:xfrm>
            <a:custGeom>
              <a:avLst/>
              <a:gdLst/>
              <a:ahLst/>
              <a:cxnLst/>
              <a:rect l="l" t="t" r="r" b="b"/>
              <a:pathLst>
                <a:path w="20603" h="15551" extrusionOk="0">
                  <a:moveTo>
                    <a:pt x="5593" y="0"/>
                  </a:moveTo>
                  <a:cubicBezTo>
                    <a:pt x="2500" y="0"/>
                    <a:pt x="0" y="1548"/>
                    <a:pt x="537" y="2580"/>
                  </a:cubicBezTo>
                  <a:cubicBezTo>
                    <a:pt x="1161" y="3780"/>
                    <a:pt x="3393" y="2988"/>
                    <a:pt x="3129" y="4884"/>
                  </a:cubicBezTo>
                  <a:cubicBezTo>
                    <a:pt x="2889" y="6780"/>
                    <a:pt x="3225" y="8124"/>
                    <a:pt x="5697" y="9181"/>
                  </a:cubicBezTo>
                  <a:cubicBezTo>
                    <a:pt x="8170" y="10237"/>
                    <a:pt x="5649" y="10885"/>
                    <a:pt x="6177" y="12565"/>
                  </a:cubicBezTo>
                  <a:cubicBezTo>
                    <a:pt x="6561" y="13733"/>
                    <a:pt x="10053" y="15550"/>
                    <a:pt x="13501" y="15550"/>
                  </a:cubicBezTo>
                  <a:cubicBezTo>
                    <a:pt x="15013" y="15550"/>
                    <a:pt x="16517" y="15201"/>
                    <a:pt x="17747" y="14293"/>
                  </a:cubicBezTo>
                  <a:cubicBezTo>
                    <a:pt x="17747" y="14293"/>
                    <a:pt x="20603" y="8076"/>
                    <a:pt x="18827" y="6276"/>
                  </a:cubicBezTo>
                  <a:cubicBezTo>
                    <a:pt x="18270" y="5720"/>
                    <a:pt x="17912" y="5580"/>
                    <a:pt x="17626" y="5580"/>
                  </a:cubicBezTo>
                  <a:cubicBezTo>
                    <a:pt x="17338" y="5580"/>
                    <a:pt x="17124" y="5721"/>
                    <a:pt x="16855" y="5721"/>
                  </a:cubicBezTo>
                  <a:cubicBezTo>
                    <a:pt x="16538" y="5721"/>
                    <a:pt x="16145" y="5525"/>
                    <a:pt x="15466" y="4668"/>
                  </a:cubicBezTo>
                  <a:cubicBezTo>
                    <a:pt x="13964" y="2771"/>
                    <a:pt x="12853" y="401"/>
                    <a:pt x="12092" y="401"/>
                  </a:cubicBezTo>
                  <a:cubicBezTo>
                    <a:pt x="11928" y="401"/>
                    <a:pt x="11781" y="510"/>
                    <a:pt x="11650" y="756"/>
                  </a:cubicBezTo>
                  <a:cubicBezTo>
                    <a:pt x="11416" y="1202"/>
                    <a:pt x="11253" y="1369"/>
                    <a:pt x="11023" y="1369"/>
                  </a:cubicBezTo>
                  <a:cubicBezTo>
                    <a:pt x="10522" y="1369"/>
                    <a:pt x="9703" y="576"/>
                    <a:pt x="7138" y="132"/>
                  </a:cubicBezTo>
                  <a:cubicBezTo>
                    <a:pt x="6614" y="41"/>
                    <a:pt x="6096" y="0"/>
                    <a:pt x="5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732950" y="4440950"/>
              <a:ext cx="420075" cy="698500"/>
            </a:xfrm>
            <a:custGeom>
              <a:avLst/>
              <a:gdLst/>
              <a:ahLst/>
              <a:cxnLst/>
              <a:rect l="l" t="t" r="r" b="b"/>
              <a:pathLst>
                <a:path w="16803" h="27940" extrusionOk="0">
                  <a:moveTo>
                    <a:pt x="16659" y="0"/>
                  </a:moveTo>
                  <a:cubicBezTo>
                    <a:pt x="5401" y="5377"/>
                    <a:pt x="841" y="24027"/>
                    <a:pt x="25" y="27723"/>
                  </a:cubicBezTo>
                  <a:cubicBezTo>
                    <a:pt x="25" y="27795"/>
                    <a:pt x="1" y="27843"/>
                    <a:pt x="1" y="27867"/>
                  </a:cubicBezTo>
                  <a:lnTo>
                    <a:pt x="289" y="27939"/>
                  </a:lnTo>
                  <a:cubicBezTo>
                    <a:pt x="289" y="27915"/>
                    <a:pt x="313" y="27867"/>
                    <a:pt x="337" y="27795"/>
                  </a:cubicBezTo>
                  <a:cubicBezTo>
                    <a:pt x="1129" y="24123"/>
                    <a:pt x="5665" y="5593"/>
                    <a:pt x="16803" y="264"/>
                  </a:cubicBezTo>
                  <a:lnTo>
                    <a:pt x="16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750350" y="4267525"/>
              <a:ext cx="126650" cy="882125"/>
            </a:xfrm>
            <a:custGeom>
              <a:avLst/>
              <a:gdLst/>
              <a:ahLst/>
              <a:cxnLst/>
              <a:rect l="l" t="t" r="r" b="b"/>
              <a:pathLst>
                <a:path w="5066" h="35285" extrusionOk="0">
                  <a:moveTo>
                    <a:pt x="4801" y="0"/>
                  </a:moveTo>
                  <a:cubicBezTo>
                    <a:pt x="1" y="9001"/>
                    <a:pt x="1" y="35020"/>
                    <a:pt x="1" y="35284"/>
                  </a:cubicBezTo>
                  <a:lnTo>
                    <a:pt x="313" y="35284"/>
                  </a:lnTo>
                  <a:cubicBezTo>
                    <a:pt x="313" y="35020"/>
                    <a:pt x="313" y="9073"/>
                    <a:pt x="5065" y="120"/>
                  </a:cubicBezTo>
                  <a:lnTo>
                    <a:pt x="4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2533150" y="4427750"/>
              <a:ext cx="223825" cy="682875"/>
            </a:xfrm>
            <a:custGeom>
              <a:avLst/>
              <a:gdLst/>
              <a:ahLst/>
              <a:cxnLst/>
              <a:rect l="l" t="t" r="r" b="b"/>
              <a:pathLst>
                <a:path w="8953" h="27315" extrusionOk="0">
                  <a:moveTo>
                    <a:pt x="192" y="0"/>
                  </a:moveTo>
                  <a:lnTo>
                    <a:pt x="0" y="240"/>
                  </a:lnTo>
                  <a:cubicBezTo>
                    <a:pt x="5977" y="5113"/>
                    <a:pt x="8641" y="14234"/>
                    <a:pt x="7657" y="26595"/>
                  </a:cubicBezTo>
                  <a:cubicBezTo>
                    <a:pt x="7633" y="27051"/>
                    <a:pt x="7609" y="27243"/>
                    <a:pt x="7633" y="27315"/>
                  </a:cubicBezTo>
                  <a:lnTo>
                    <a:pt x="7921" y="27291"/>
                  </a:lnTo>
                  <a:cubicBezTo>
                    <a:pt x="7921" y="27243"/>
                    <a:pt x="7945" y="26979"/>
                    <a:pt x="7969" y="26619"/>
                  </a:cubicBezTo>
                  <a:cubicBezTo>
                    <a:pt x="8953" y="14138"/>
                    <a:pt x="6265" y="4945"/>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2575150" y="4767975"/>
              <a:ext cx="151825" cy="331250"/>
            </a:xfrm>
            <a:custGeom>
              <a:avLst/>
              <a:gdLst/>
              <a:ahLst/>
              <a:cxnLst/>
              <a:rect l="l" t="t" r="r" b="b"/>
              <a:pathLst>
                <a:path w="6073" h="13250" extrusionOk="0">
                  <a:moveTo>
                    <a:pt x="192" y="1"/>
                  </a:moveTo>
                  <a:lnTo>
                    <a:pt x="0" y="241"/>
                  </a:lnTo>
                  <a:cubicBezTo>
                    <a:pt x="1992" y="1777"/>
                    <a:pt x="4585" y="5209"/>
                    <a:pt x="5713" y="12818"/>
                  </a:cubicBezTo>
                  <a:cubicBezTo>
                    <a:pt x="5761" y="13082"/>
                    <a:pt x="5785" y="13178"/>
                    <a:pt x="5785" y="13250"/>
                  </a:cubicBezTo>
                  <a:lnTo>
                    <a:pt x="6073" y="13154"/>
                  </a:lnTo>
                  <a:cubicBezTo>
                    <a:pt x="6073" y="13130"/>
                    <a:pt x="6049" y="12986"/>
                    <a:pt x="6025" y="12794"/>
                  </a:cubicBezTo>
                  <a:cubicBezTo>
                    <a:pt x="4873" y="5065"/>
                    <a:pt x="2208" y="156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2464125" y="4999000"/>
              <a:ext cx="538900" cy="283850"/>
            </a:xfrm>
            <a:custGeom>
              <a:avLst/>
              <a:gdLst/>
              <a:ahLst/>
              <a:cxnLst/>
              <a:rect l="l" t="t" r="r" b="b"/>
              <a:pathLst>
                <a:path w="21556" h="11354" extrusionOk="0">
                  <a:moveTo>
                    <a:pt x="1" y="0"/>
                  </a:moveTo>
                  <a:cubicBezTo>
                    <a:pt x="577" y="6361"/>
                    <a:pt x="5185" y="11354"/>
                    <a:pt x="10778" y="11354"/>
                  </a:cubicBezTo>
                  <a:cubicBezTo>
                    <a:pt x="16394" y="11354"/>
                    <a:pt x="21003" y="6361"/>
                    <a:pt x="21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03"/>
        <p:cNvGrpSpPr/>
        <p:nvPr/>
      </p:nvGrpSpPr>
      <p:grpSpPr>
        <a:xfrm>
          <a:off x="0" y="0"/>
          <a:ext cx="0" cy="0"/>
          <a:chOff x="0" y="0"/>
          <a:chExt cx="0" cy="0"/>
        </a:xfrm>
      </p:grpSpPr>
      <p:sp>
        <p:nvSpPr>
          <p:cNvPr id="104" name="Google Shape;104;p9"/>
          <p:cNvSpPr txBox="1">
            <a:spLocks noGrp="1"/>
          </p:cNvSpPr>
          <p:nvPr>
            <p:ph type="subTitle" idx="1"/>
          </p:nvPr>
        </p:nvSpPr>
        <p:spPr>
          <a:xfrm>
            <a:off x="2549400" y="2278650"/>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cxnSp>
        <p:nvCxnSpPr>
          <p:cNvPr id="105" name="Google Shape;105;p9"/>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9"/>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sp>
        <p:nvSpPr>
          <p:cNvPr id="107" name="Google Shape;107;p9"/>
          <p:cNvSpPr txBox="1">
            <a:spLocks noGrp="1"/>
          </p:cNvSpPr>
          <p:nvPr>
            <p:ph type="title"/>
          </p:nvPr>
        </p:nvSpPr>
        <p:spPr>
          <a:xfrm>
            <a:off x="2549400" y="1629750"/>
            <a:ext cx="404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08" name="Google Shape;108;p9"/>
          <p:cNvGrpSpPr/>
          <p:nvPr/>
        </p:nvGrpSpPr>
        <p:grpSpPr>
          <a:xfrm flipH="1">
            <a:off x="435123" y="593941"/>
            <a:ext cx="555973" cy="591188"/>
            <a:chOff x="8094138" y="506255"/>
            <a:chExt cx="635616" cy="675876"/>
          </a:xfrm>
        </p:grpSpPr>
        <p:sp>
          <p:nvSpPr>
            <p:cNvPr id="109" name="Google Shape;109;p9"/>
            <p:cNvSpPr/>
            <p:nvPr/>
          </p:nvSpPr>
          <p:spPr>
            <a:xfrm flipH="1">
              <a:off x="8094138" y="506255"/>
              <a:ext cx="635616" cy="675876"/>
            </a:xfrm>
            <a:custGeom>
              <a:avLst/>
              <a:gdLst/>
              <a:ahLst/>
              <a:cxnLst/>
              <a:rect l="l" t="t" r="r" b="b"/>
              <a:pathLst>
                <a:path w="14968" h="15917" extrusionOk="0">
                  <a:moveTo>
                    <a:pt x="7472" y="0"/>
                  </a:moveTo>
                  <a:cubicBezTo>
                    <a:pt x="3345" y="0"/>
                    <a:pt x="1" y="3345"/>
                    <a:pt x="1" y="7496"/>
                  </a:cubicBezTo>
                  <a:cubicBezTo>
                    <a:pt x="1" y="11623"/>
                    <a:pt x="3345" y="14967"/>
                    <a:pt x="7472" y="14967"/>
                  </a:cubicBezTo>
                  <a:cubicBezTo>
                    <a:pt x="8658" y="14967"/>
                    <a:pt x="9773" y="14706"/>
                    <a:pt x="10769" y="14208"/>
                  </a:cubicBezTo>
                  <a:cubicBezTo>
                    <a:pt x="12027" y="15015"/>
                    <a:pt x="13331" y="15916"/>
                    <a:pt x="13331" y="15916"/>
                  </a:cubicBezTo>
                  <a:lnTo>
                    <a:pt x="12667" y="12880"/>
                  </a:lnTo>
                  <a:cubicBezTo>
                    <a:pt x="14090" y="11528"/>
                    <a:pt x="14968" y="9607"/>
                    <a:pt x="14968" y="7496"/>
                  </a:cubicBezTo>
                  <a:cubicBezTo>
                    <a:pt x="14968" y="3345"/>
                    <a:pt x="11623" y="0"/>
                    <a:pt x="7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8260302" y="733862"/>
              <a:ext cx="300228" cy="42378"/>
            </a:xfrm>
            <a:custGeom>
              <a:avLst/>
              <a:gdLst/>
              <a:ahLst/>
              <a:cxnLst/>
              <a:rect l="l" t="t" r="r" b="b"/>
              <a:pathLst>
                <a:path w="7070" h="998" extrusionOk="0">
                  <a:moveTo>
                    <a:pt x="499" y="1"/>
                  </a:moveTo>
                  <a:cubicBezTo>
                    <a:pt x="214" y="1"/>
                    <a:pt x="1" y="214"/>
                    <a:pt x="1" y="499"/>
                  </a:cubicBezTo>
                  <a:cubicBezTo>
                    <a:pt x="1" y="784"/>
                    <a:pt x="214" y="997"/>
                    <a:pt x="499" y="997"/>
                  </a:cubicBezTo>
                  <a:lnTo>
                    <a:pt x="6571" y="997"/>
                  </a:lnTo>
                  <a:cubicBezTo>
                    <a:pt x="6856" y="997"/>
                    <a:pt x="7069" y="784"/>
                    <a:pt x="7069" y="499"/>
                  </a:cubicBezTo>
                  <a:cubicBezTo>
                    <a:pt x="7069" y="214"/>
                    <a:pt x="6856" y="1"/>
                    <a:pt x="6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8307650" y="818493"/>
              <a:ext cx="205531" cy="43354"/>
            </a:xfrm>
            <a:custGeom>
              <a:avLst/>
              <a:gdLst/>
              <a:ahLst/>
              <a:cxnLst/>
              <a:rect l="l" t="t" r="r" b="b"/>
              <a:pathLst>
                <a:path w="4840" h="1021" extrusionOk="0">
                  <a:moveTo>
                    <a:pt x="499" y="0"/>
                  </a:moveTo>
                  <a:cubicBezTo>
                    <a:pt x="214" y="0"/>
                    <a:pt x="0" y="238"/>
                    <a:pt x="0" y="522"/>
                  </a:cubicBezTo>
                  <a:cubicBezTo>
                    <a:pt x="0" y="783"/>
                    <a:pt x="214" y="1020"/>
                    <a:pt x="499" y="1020"/>
                  </a:cubicBezTo>
                  <a:lnTo>
                    <a:pt x="4341" y="1020"/>
                  </a:lnTo>
                  <a:cubicBezTo>
                    <a:pt x="4602" y="1020"/>
                    <a:pt x="4839" y="783"/>
                    <a:pt x="4839" y="522"/>
                  </a:cubicBezTo>
                  <a:cubicBezTo>
                    <a:pt x="4839" y="238"/>
                    <a:pt x="4602" y="0"/>
                    <a:pt x="4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8339880" y="904100"/>
              <a:ext cx="131005" cy="43354"/>
            </a:xfrm>
            <a:custGeom>
              <a:avLst/>
              <a:gdLst/>
              <a:ahLst/>
              <a:cxnLst/>
              <a:rect l="l" t="t" r="r" b="b"/>
              <a:pathLst>
                <a:path w="3085" h="1021" extrusionOk="0">
                  <a:moveTo>
                    <a:pt x="499" y="0"/>
                  </a:moveTo>
                  <a:cubicBezTo>
                    <a:pt x="214" y="0"/>
                    <a:pt x="1" y="238"/>
                    <a:pt x="1" y="522"/>
                  </a:cubicBezTo>
                  <a:cubicBezTo>
                    <a:pt x="1" y="783"/>
                    <a:pt x="214" y="1020"/>
                    <a:pt x="499" y="1020"/>
                  </a:cubicBezTo>
                  <a:lnTo>
                    <a:pt x="2586" y="1020"/>
                  </a:lnTo>
                  <a:cubicBezTo>
                    <a:pt x="2847" y="1020"/>
                    <a:pt x="3084" y="783"/>
                    <a:pt x="3084" y="522"/>
                  </a:cubicBezTo>
                  <a:cubicBezTo>
                    <a:pt x="3084" y="238"/>
                    <a:pt x="2847" y="0"/>
                    <a:pt x="2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113"/>
        <p:cNvGrpSpPr/>
        <p:nvPr/>
      </p:nvGrpSpPr>
      <p:grpSpPr>
        <a:xfrm>
          <a:off x="0" y="0"/>
          <a:ext cx="0" cy="0"/>
          <a:chOff x="0" y="0"/>
          <a:chExt cx="0" cy="0"/>
        </a:xfrm>
      </p:grpSpPr>
      <p:sp>
        <p:nvSpPr>
          <p:cNvPr id="114" name="Google Shape;114;p10"/>
          <p:cNvSpPr>
            <a:spLocks noGrp="1"/>
          </p:cNvSpPr>
          <p:nvPr>
            <p:ph type="pic" idx="2"/>
          </p:nvPr>
        </p:nvSpPr>
        <p:spPr>
          <a:xfrm>
            <a:off x="0" y="0"/>
            <a:ext cx="9144000" cy="5143500"/>
          </a:xfrm>
          <a:prstGeom prst="rect">
            <a:avLst/>
          </a:prstGeom>
          <a:noFill/>
          <a:ln>
            <a:noFill/>
          </a:ln>
        </p:spPr>
      </p:sp>
      <p:sp>
        <p:nvSpPr>
          <p:cNvPr id="115" name="Google Shape;115;p10"/>
          <p:cNvSpPr txBox="1">
            <a:spLocks noGrp="1"/>
          </p:cNvSpPr>
          <p:nvPr>
            <p:ph type="body" idx="1"/>
          </p:nvPr>
        </p:nvSpPr>
        <p:spPr>
          <a:xfrm>
            <a:off x="713100" y="3999000"/>
            <a:ext cx="77178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Poppins SemiBold"/>
              <a:buNone/>
              <a:defRPr sz="3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9">
    <p:bg>
      <p:bgPr>
        <a:solidFill>
          <a:schemeClr val="dk2"/>
        </a:solidFill>
        <a:effectLst/>
      </p:bgPr>
    </p:bg>
    <p:spTree>
      <p:nvGrpSpPr>
        <p:cNvPr id="1" name="Shape 203"/>
        <p:cNvGrpSpPr/>
        <p:nvPr/>
      </p:nvGrpSpPr>
      <p:grpSpPr>
        <a:xfrm>
          <a:off x="0" y="0"/>
          <a:ext cx="0" cy="0"/>
          <a:chOff x="0" y="0"/>
          <a:chExt cx="0" cy="0"/>
        </a:xfrm>
      </p:grpSpPr>
      <p:cxnSp>
        <p:nvCxnSpPr>
          <p:cNvPr id="204" name="Google Shape;204;p16"/>
          <p:cNvCxnSpPr/>
          <p:nvPr/>
        </p:nvCxnSpPr>
        <p:spPr>
          <a:xfrm>
            <a:off x="226800" y="316175"/>
            <a:ext cx="86904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6"/>
          <p:cNvCxnSpPr/>
          <p:nvPr/>
        </p:nvCxnSpPr>
        <p:spPr>
          <a:xfrm>
            <a:off x="226800" y="4827325"/>
            <a:ext cx="8690400" cy="0"/>
          </a:xfrm>
          <a:prstGeom prst="straightConnector1">
            <a:avLst/>
          </a:prstGeom>
          <a:noFill/>
          <a:ln w="9525" cap="flat" cmpd="sng">
            <a:solidFill>
              <a:schemeClr val="dk1"/>
            </a:solidFill>
            <a:prstDash val="solid"/>
            <a:round/>
            <a:headEnd type="none" w="med" len="med"/>
            <a:tailEnd type="none" w="med" len="med"/>
          </a:ln>
        </p:spPr>
      </p:cxnSp>
      <p:sp>
        <p:nvSpPr>
          <p:cNvPr id="206" name="Google Shape;206;p16"/>
          <p:cNvSpPr txBox="1">
            <a:spLocks noGrp="1"/>
          </p:cNvSpPr>
          <p:nvPr>
            <p:ph type="title"/>
          </p:nvPr>
        </p:nvSpPr>
        <p:spPr>
          <a:xfrm>
            <a:off x="713100" y="533994"/>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16"/>
          <p:cNvSpPr txBox="1">
            <a:spLocks noGrp="1"/>
          </p:cNvSpPr>
          <p:nvPr>
            <p:ph type="subTitle" idx="1"/>
          </p:nvPr>
        </p:nvSpPr>
        <p:spPr>
          <a:xfrm>
            <a:off x="1760488" y="1290782"/>
            <a:ext cx="4688400" cy="43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2pPr>
            <a:lvl3pPr lvl="2"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3pPr>
            <a:lvl4pPr lvl="3"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4pPr>
            <a:lvl5pPr lvl="4"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5pPr>
            <a:lvl6pPr lvl="5"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6pPr>
            <a:lvl7pPr lvl="6"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7pPr>
            <a:lvl8pPr lvl="7"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8pPr>
            <a:lvl9pPr lvl="8"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9pPr>
          </a:lstStyle>
          <a:p>
            <a:endParaRPr/>
          </a:p>
        </p:txBody>
      </p:sp>
      <p:sp>
        <p:nvSpPr>
          <p:cNvPr id="208" name="Google Shape;208;p16"/>
          <p:cNvSpPr txBox="1">
            <a:spLocks noGrp="1"/>
          </p:cNvSpPr>
          <p:nvPr>
            <p:ph type="subTitle" idx="2"/>
          </p:nvPr>
        </p:nvSpPr>
        <p:spPr>
          <a:xfrm>
            <a:off x="1760457" y="1626719"/>
            <a:ext cx="4688400" cy="6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0"/>
              </a:spcBef>
              <a:spcAft>
                <a:spcPts val="0"/>
              </a:spcAft>
              <a:buClr>
                <a:schemeClr val="dk1"/>
              </a:buClr>
              <a:buSzPts val="1200"/>
              <a:buNone/>
              <a:defRPr>
                <a:solidFill>
                  <a:schemeClr val="dk1"/>
                </a:solidFill>
              </a:defRPr>
            </a:lvl3pPr>
            <a:lvl4pPr lvl="3" rtl="0">
              <a:lnSpc>
                <a:spcPct val="100000"/>
              </a:lnSpc>
              <a:spcBef>
                <a:spcPts val="0"/>
              </a:spcBef>
              <a:spcAft>
                <a:spcPts val="0"/>
              </a:spcAft>
              <a:buClr>
                <a:schemeClr val="dk1"/>
              </a:buClr>
              <a:buSzPts val="1200"/>
              <a:buNone/>
              <a:defRPr>
                <a:solidFill>
                  <a:schemeClr val="dk1"/>
                </a:solidFill>
              </a:defRPr>
            </a:lvl4pPr>
            <a:lvl5pPr lvl="4" rtl="0">
              <a:lnSpc>
                <a:spcPct val="100000"/>
              </a:lnSpc>
              <a:spcBef>
                <a:spcPts val="0"/>
              </a:spcBef>
              <a:spcAft>
                <a:spcPts val="0"/>
              </a:spcAft>
              <a:buClr>
                <a:schemeClr val="dk1"/>
              </a:buClr>
              <a:buSzPts val="1200"/>
              <a:buNone/>
              <a:defRPr>
                <a:solidFill>
                  <a:schemeClr val="dk1"/>
                </a:solidFill>
              </a:defRPr>
            </a:lvl5pPr>
            <a:lvl6pPr lvl="5" rtl="0">
              <a:lnSpc>
                <a:spcPct val="100000"/>
              </a:lnSpc>
              <a:spcBef>
                <a:spcPts val="0"/>
              </a:spcBef>
              <a:spcAft>
                <a:spcPts val="0"/>
              </a:spcAft>
              <a:buClr>
                <a:schemeClr val="dk1"/>
              </a:buClr>
              <a:buSzPts val="1200"/>
              <a:buNone/>
              <a:defRPr>
                <a:solidFill>
                  <a:schemeClr val="dk1"/>
                </a:solidFill>
              </a:defRPr>
            </a:lvl6pPr>
            <a:lvl7pPr lvl="6" rtl="0">
              <a:lnSpc>
                <a:spcPct val="100000"/>
              </a:lnSpc>
              <a:spcBef>
                <a:spcPts val="0"/>
              </a:spcBef>
              <a:spcAft>
                <a:spcPts val="0"/>
              </a:spcAft>
              <a:buClr>
                <a:schemeClr val="dk1"/>
              </a:buClr>
              <a:buSzPts val="1200"/>
              <a:buNone/>
              <a:defRPr>
                <a:solidFill>
                  <a:schemeClr val="dk1"/>
                </a:solidFill>
              </a:defRPr>
            </a:lvl7pPr>
            <a:lvl8pPr lvl="7" rtl="0">
              <a:lnSpc>
                <a:spcPct val="100000"/>
              </a:lnSpc>
              <a:spcBef>
                <a:spcPts val="0"/>
              </a:spcBef>
              <a:spcAft>
                <a:spcPts val="0"/>
              </a:spcAft>
              <a:buClr>
                <a:schemeClr val="dk1"/>
              </a:buClr>
              <a:buSzPts val="1200"/>
              <a:buNone/>
              <a:defRPr>
                <a:solidFill>
                  <a:schemeClr val="dk1"/>
                </a:solidFill>
              </a:defRPr>
            </a:lvl8pPr>
            <a:lvl9pPr lvl="8"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09" name="Google Shape;209;p16"/>
          <p:cNvSpPr txBox="1">
            <a:spLocks noGrp="1"/>
          </p:cNvSpPr>
          <p:nvPr>
            <p:ph type="subTitle" idx="3"/>
          </p:nvPr>
        </p:nvSpPr>
        <p:spPr>
          <a:xfrm>
            <a:off x="2522488" y="2439450"/>
            <a:ext cx="4688400" cy="43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2pPr>
            <a:lvl3pPr lvl="2"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3pPr>
            <a:lvl4pPr lvl="3"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4pPr>
            <a:lvl5pPr lvl="4"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5pPr>
            <a:lvl6pPr lvl="5"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6pPr>
            <a:lvl7pPr lvl="6"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7pPr>
            <a:lvl8pPr lvl="7"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8pPr>
            <a:lvl9pPr lvl="8"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9pPr>
          </a:lstStyle>
          <a:p>
            <a:endParaRPr/>
          </a:p>
        </p:txBody>
      </p:sp>
      <p:sp>
        <p:nvSpPr>
          <p:cNvPr id="210" name="Google Shape;210;p16"/>
          <p:cNvSpPr txBox="1">
            <a:spLocks noGrp="1"/>
          </p:cNvSpPr>
          <p:nvPr>
            <p:ph type="subTitle" idx="4"/>
          </p:nvPr>
        </p:nvSpPr>
        <p:spPr>
          <a:xfrm>
            <a:off x="2522457" y="2775387"/>
            <a:ext cx="4688400" cy="6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0"/>
              </a:spcBef>
              <a:spcAft>
                <a:spcPts val="0"/>
              </a:spcAft>
              <a:buClr>
                <a:schemeClr val="dk1"/>
              </a:buClr>
              <a:buSzPts val="1200"/>
              <a:buNone/>
              <a:defRPr>
                <a:solidFill>
                  <a:schemeClr val="dk1"/>
                </a:solidFill>
              </a:defRPr>
            </a:lvl3pPr>
            <a:lvl4pPr lvl="3" rtl="0">
              <a:lnSpc>
                <a:spcPct val="100000"/>
              </a:lnSpc>
              <a:spcBef>
                <a:spcPts val="0"/>
              </a:spcBef>
              <a:spcAft>
                <a:spcPts val="0"/>
              </a:spcAft>
              <a:buClr>
                <a:schemeClr val="dk1"/>
              </a:buClr>
              <a:buSzPts val="1200"/>
              <a:buNone/>
              <a:defRPr>
                <a:solidFill>
                  <a:schemeClr val="dk1"/>
                </a:solidFill>
              </a:defRPr>
            </a:lvl4pPr>
            <a:lvl5pPr lvl="4" rtl="0">
              <a:lnSpc>
                <a:spcPct val="100000"/>
              </a:lnSpc>
              <a:spcBef>
                <a:spcPts val="0"/>
              </a:spcBef>
              <a:spcAft>
                <a:spcPts val="0"/>
              </a:spcAft>
              <a:buClr>
                <a:schemeClr val="dk1"/>
              </a:buClr>
              <a:buSzPts val="1200"/>
              <a:buNone/>
              <a:defRPr>
                <a:solidFill>
                  <a:schemeClr val="dk1"/>
                </a:solidFill>
              </a:defRPr>
            </a:lvl5pPr>
            <a:lvl6pPr lvl="5" rtl="0">
              <a:lnSpc>
                <a:spcPct val="100000"/>
              </a:lnSpc>
              <a:spcBef>
                <a:spcPts val="0"/>
              </a:spcBef>
              <a:spcAft>
                <a:spcPts val="0"/>
              </a:spcAft>
              <a:buClr>
                <a:schemeClr val="dk1"/>
              </a:buClr>
              <a:buSzPts val="1200"/>
              <a:buNone/>
              <a:defRPr>
                <a:solidFill>
                  <a:schemeClr val="dk1"/>
                </a:solidFill>
              </a:defRPr>
            </a:lvl6pPr>
            <a:lvl7pPr lvl="6" rtl="0">
              <a:lnSpc>
                <a:spcPct val="100000"/>
              </a:lnSpc>
              <a:spcBef>
                <a:spcPts val="0"/>
              </a:spcBef>
              <a:spcAft>
                <a:spcPts val="0"/>
              </a:spcAft>
              <a:buClr>
                <a:schemeClr val="dk1"/>
              </a:buClr>
              <a:buSzPts val="1200"/>
              <a:buNone/>
              <a:defRPr>
                <a:solidFill>
                  <a:schemeClr val="dk1"/>
                </a:solidFill>
              </a:defRPr>
            </a:lvl7pPr>
            <a:lvl8pPr lvl="7" rtl="0">
              <a:lnSpc>
                <a:spcPct val="100000"/>
              </a:lnSpc>
              <a:spcBef>
                <a:spcPts val="0"/>
              </a:spcBef>
              <a:spcAft>
                <a:spcPts val="0"/>
              </a:spcAft>
              <a:buClr>
                <a:schemeClr val="dk1"/>
              </a:buClr>
              <a:buSzPts val="1200"/>
              <a:buNone/>
              <a:defRPr>
                <a:solidFill>
                  <a:schemeClr val="dk1"/>
                </a:solidFill>
              </a:defRPr>
            </a:lvl8pPr>
            <a:lvl9pPr lvl="8"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1" name="Google Shape;211;p16"/>
          <p:cNvSpPr txBox="1">
            <a:spLocks noGrp="1"/>
          </p:cNvSpPr>
          <p:nvPr>
            <p:ph type="subTitle" idx="5"/>
          </p:nvPr>
        </p:nvSpPr>
        <p:spPr>
          <a:xfrm>
            <a:off x="3284488" y="3588118"/>
            <a:ext cx="4688400" cy="43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2pPr>
            <a:lvl3pPr lvl="2"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3pPr>
            <a:lvl4pPr lvl="3"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4pPr>
            <a:lvl5pPr lvl="4"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5pPr>
            <a:lvl6pPr lvl="5"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6pPr>
            <a:lvl7pPr lvl="6"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7pPr>
            <a:lvl8pPr lvl="7"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8pPr>
            <a:lvl9pPr lvl="8" rtl="0">
              <a:lnSpc>
                <a:spcPct val="100000"/>
              </a:lnSpc>
              <a:spcBef>
                <a:spcPts val="0"/>
              </a:spcBef>
              <a:spcAft>
                <a:spcPts val="0"/>
              </a:spcAft>
              <a:buClr>
                <a:schemeClr val="dk1"/>
              </a:buClr>
              <a:buSzPts val="2000"/>
              <a:buFont typeface="Poppins SemiBold"/>
              <a:buNone/>
              <a:defRPr sz="2000">
                <a:solidFill>
                  <a:schemeClr val="dk1"/>
                </a:solidFill>
                <a:latin typeface="Poppins SemiBold"/>
                <a:ea typeface="Poppins SemiBold"/>
                <a:cs typeface="Poppins SemiBold"/>
                <a:sym typeface="Poppins SemiBold"/>
              </a:defRPr>
            </a:lvl9pPr>
          </a:lstStyle>
          <a:p>
            <a:endParaRPr/>
          </a:p>
        </p:txBody>
      </p:sp>
      <p:sp>
        <p:nvSpPr>
          <p:cNvPr id="212" name="Google Shape;212;p16"/>
          <p:cNvSpPr txBox="1">
            <a:spLocks noGrp="1"/>
          </p:cNvSpPr>
          <p:nvPr>
            <p:ph type="subTitle" idx="6"/>
          </p:nvPr>
        </p:nvSpPr>
        <p:spPr>
          <a:xfrm>
            <a:off x="3284457" y="3924056"/>
            <a:ext cx="4688400" cy="65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rtl="0">
              <a:lnSpc>
                <a:spcPct val="100000"/>
              </a:lnSpc>
              <a:spcBef>
                <a:spcPts val="0"/>
              </a:spcBef>
              <a:spcAft>
                <a:spcPts val="0"/>
              </a:spcAft>
              <a:buClr>
                <a:schemeClr val="dk1"/>
              </a:buClr>
              <a:buSzPts val="1200"/>
              <a:buNone/>
              <a:defRPr>
                <a:solidFill>
                  <a:schemeClr val="dk1"/>
                </a:solidFill>
              </a:defRPr>
            </a:lvl2pPr>
            <a:lvl3pPr lvl="2" rtl="0">
              <a:lnSpc>
                <a:spcPct val="100000"/>
              </a:lnSpc>
              <a:spcBef>
                <a:spcPts val="0"/>
              </a:spcBef>
              <a:spcAft>
                <a:spcPts val="0"/>
              </a:spcAft>
              <a:buClr>
                <a:schemeClr val="dk1"/>
              </a:buClr>
              <a:buSzPts val="1200"/>
              <a:buNone/>
              <a:defRPr>
                <a:solidFill>
                  <a:schemeClr val="dk1"/>
                </a:solidFill>
              </a:defRPr>
            </a:lvl3pPr>
            <a:lvl4pPr lvl="3" rtl="0">
              <a:lnSpc>
                <a:spcPct val="100000"/>
              </a:lnSpc>
              <a:spcBef>
                <a:spcPts val="0"/>
              </a:spcBef>
              <a:spcAft>
                <a:spcPts val="0"/>
              </a:spcAft>
              <a:buClr>
                <a:schemeClr val="dk1"/>
              </a:buClr>
              <a:buSzPts val="1200"/>
              <a:buNone/>
              <a:defRPr>
                <a:solidFill>
                  <a:schemeClr val="dk1"/>
                </a:solidFill>
              </a:defRPr>
            </a:lvl4pPr>
            <a:lvl5pPr lvl="4" rtl="0">
              <a:lnSpc>
                <a:spcPct val="100000"/>
              </a:lnSpc>
              <a:spcBef>
                <a:spcPts val="0"/>
              </a:spcBef>
              <a:spcAft>
                <a:spcPts val="0"/>
              </a:spcAft>
              <a:buClr>
                <a:schemeClr val="dk1"/>
              </a:buClr>
              <a:buSzPts val="1200"/>
              <a:buNone/>
              <a:defRPr>
                <a:solidFill>
                  <a:schemeClr val="dk1"/>
                </a:solidFill>
              </a:defRPr>
            </a:lvl5pPr>
            <a:lvl6pPr lvl="5" rtl="0">
              <a:lnSpc>
                <a:spcPct val="100000"/>
              </a:lnSpc>
              <a:spcBef>
                <a:spcPts val="0"/>
              </a:spcBef>
              <a:spcAft>
                <a:spcPts val="0"/>
              </a:spcAft>
              <a:buClr>
                <a:schemeClr val="dk1"/>
              </a:buClr>
              <a:buSzPts val="1200"/>
              <a:buNone/>
              <a:defRPr>
                <a:solidFill>
                  <a:schemeClr val="dk1"/>
                </a:solidFill>
              </a:defRPr>
            </a:lvl6pPr>
            <a:lvl7pPr lvl="6" rtl="0">
              <a:lnSpc>
                <a:spcPct val="100000"/>
              </a:lnSpc>
              <a:spcBef>
                <a:spcPts val="0"/>
              </a:spcBef>
              <a:spcAft>
                <a:spcPts val="0"/>
              </a:spcAft>
              <a:buClr>
                <a:schemeClr val="dk1"/>
              </a:buClr>
              <a:buSzPts val="1200"/>
              <a:buNone/>
              <a:defRPr>
                <a:solidFill>
                  <a:schemeClr val="dk1"/>
                </a:solidFill>
              </a:defRPr>
            </a:lvl7pPr>
            <a:lvl8pPr lvl="7" rtl="0">
              <a:lnSpc>
                <a:spcPct val="100000"/>
              </a:lnSpc>
              <a:spcBef>
                <a:spcPts val="0"/>
              </a:spcBef>
              <a:spcAft>
                <a:spcPts val="0"/>
              </a:spcAft>
              <a:buClr>
                <a:schemeClr val="dk1"/>
              </a:buClr>
              <a:buSzPts val="1200"/>
              <a:buNone/>
              <a:defRPr>
                <a:solidFill>
                  <a:schemeClr val="dk1"/>
                </a:solidFill>
              </a:defRPr>
            </a:lvl8pPr>
            <a:lvl9pPr lvl="8"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213" name="Google Shape;213;p16"/>
          <p:cNvGrpSpPr/>
          <p:nvPr/>
        </p:nvGrpSpPr>
        <p:grpSpPr>
          <a:xfrm flipH="1">
            <a:off x="182792" y="3654075"/>
            <a:ext cx="691450" cy="1173250"/>
            <a:chOff x="8169881" y="3654075"/>
            <a:chExt cx="691450" cy="1173250"/>
          </a:xfrm>
        </p:grpSpPr>
        <p:sp>
          <p:nvSpPr>
            <p:cNvPr id="214" name="Google Shape;214;p16"/>
            <p:cNvSpPr/>
            <p:nvPr/>
          </p:nvSpPr>
          <p:spPr>
            <a:xfrm>
              <a:off x="8364406" y="3654075"/>
              <a:ext cx="362925" cy="453550"/>
            </a:xfrm>
            <a:custGeom>
              <a:avLst/>
              <a:gdLst/>
              <a:ahLst/>
              <a:cxnLst/>
              <a:rect l="l" t="t" r="r" b="b"/>
              <a:pathLst>
                <a:path w="14517" h="18142" extrusionOk="0">
                  <a:moveTo>
                    <a:pt x="1151" y="0"/>
                  </a:moveTo>
                  <a:cubicBezTo>
                    <a:pt x="702" y="0"/>
                    <a:pt x="451" y="60"/>
                    <a:pt x="451" y="60"/>
                  </a:cubicBezTo>
                  <a:cubicBezTo>
                    <a:pt x="1992" y="961"/>
                    <a:pt x="1898" y="3570"/>
                    <a:pt x="1898" y="3570"/>
                  </a:cubicBezTo>
                  <a:lnTo>
                    <a:pt x="3653" y="4590"/>
                  </a:lnTo>
                  <a:lnTo>
                    <a:pt x="1779" y="4306"/>
                  </a:lnTo>
                  <a:lnTo>
                    <a:pt x="1660" y="6464"/>
                  </a:lnTo>
                  <a:lnTo>
                    <a:pt x="5693" y="8883"/>
                  </a:lnTo>
                  <a:lnTo>
                    <a:pt x="1328" y="7176"/>
                  </a:lnTo>
                  <a:lnTo>
                    <a:pt x="1328" y="7176"/>
                  </a:lnTo>
                  <a:cubicBezTo>
                    <a:pt x="1328" y="7176"/>
                    <a:pt x="878" y="8718"/>
                    <a:pt x="1542" y="10354"/>
                  </a:cubicBezTo>
                  <a:cubicBezTo>
                    <a:pt x="2206" y="11967"/>
                    <a:pt x="6689" y="12892"/>
                    <a:pt x="6689" y="12892"/>
                  </a:cubicBezTo>
                  <a:cubicBezTo>
                    <a:pt x="6179" y="13150"/>
                    <a:pt x="5618" y="13250"/>
                    <a:pt x="5055" y="13250"/>
                  </a:cubicBezTo>
                  <a:cubicBezTo>
                    <a:pt x="3079" y="13250"/>
                    <a:pt x="1068" y="12015"/>
                    <a:pt x="1067" y="12014"/>
                  </a:cubicBezTo>
                  <a:lnTo>
                    <a:pt x="1067" y="12014"/>
                  </a:lnTo>
                  <a:cubicBezTo>
                    <a:pt x="1067" y="12015"/>
                    <a:pt x="0" y="15928"/>
                    <a:pt x="2301" y="17589"/>
                  </a:cubicBezTo>
                  <a:cubicBezTo>
                    <a:pt x="2856" y="17989"/>
                    <a:pt x="3497" y="18141"/>
                    <a:pt x="4150" y="18141"/>
                  </a:cubicBezTo>
                  <a:cubicBezTo>
                    <a:pt x="5928" y="18141"/>
                    <a:pt x="7795" y="17014"/>
                    <a:pt x="8262" y="16713"/>
                  </a:cubicBezTo>
                  <a:lnTo>
                    <a:pt x="8262" y="16713"/>
                  </a:lnTo>
                  <a:cubicBezTo>
                    <a:pt x="8214" y="16751"/>
                    <a:pt x="8182" y="16789"/>
                    <a:pt x="8252" y="16789"/>
                  </a:cubicBezTo>
                  <a:cubicBezTo>
                    <a:pt x="8401" y="16789"/>
                    <a:pt x="9008" y="16617"/>
                    <a:pt x="10887" y="15904"/>
                  </a:cubicBezTo>
                  <a:cubicBezTo>
                    <a:pt x="14516" y="14505"/>
                    <a:pt x="13093" y="9833"/>
                    <a:pt x="13093" y="9832"/>
                  </a:cubicBezTo>
                  <a:lnTo>
                    <a:pt x="13093" y="9832"/>
                  </a:lnTo>
                  <a:cubicBezTo>
                    <a:pt x="12476" y="10947"/>
                    <a:pt x="10413" y="11374"/>
                    <a:pt x="10413" y="11374"/>
                  </a:cubicBezTo>
                  <a:cubicBezTo>
                    <a:pt x="10413" y="11374"/>
                    <a:pt x="12216" y="9856"/>
                    <a:pt x="12429" y="8528"/>
                  </a:cubicBezTo>
                  <a:cubicBezTo>
                    <a:pt x="12643" y="7223"/>
                    <a:pt x="10199" y="5136"/>
                    <a:pt x="10199" y="5136"/>
                  </a:cubicBezTo>
                  <a:lnTo>
                    <a:pt x="8412" y="7511"/>
                  </a:lnTo>
                  <a:lnTo>
                    <a:pt x="8412" y="7511"/>
                  </a:lnTo>
                  <a:cubicBezTo>
                    <a:pt x="8531" y="7350"/>
                    <a:pt x="9307" y="6256"/>
                    <a:pt x="9417" y="4899"/>
                  </a:cubicBezTo>
                  <a:cubicBezTo>
                    <a:pt x="9535" y="3452"/>
                    <a:pt x="8065" y="3072"/>
                    <a:pt x="8065" y="3072"/>
                  </a:cubicBezTo>
                  <a:cubicBezTo>
                    <a:pt x="8065" y="3072"/>
                    <a:pt x="7116" y="4993"/>
                    <a:pt x="7045" y="5136"/>
                  </a:cubicBezTo>
                  <a:cubicBezTo>
                    <a:pt x="7042" y="5140"/>
                    <a:pt x="7040" y="5142"/>
                    <a:pt x="7038" y="5142"/>
                  </a:cubicBezTo>
                  <a:cubicBezTo>
                    <a:pt x="6966" y="5142"/>
                    <a:pt x="7234" y="2835"/>
                    <a:pt x="7234" y="2835"/>
                  </a:cubicBezTo>
                  <a:cubicBezTo>
                    <a:pt x="4539" y="359"/>
                    <a:pt x="2251"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8482406" y="3748650"/>
              <a:ext cx="104975" cy="975500"/>
            </a:xfrm>
            <a:custGeom>
              <a:avLst/>
              <a:gdLst/>
              <a:ahLst/>
              <a:cxnLst/>
              <a:rect l="l" t="t" r="r" b="b"/>
              <a:pathLst>
                <a:path w="4199" h="39020" extrusionOk="0">
                  <a:moveTo>
                    <a:pt x="356" y="1"/>
                  </a:moveTo>
                  <a:lnTo>
                    <a:pt x="71" y="96"/>
                  </a:lnTo>
                  <a:cubicBezTo>
                    <a:pt x="95" y="214"/>
                    <a:pt x="3487" y="10058"/>
                    <a:pt x="3700" y="14019"/>
                  </a:cubicBezTo>
                  <a:cubicBezTo>
                    <a:pt x="3890" y="17980"/>
                    <a:pt x="48" y="38735"/>
                    <a:pt x="0" y="38948"/>
                  </a:cubicBezTo>
                  <a:lnTo>
                    <a:pt x="285" y="39019"/>
                  </a:lnTo>
                  <a:cubicBezTo>
                    <a:pt x="451" y="38165"/>
                    <a:pt x="4199" y="18004"/>
                    <a:pt x="3985" y="13995"/>
                  </a:cubicBezTo>
                  <a:cubicBezTo>
                    <a:pt x="3795" y="10010"/>
                    <a:pt x="380" y="119"/>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8169881" y="3933325"/>
              <a:ext cx="469075" cy="510975"/>
            </a:xfrm>
            <a:custGeom>
              <a:avLst/>
              <a:gdLst/>
              <a:ahLst/>
              <a:cxnLst/>
              <a:rect l="l" t="t" r="r" b="b"/>
              <a:pathLst>
                <a:path w="18763" h="20439" extrusionOk="0">
                  <a:moveTo>
                    <a:pt x="1864" y="1"/>
                  </a:moveTo>
                  <a:cubicBezTo>
                    <a:pt x="670" y="1"/>
                    <a:pt x="1" y="275"/>
                    <a:pt x="1" y="275"/>
                  </a:cubicBezTo>
                  <a:cubicBezTo>
                    <a:pt x="1946" y="1034"/>
                    <a:pt x="2278" y="4023"/>
                    <a:pt x="2278" y="4023"/>
                  </a:cubicBezTo>
                  <a:lnTo>
                    <a:pt x="4484" y="4900"/>
                  </a:lnTo>
                  <a:lnTo>
                    <a:pt x="2278" y="4900"/>
                  </a:lnTo>
                  <a:lnTo>
                    <a:pt x="2563" y="7415"/>
                  </a:lnTo>
                  <a:lnTo>
                    <a:pt x="7615" y="9455"/>
                  </a:lnTo>
                  <a:lnTo>
                    <a:pt x="2302" y="8269"/>
                  </a:lnTo>
                  <a:lnTo>
                    <a:pt x="2302" y="8269"/>
                  </a:lnTo>
                  <a:cubicBezTo>
                    <a:pt x="2302" y="8269"/>
                    <a:pt x="2065" y="10143"/>
                    <a:pt x="3132" y="11898"/>
                  </a:cubicBezTo>
                  <a:cubicBezTo>
                    <a:pt x="4176" y="13653"/>
                    <a:pt x="9489" y="13890"/>
                    <a:pt x="9489" y="13890"/>
                  </a:cubicBezTo>
                  <a:cubicBezTo>
                    <a:pt x="8674" y="14475"/>
                    <a:pt x="7668" y="14670"/>
                    <a:pt x="6687" y="14670"/>
                  </a:cubicBezTo>
                  <a:cubicBezTo>
                    <a:pt x="4727" y="14670"/>
                    <a:pt x="2871" y="13890"/>
                    <a:pt x="2871" y="13890"/>
                  </a:cubicBezTo>
                  <a:lnTo>
                    <a:pt x="2871" y="13890"/>
                  </a:lnTo>
                  <a:cubicBezTo>
                    <a:pt x="2871" y="13890"/>
                    <a:pt x="2373" y="18563"/>
                    <a:pt x="5314" y="20081"/>
                  </a:cubicBezTo>
                  <a:cubicBezTo>
                    <a:pt x="5807" y="20333"/>
                    <a:pt x="6327" y="20438"/>
                    <a:pt x="6852" y="20438"/>
                  </a:cubicBezTo>
                  <a:cubicBezTo>
                    <a:pt x="9087" y="20438"/>
                    <a:pt x="11399" y="18537"/>
                    <a:pt x="11982" y="18025"/>
                  </a:cubicBezTo>
                  <a:lnTo>
                    <a:pt x="11982" y="18025"/>
                  </a:lnTo>
                  <a:cubicBezTo>
                    <a:pt x="11952" y="18059"/>
                    <a:pt x="11938" y="18087"/>
                    <a:pt x="11974" y="18087"/>
                  </a:cubicBezTo>
                  <a:cubicBezTo>
                    <a:pt x="12089" y="18087"/>
                    <a:pt x="12700" y="17808"/>
                    <a:pt x="14849" y="16570"/>
                  </a:cubicBezTo>
                  <a:cubicBezTo>
                    <a:pt x="18763" y="14317"/>
                    <a:pt x="16297" y="9218"/>
                    <a:pt x="16296" y="9217"/>
                  </a:cubicBezTo>
                  <a:lnTo>
                    <a:pt x="16296" y="9217"/>
                  </a:lnTo>
                  <a:cubicBezTo>
                    <a:pt x="15798" y="10593"/>
                    <a:pt x="13474" y="11447"/>
                    <a:pt x="13474" y="11447"/>
                  </a:cubicBezTo>
                  <a:cubicBezTo>
                    <a:pt x="13474" y="11447"/>
                    <a:pt x="15300" y="9407"/>
                    <a:pt x="15300" y="7842"/>
                  </a:cubicBezTo>
                  <a:cubicBezTo>
                    <a:pt x="15300" y="6276"/>
                    <a:pt x="12122" y="4331"/>
                    <a:pt x="12122" y="4331"/>
                  </a:cubicBezTo>
                  <a:lnTo>
                    <a:pt x="10485" y="7415"/>
                  </a:lnTo>
                  <a:lnTo>
                    <a:pt x="10485" y="7415"/>
                  </a:lnTo>
                  <a:cubicBezTo>
                    <a:pt x="10488" y="7409"/>
                    <a:pt x="11291" y="5893"/>
                    <a:pt x="11173" y="4213"/>
                  </a:cubicBezTo>
                  <a:cubicBezTo>
                    <a:pt x="11054" y="2529"/>
                    <a:pt x="9299" y="2339"/>
                    <a:pt x="9299" y="2339"/>
                  </a:cubicBezTo>
                  <a:cubicBezTo>
                    <a:pt x="9299" y="2339"/>
                    <a:pt x="8564" y="4711"/>
                    <a:pt x="8493" y="4900"/>
                  </a:cubicBezTo>
                  <a:cubicBezTo>
                    <a:pt x="8490" y="4907"/>
                    <a:pt x="8488" y="4910"/>
                    <a:pt x="8486" y="4910"/>
                  </a:cubicBezTo>
                  <a:cubicBezTo>
                    <a:pt x="8414" y="4910"/>
                    <a:pt x="8303" y="2220"/>
                    <a:pt x="8303" y="2220"/>
                  </a:cubicBezTo>
                  <a:cubicBezTo>
                    <a:pt x="5553" y="409"/>
                    <a:pt x="3319" y="1"/>
                    <a:pt x="1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8410656" y="4070450"/>
              <a:ext cx="450675" cy="437800"/>
            </a:xfrm>
            <a:custGeom>
              <a:avLst/>
              <a:gdLst/>
              <a:ahLst/>
              <a:cxnLst/>
              <a:rect l="l" t="t" r="r" b="b"/>
              <a:pathLst>
                <a:path w="18027" h="17512" extrusionOk="0">
                  <a:moveTo>
                    <a:pt x="16204" y="1"/>
                  </a:moveTo>
                  <a:cubicBezTo>
                    <a:pt x="14804" y="1"/>
                    <a:pt x="12671" y="353"/>
                    <a:pt x="10057" y="1906"/>
                  </a:cubicBezTo>
                  <a:cubicBezTo>
                    <a:pt x="10057" y="1906"/>
                    <a:pt x="9924" y="4215"/>
                    <a:pt x="9872" y="4215"/>
                  </a:cubicBezTo>
                  <a:cubicBezTo>
                    <a:pt x="9871" y="4215"/>
                    <a:pt x="9869" y="4212"/>
                    <a:pt x="9867" y="4207"/>
                  </a:cubicBezTo>
                  <a:cubicBezTo>
                    <a:pt x="9796" y="4041"/>
                    <a:pt x="9085" y="2001"/>
                    <a:pt x="9085" y="2001"/>
                  </a:cubicBezTo>
                  <a:cubicBezTo>
                    <a:pt x="9085" y="2001"/>
                    <a:pt x="7401" y="2167"/>
                    <a:pt x="7282" y="3614"/>
                  </a:cubicBezTo>
                  <a:cubicBezTo>
                    <a:pt x="7166" y="5030"/>
                    <a:pt x="7913" y="6310"/>
                    <a:pt x="7945" y="6364"/>
                  </a:cubicBezTo>
                  <a:lnTo>
                    <a:pt x="7945" y="6364"/>
                  </a:lnTo>
                  <a:lnTo>
                    <a:pt x="6381" y="3732"/>
                  </a:lnTo>
                  <a:cubicBezTo>
                    <a:pt x="6381" y="3732"/>
                    <a:pt x="3321" y="5369"/>
                    <a:pt x="3321" y="6721"/>
                  </a:cubicBezTo>
                  <a:cubicBezTo>
                    <a:pt x="3321" y="8049"/>
                    <a:pt x="5076" y="9828"/>
                    <a:pt x="5076" y="9828"/>
                  </a:cubicBezTo>
                  <a:cubicBezTo>
                    <a:pt x="5076" y="9828"/>
                    <a:pt x="2846" y="9069"/>
                    <a:pt x="2372" y="7883"/>
                  </a:cubicBezTo>
                  <a:lnTo>
                    <a:pt x="2372" y="7883"/>
                  </a:lnTo>
                  <a:cubicBezTo>
                    <a:pt x="2372" y="7884"/>
                    <a:pt x="0" y="12272"/>
                    <a:pt x="3748" y="14193"/>
                  </a:cubicBezTo>
                  <a:cubicBezTo>
                    <a:pt x="5809" y="15256"/>
                    <a:pt x="6404" y="15497"/>
                    <a:pt x="6519" y="15497"/>
                  </a:cubicBezTo>
                  <a:cubicBezTo>
                    <a:pt x="6560" y="15497"/>
                    <a:pt x="6540" y="15467"/>
                    <a:pt x="6505" y="15432"/>
                  </a:cubicBezTo>
                  <a:lnTo>
                    <a:pt x="6505" y="15432"/>
                  </a:lnTo>
                  <a:cubicBezTo>
                    <a:pt x="7047" y="15860"/>
                    <a:pt x="9277" y="17511"/>
                    <a:pt x="11444" y="17511"/>
                  </a:cubicBezTo>
                  <a:cubicBezTo>
                    <a:pt x="11949" y="17511"/>
                    <a:pt x="12451" y="17421"/>
                    <a:pt x="12927" y="17205"/>
                  </a:cubicBezTo>
                  <a:cubicBezTo>
                    <a:pt x="15750" y="15901"/>
                    <a:pt x="15252" y="11892"/>
                    <a:pt x="15252" y="11892"/>
                  </a:cubicBezTo>
                  <a:lnTo>
                    <a:pt x="15252" y="11892"/>
                  </a:lnTo>
                  <a:cubicBezTo>
                    <a:pt x="15252" y="11892"/>
                    <a:pt x="13470" y="12567"/>
                    <a:pt x="11594" y="12567"/>
                  </a:cubicBezTo>
                  <a:cubicBezTo>
                    <a:pt x="10655" y="12567"/>
                    <a:pt x="9694" y="12398"/>
                    <a:pt x="8919" y="11892"/>
                  </a:cubicBezTo>
                  <a:cubicBezTo>
                    <a:pt x="8919" y="11892"/>
                    <a:pt x="13995" y="11678"/>
                    <a:pt x="15015" y="10184"/>
                  </a:cubicBezTo>
                  <a:cubicBezTo>
                    <a:pt x="16035" y="8690"/>
                    <a:pt x="15797" y="7101"/>
                    <a:pt x="15797" y="7101"/>
                  </a:cubicBezTo>
                  <a:lnTo>
                    <a:pt x="15797" y="7101"/>
                  </a:lnTo>
                  <a:lnTo>
                    <a:pt x="10698" y="8097"/>
                  </a:lnTo>
                  <a:lnTo>
                    <a:pt x="10698" y="8097"/>
                  </a:lnTo>
                  <a:lnTo>
                    <a:pt x="15560" y="6365"/>
                  </a:lnTo>
                  <a:lnTo>
                    <a:pt x="15821" y="4207"/>
                  </a:lnTo>
                  <a:lnTo>
                    <a:pt x="13710" y="4207"/>
                  </a:lnTo>
                  <a:lnTo>
                    <a:pt x="15821" y="3448"/>
                  </a:lnTo>
                  <a:cubicBezTo>
                    <a:pt x="15821" y="3448"/>
                    <a:pt x="16153" y="886"/>
                    <a:pt x="18027" y="246"/>
                  </a:cubicBezTo>
                  <a:cubicBezTo>
                    <a:pt x="18027" y="246"/>
                    <a:pt x="17370" y="1"/>
                    <a:pt x="16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8331781" y="4066500"/>
              <a:ext cx="217050" cy="667125"/>
            </a:xfrm>
            <a:custGeom>
              <a:avLst/>
              <a:gdLst/>
              <a:ahLst/>
              <a:cxnLst/>
              <a:rect l="l" t="t" r="r" b="b"/>
              <a:pathLst>
                <a:path w="8682" h="26685" extrusionOk="0">
                  <a:moveTo>
                    <a:pt x="214" y="0"/>
                  </a:moveTo>
                  <a:lnTo>
                    <a:pt x="0" y="214"/>
                  </a:lnTo>
                  <a:cubicBezTo>
                    <a:pt x="72" y="261"/>
                    <a:pt x="6073" y="6215"/>
                    <a:pt x="7211" y="15347"/>
                  </a:cubicBezTo>
                  <a:cubicBezTo>
                    <a:pt x="8373" y="24432"/>
                    <a:pt x="7662" y="26566"/>
                    <a:pt x="7662" y="26590"/>
                  </a:cubicBezTo>
                  <a:lnTo>
                    <a:pt x="7923" y="26685"/>
                  </a:lnTo>
                  <a:cubicBezTo>
                    <a:pt x="7970" y="26590"/>
                    <a:pt x="8682" y="24526"/>
                    <a:pt x="7519" y="15300"/>
                  </a:cubicBezTo>
                  <a:cubicBezTo>
                    <a:pt x="6334" y="6073"/>
                    <a:pt x="285" y="48"/>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8466981" y="4186275"/>
              <a:ext cx="258575" cy="539050"/>
            </a:xfrm>
            <a:custGeom>
              <a:avLst/>
              <a:gdLst/>
              <a:ahLst/>
              <a:cxnLst/>
              <a:rect l="l" t="t" r="r" b="b"/>
              <a:pathLst>
                <a:path w="10343" h="21562" extrusionOk="0">
                  <a:moveTo>
                    <a:pt x="10152" y="1"/>
                  </a:moveTo>
                  <a:cubicBezTo>
                    <a:pt x="10034" y="96"/>
                    <a:pt x="0" y="10390"/>
                    <a:pt x="736" y="21562"/>
                  </a:cubicBezTo>
                  <a:lnTo>
                    <a:pt x="1020" y="21538"/>
                  </a:lnTo>
                  <a:cubicBezTo>
                    <a:pt x="285" y="10509"/>
                    <a:pt x="10247" y="309"/>
                    <a:pt x="10342" y="214"/>
                  </a:cubicBezTo>
                  <a:lnTo>
                    <a:pt x="10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8332381" y="4540300"/>
              <a:ext cx="359375" cy="287025"/>
            </a:xfrm>
            <a:custGeom>
              <a:avLst/>
              <a:gdLst/>
              <a:ahLst/>
              <a:cxnLst/>
              <a:rect l="l" t="t" r="r" b="b"/>
              <a:pathLst>
                <a:path w="14375" h="11481" extrusionOk="0">
                  <a:moveTo>
                    <a:pt x="7187" y="0"/>
                  </a:moveTo>
                  <a:cubicBezTo>
                    <a:pt x="3226" y="0"/>
                    <a:pt x="0" y="309"/>
                    <a:pt x="0" y="4270"/>
                  </a:cubicBezTo>
                  <a:cubicBezTo>
                    <a:pt x="0" y="8255"/>
                    <a:pt x="3226" y="11481"/>
                    <a:pt x="7187" y="11481"/>
                  </a:cubicBezTo>
                  <a:cubicBezTo>
                    <a:pt x="11172" y="11481"/>
                    <a:pt x="14374" y="8255"/>
                    <a:pt x="14374" y="4270"/>
                  </a:cubicBezTo>
                  <a:cubicBezTo>
                    <a:pt x="14374" y="309"/>
                    <a:pt x="11172"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6"/>
          <p:cNvGrpSpPr/>
          <p:nvPr/>
        </p:nvGrpSpPr>
        <p:grpSpPr>
          <a:xfrm>
            <a:off x="8306081" y="878749"/>
            <a:ext cx="635616" cy="675876"/>
            <a:chOff x="8094138" y="506255"/>
            <a:chExt cx="635616" cy="675876"/>
          </a:xfrm>
        </p:grpSpPr>
        <p:sp>
          <p:nvSpPr>
            <p:cNvPr id="222" name="Google Shape;222;p16"/>
            <p:cNvSpPr/>
            <p:nvPr/>
          </p:nvSpPr>
          <p:spPr>
            <a:xfrm flipH="1">
              <a:off x="8094138" y="506255"/>
              <a:ext cx="635616" cy="675876"/>
            </a:xfrm>
            <a:custGeom>
              <a:avLst/>
              <a:gdLst/>
              <a:ahLst/>
              <a:cxnLst/>
              <a:rect l="l" t="t" r="r" b="b"/>
              <a:pathLst>
                <a:path w="14968" h="15917" extrusionOk="0">
                  <a:moveTo>
                    <a:pt x="7472" y="0"/>
                  </a:moveTo>
                  <a:cubicBezTo>
                    <a:pt x="3345" y="0"/>
                    <a:pt x="1" y="3345"/>
                    <a:pt x="1" y="7496"/>
                  </a:cubicBezTo>
                  <a:cubicBezTo>
                    <a:pt x="1" y="11623"/>
                    <a:pt x="3345" y="14967"/>
                    <a:pt x="7472" y="14967"/>
                  </a:cubicBezTo>
                  <a:cubicBezTo>
                    <a:pt x="8658" y="14967"/>
                    <a:pt x="9773" y="14706"/>
                    <a:pt x="10769" y="14208"/>
                  </a:cubicBezTo>
                  <a:cubicBezTo>
                    <a:pt x="12027" y="15015"/>
                    <a:pt x="13331" y="15916"/>
                    <a:pt x="13331" y="15916"/>
                  </a:cubicBezTo>
                  <a:lnTo>
                    <a:pt x="12667" y="12880"/>
                  </a:lnTo>
                  <a:cubicBezTo>
                    <a:pt x="14090" y="11528"/>
                    <a:pt x="14968" y="9607"/>
                    <a:pt x="14968" y="7496"/>
                  </a:cubicBezTo>
                  <a:cubicBezTo>
                    <a:pt x="14968" y="3345"/>
                    <a:pt x="11623" y="0"/>
                    <a:pt x="7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flipH="1">
              <a:off x="8260302" y="733862"/>
              <a:ext cx="300228" cy="42378"/>
            </a:xfrm>
            <a:custGeom>
              <a:avLst/>
              <a:gdLst/>
              <a:ahLst/>
              <a:cxnLst/>
              <a:rect l="l" t="t" r="r" b="b"/>
              <a:pathLst>
                <a:path w="7070" h="998" extrusionOk="0">
                  <a:moveTo>
                    <a:pt x="499" y="1"/>
                  </a:moveTo>
                  <a:cubicBezTo>
                    <a:pt x="214" y="1"/>
                    <a:pt x="1" y="214"/>
                    <a:pt x="1" y="499"/>
                  </a:cubicBezTo>
                  <a:cubicBezTo>
                    <a:pt x="1" y="784"/>
                    <a:pt x="214" y="997"/>
                    <a:pt x="499" y="997"/>
                  </a:cubicBezTo>
                  <a:lnTo>
                    <a:pt x="6571" y="997"/>
                  </a:lnTo>
                  <a:cubicBezTo>
                    <a:pt x="6856" y="997"/>
                    <a:pt x="7069" y="784"/>
                    <a:pt x="7069" y="499"/>
                  </a:cubicBezTo>
                  <a:cubicBezTo>
                    <a:pt x="7069" y="214"/>
                    <a:pt x="6856" y="1"/>
                    <a:pt x="6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flipH="1">
              <a:off x="8307650" y="818493"/>
              <a:ext cx="205531" cy="43354"/>
            </a:xfrm>
            <a:custGeom>
              <a:avLst/>
              <a:gdLst/>
              <a:ahLst/>
              <a:cxnLst/>
              <a:rect l="l" t="t" r="r" b="b"/>
              <a:pathLst>
                <a:path w="4840" h="1021" extrusionOk="0">
                  <a:moveTo>
                    <a:pt x="499" y="0"/>
                  </a:moveTo>
                  <a:cubicBezTo>
                    <a:pt x="214" y="0"/>
                    <a:pt x="0" y="238"/>
                    <a:pt x="0" y="522"/>
                  </a:cubicBezTo>
                  <a:cubicBezTo>
                    <a:pt x="0" y="783"/>
                    <a:pt x="214" y="1020"/>
                    <a:pt x="499" y="1020"/>
                  </a:cubicBezTo>
                  <a:lnTo>
                    <a:pt x="4341" y="1020"/>
                  </a:lnTo>
                  <a:cubicBezTo>
                    <a:pt x="4602" y="1020"/>
                    <a:pt x="4839" y="783"/>
                    <a:pt x="4839" y="522"/>
                  </a:cubicBezTo>
                  <a:cubicBezTo>
                    <a:pt x="4839" y="238"/>
                    <a:pt x="4602" y="0"/>
                    <a:pt x="4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flipH="1">
              <a:off x="8339880" y="904100"/>
              <a:ext cx="131005" cy="43354"/>
            </a:xfrm>
            <a:custGeom>
              <a:avLst/>
              <a:gdLst/>
              <a:ahLst/>
              <a:cxnLst/>
              <a:rect l="l" t="t" r="r" b="b"/>
              <a:pathLst>
                <a:path w="3085" h="1021" extrusionOk="0">
                  <a:moveTo>
                    <a:pt x="499" y="0"/>
                  </a:moveTo>
                  <a:cubicBezTo>
                    <a:pt x="214" y="0"/>
                    <a:pt x="1" y="238"/>
                    <a:pt x="1" y="522"/>
                  </a:cubicBezTo>
                  <a:cubicBezTo>
                    <a:pt x="1" y="783"/>
                    <a:pt x="214" y="1020"/>
                    <a:pt x="499" y="1020"/>
                  </a:cubicBezTo>
                  <a:lnTo>
                    <a:pt x="2586" y="1020"/>
                  </a:lnTo>
                  <a:cubicBezTo>
                    <a:pt x="2847" y="1020"/>
                    <a:pt x="3084" y="783"/>
                    <a:pt x="3084" y="522"/>
                  </a:cubicBezTo>
                  <a:cubicBezTo>
                    <a:pt x="3084" y="238"/>
                    <a:pt x="2847" y="0"/>
                    <a:pt x="2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3994"/>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2131"/>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62"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5"/>
          <p:cNvSpPr txBox="1">
            <a:spLocks noGrp="1"/>
          </p:cNvSpPr>
          <p:nvPr>
            <p:ph type="title"/>
          </p:nvPr>
        </p:nvSpPr>
        <p:spPr>
          <a:xfrm>
            <a:off x="1756624" y="1454892"/>
            <a:ext cx="563075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tx2">
                    <a:lumMod val="50000"/>
                  </a:schemeClr>
                </a:solidFill>
                <a:latin typeface="Vollkorn Black" panose="00000A00000000000000" pitchFamily="2" charset="0"/>
                <a:ea typeface="Vollkorn Black" panose="00000A00000000000000" pitchFamily="2" charset="0"/>
              </a:rPr>
              <a:t>Database Development</a:t>
            </a:r>
            <a:endParaRPr sz="3600" dirty="0">
              <a:solidFill>
                <a:schemeClr val="tx2">
                  <a:lumMod val="50000"/>
                </a:schemeClr>
              </a:solidFill>
              <a:latin typeface="Vollkorn Black" panose="00000A00000000000000" pitchFamily="2" charset="0"/>
              <a:ea typeface="Vollkorn Black" panose="00000A00000000000000" pitchFamily="2" charset="0"/>
            </a:endParaRPr>
          </a:p>
        </p:txBody>
      </p:sp>
      <p:sp>
        <p:nvSpPr>
          <p:cNvPr id="14" name="Google Shape;630;p35">
            <a:extLst>
              <a:ext uri="{FF2B5EF4-FFF2-40B4-BE49-F238E27FC236}">
                <a16:creationId xmlns:a16="http://schemas.microsoft.com/office/drawing/2014/main" id="{4BB0DBE6-DF3D-8596-5577-C9255593164B}"/>
              </a:ext>
            </a:extLst>
          </p:cNvPr>
          <p:cNvSpPr txBox="1">
            <a:spLocks/>
          </p:cNvSpPr>
          <p:nvPr/>
        </p:nvSpPr>
        <p:spPr>
          <a:xfrm>
            <a:off x="1033166" y="2151153"/>
            <a:ext cx="707766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9pPr>
          </a:lstStyle>
          <a:p>
            <a:pPr algn="ctr"/>
            <a:r>
              <a:rPr lang="en-PH" sz="3600" dirty="0">
                <a:solidFill>
                  <a:schemeClr val="tx2">
                    <a:lumMod val="50000"/>
                  </a:schemeClr>
                </a:solidFill>
                <a:latin typeface="Vollkorn Black" panose="00000A00000000000000" pitchFamily="2" charset="0"/>
                <a:ea typeface="Vollkorn Black" panose="00000A00000000000000" pitchFamily="2" charset="0"/>
              </a:rPr>
              <a:t>Data Resource Management</a:t>
            </a:r>
          </a:p>
        </p:txBody>
      </p:sp>
      <p:sp>
        <p:nvSpPr>
          <p:cNvPr id="15" name="Google Shape;630;p35">
            <a:extLst>
              <a:ext uri="{FF2B5EF4-FFF2-40B4-BE49-F238E27FC236}">
                <a16:creationId xmlns:a16="http://schemas.microsoft.com/office/drawing/2014/main" id="{F4AF4CA7-8529-2256-BE39-41D9664EE410}"/>
              </a:ext>
            </a:extLst>
          </p:cNvPr>
          <p:cNvSpPr txBox="1">
            <a:spLocks/>
          </p:cNvSpPr>
          <p:nvPr/>
        </p:nvSpPr>
        <p:spPr>
          <a:xfrm>
            <a:off x="1033166" y="2847414"/>
            <a:ext cx="707766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9pPr>
          </a:lstStyle>
          <a:p>
            <a:pPr algn="ctr"/>
            <a:r>
              <a:rPr lang="en-PH" sz="3600" dirty="0">
                <a:solidFill>
                  <a:schemeClr val="tx2">
                    <a:lumMod val="50000"/>
                  </a:schemeClr>
                </a:solidFill>
                <a:latin typeface="Vollkorn Black" panose="00000A00000000000000" pitchFamily="2" charset="0"/>
                <a:ea typeface="Vollkorn Black" panose="00000A00000000000000" pitchFamily="2" charset="0"/>
              </a:rPr>
              <a:t>Managing Data Resource</a:t>
            </a:r>
          </a:p>
        </p:txBody>
      </p:sp>
      <p:sp>
        <p:nvSpPr>
          <p:cNvPr id="16" name="Google Shape;365;p29">
            <a:extLst>
              <a:ext uri="{FF2B5EF4-FFF2-40B4-BE49-F238E27FC236}">
                <a16:creationId xmlns:a16="http://schemas.microsoft.com/office/drawing/2014/main" id="{140EC1F2-998A-53EB-82A7-2D7475E6AAEF}"/>
              </a:ext>
            </a:extLst>
          </p:cNvPr>
          <p:cNvSpPr txBox="1">
            <a:spLocks noGrp="1"/>
          </p:cNvSpPr>
          <p:nvPr>
            <p:ph type="subTitle" idx="1"/>
          </p:nvPr>
        </p:nvSpPr>
        <p:spPr>
          <a:xfrm>
            <a:off x="155046" y="462181"/>
            <a:ext cx="1169488" cy="3984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BSIS 101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4" name="Google Shape;498;p33">
            <a:extLst>
              <a:ext uri="{FF2B5EF4-FFF2-40B4-BE49-F238E27FC236}">
                <a16:creationId xmlns:a16="http://schemas.microsoft.com/office/drawing/2014/main" id="{D1E5EE48-F05C-1A05-4B60-CA853976669D}"/>
              </a:ext>
            </a:extLst>
          </p:cNvPr>
          <p:cNvSpPr txBox="1">
            <a:spLocks noGrp="1"/>
          </p:cNvSpPr>
          <p:nvPr>
            <p:ph type="title"/>
          </p:nvPr>
        </p:nvSpPr>
        <p:spPr>
          <a:xfrm>
            <a:off x="1203589" y="1801701"/>
            <a:ext cx="6736821" cy="14322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PH" sz="2400" b="1" dirty="0">
                <a:solidFill>
                  <a:schemeClr val="accent4">
                    <a:lumMod val="50000"/>
                  </a:schemeClr>
                </a:solidFill>
                <a:latin typeface="Vollkorn Black" panose="00000A00000000000000" pitchFamily="2" charset="0"/>
                <a:ea typeface="Vollkorn Black" panose="00000A00000000000000" pitchFamily="2" charset="0"/>
              </a:rPr>
              <a:t>Members:</a:t>
            </a:r>
            <a:br>
              <a:rPr lang="en-PH" sz="2000" dirty="0">
                <a:solidFill>
                  <a:schemeClr val="tx2">
                    <a:lumMod val="50000"/>
                  </a:schemeClr>
                </a:solidFill>
                <a:latin typeface="Vollkorn Black" panose="00000A00000000000000" pitchFamily="2" charset="0"/>
                <a:ea typeface="Vollkorn Black" panose="00000A00000000000000" pitchFamily="2" charset="0"/>
              </a:rPr>
            </a:br>
            <a:r>
              <a:rPr lang="en-PH" sz="2000" dirty="0" err="1">
                <a:solidFill>
                  <a:schemeClr val="tx2">
                    <a:lumMod val="50000"/>
                  </a:schemeClr>
                </a:solidFill>
                <a:latin typeface="Vollkorn Black" panose="00000A00000000000000" pitchFamily="2" charset="0"/>
                <a:ea typeface="Vollkorn Black" panose="00000A00000000000000" pitchFamily="2" charset="0"/>
              </a:rPr>
              <a:t>Ampeloquio</a:t>
            </a:r>
            <a:r>
              <a:rPr lang="en-PH" sz="2000" dirty="0">
                <a:solidFill>
                  <a:schemeClr val="tx2">
                    <a:lumMod val="50000"/>
                  </a:schemeClr>
                </a:solidFill>
                <a:latin typeface="Vollkorn Black" panose="00000A00000000000000" pitchFamily="2" charset="0"/>
                <a:ea typeface="Vollkorn Black" panose="00000A00000000000000" pitchFamily="2" charset="0"/>
              </a:rPr>
              <a:t>, </a:t>
            </a:r>
            <a:r>
              <a:rPr lang="en-PH" sz="2000" dirty="0" err="1">
                <a:solidFill>
                  <a:schemeClr val="tx2">
                    <a:lumMod val="50000"/>
                  </a:schemeClr>
                </a:solidFill>
                <a:latin typeface="Vollkorn Black" panose="00000A00000000000000" pitchFamily="2" charset="0"/>
                <a:ea typeface="Vollkorn Black" panose="00000A00000000000000" pitchFamily="2" charset="0"/>
              </a:rPr>
              <a:t>Jeove</a:t>
            </a:r>
            <a:r>
              <a:rPr lang="en-PH" sz="2000" dirty="0">
                <a:solidFill>
                  <a:schemeClr val="tx2">
                    <a:lumMod val="50000"/>
                  </a:schemeClr>
                </a:solidFill>
                <a:latin typeface="Vollkorn Black" panose="00000A00000000000000" pitchFamily="2" charset="0"/>
                <a:ea typeface="Vollkorn Black" panose="00000A00000000000000" pitchFamily="2" charset="0"/>
              </a:rPr>
              <a:t> P.</a:t>
            </a:r>
            <a:br>
              <a:rPr lang="en-PH" sz="2000" dirty="0">
                <a:solidFill>
                  <a:schemeClr val="tx2">
                    <a:lumMod val="50000"/>
                  </a:schemeClr>
                </a:solidFill>
                <a:latin typeface="Vollkorn Black" panose="00000A00000000000000" pitchFamily="2" charset="0"/>
                <a:ea typeface="Vollkorn Black" panose="00000A00000000000000" pitchFamily="2" charset="0"/>
              </a:rPr>
            </a:br>
            <a:r>
              <a:rPr lang="en-PH" sz="2000" dirty="0">
                <a:solidFill>
                  <a:schemeClr val="tx2">
                    <a:lumMod val="50000"/>
                  </a:schemeClr>
                </a:solidFill>
                <a:latin typeface="Vollkorn Black" panose="00000A00000000000000" pitchFamily="2" charset="0"/>
                <a:ea typeface="Vollkorn Black" panose="00000A00000000000000" pitchFamily="2" charset="0"/>
              </a:rPr>
              <a:t>Bicomong, Elijah Rei Z.</a:t>
            </a:r>
            <a:br>
              <a:rPr lang="en-PH" sz="2000" dirty="0">
                <a:solidFill>
                  <a:schemeClr val="tx2">
                    <a:lumMod val="50000"/>
                  </a:schemeClr>
                </a:solidFill>
                <a:latin typeface="Vollkorn Black" panose="00000A00000000000000" pitchFamily="2" charset="0"/>
                <a:ea typeface="Vollkorn Black" panose="00000A00000000000000" pitchFamily="2" charset="0"/>
              </a:rPr>
            </a:br>
            <a:r>
              <a:rPr lang="en-PH" sz="2000" dirty="0" err="1">
                <a:solidFill>
                  <a:schemeClr val="tx2">
                    <a:lumMod val="50000"/>
                  </a:schemeClr>
                </a:solidFill>
                <a:latin typeface="Vollkorn Black" panose="00000A00000000000000" pitchFamily="2" charset="0"/>
                <a:ea typeface="Vollkorn Black" panose="00000A00000000000000" pitchFamily="2" charset="0"/>
              </a:rPr>
              <a:t>Dollano</a:t>
            </a:r>
            <a:r>
              <a:rPr lang="en-PH" sz="2000" dirty="0">
                <a:solidFill>
                  <a:schemeClr val="tx2">
                    <a:lumMod val="50000"/>
                  </a:schemeClr>
                </a:solidFill>
                <a:latin typeface="Vollkorn Black" panose="00000A00000000000000" pitchFamily="2" charset="0"/>
                <a:ea typeface="Vollkorn Black" panose="00000A00000000000000" pitchFamily="2" charset="0"/>
              </a:rPr>
              <a:t>, </a:t>
            </a:r>
            <a:r>
              <a:rPr lang="en-PH" sz="2000" dirty="0" err="1">
                <a:solidFill>
                  <a:schemeClr val="tx2">
                    <a:lumMod val="50000"/>
                  </a:schemeClr>
                </a:solidFill>
                <a:latin typeface="Vollkorn Black" panose="00000A00000000000000" pitchFamily="2" charset="0"/>
                <a:ea typeface="Vollkorn Black" panose="00000A00000000000000" pitchFamily="2" charset="0"/>
              </a:rPr>
              <a:t>Raiza</a:t>
            </a:r>
            <a:r>
              <a:rPr lang="en-PH" sz="2000" dirty="0">
                <a:solidFill>
                  <a:schemeClr val="tx2">
                    <a:lumMod val="50000"/>
                  </a:schemeClr>
                </a:solidFill>
                <a:latin typeface="Vollkorn Black" panose="00000A00000000000000" pitchFamily="2" charset="0"/>
                <a:ea typeface="Vollkorn Black" panose="00000A00000000000000" pitchFamily="2" charset="0"/>
              </a:rPr>
              <a:t> </a:t>
            </a:r>
            <a:r>
              <a:rPr lang="en-PH" sz="2000" dirty="0" err="1">
                <a:solidFill>
                  <a:schemeClr val="tx2">
                    <a:lumMod val="50000"/>
                  </a:schemeClr>
                </a:solidFill>
                <a:latin typeface="Vollkorn Black" panose="00000A00000000000000" pitchFamily="2" charset="0"/>
                <a:ea typeface="Vollkorn Black" panose="00000A00000000000000" pitchFamily="2" charset="0"/>
              </a:rPr>
              <a:t>Camelle</a:t>
            </a:r>
            <a:r>
              <a:rPr lang="en-PH" sz="2000" dirty="0">
                <a:solidFill>
                  <a:schemeClr val="tx2">
                    <a:lumMod val="50000"/>
                  </a:schemeClr>
                </a:solidFill>
                <a:latin typeface="Vollkorn Black" panose="00000A00000000000000" pitchFamily="2" charset="0"/>
                <a:ea typeface="Vollkorn Black" panose="00000A00000000000000" pitchFamily="2" charset="0"/>
              </a:rPr>
              <a:t> M.</a:t>
            </a:r>
            <a:br>
              <a:rPr lang="en-PH" sz="2000" dirty="0">
                <a:solidFill>
                  <a:schemeClr val="tx2">
                    <a:lumMod val="50000"/>
                  </a:schemeClr>
                </a:solidFill>
                <a:latin typeface="Vollkorn Black" panose="00000A00000000000000" pitchFamily="2" charset="0"/>
                <a:ea typeface="Vollkorn Black" panose="00000A00000000000000" pitchFamily="2" charset="0"/>
              </a:rPr>
            </a:br>
            <a:r>
              <a:rPr lang="en-PH" sz="2000" dirty="0" err="1">
                <a:solidFill>
                  <a:schemeClr val="tx2">
                    <a:lumMod val="50000"/>
                  </a:schemeClr>
                </a:solidFill>
                <a:latin typeface="Vollkorn Black" panose="00000A00000000000000" pitchFamily="2" charset="0"/>
                <a:ea typeface="Vollkorn Black" panose="00000A00000000000000" pitchFamily="2" charset="0"/>
              </a:rPr>
              <a:t>Labatete</a:t>
            </a:r>
            <a:r>
              <a:rPr lang="en-PH" sz="2000" dirty="0">
                <a:solidFill>
                  <a:schemeClr val="tx2">
                    <a:lumMod val="50000"/>
                  </a:schemeClr>
                </a:solidFill>
                <a:latin typeface="Vollkorn Black" panose="00000A00000000000000" pitchFamily="2" charset="0"/>
                <a:ea typeface="Vollkorn Black" panose="00000A00000000000000" pitchFamily="2" charset="0"/>
              </a:rPr>
              <a:t>, John Kenneth G.</a:t>
            </a:r>
            <a:br>
              <a:rPr lang="en-PH" sz="2000" dirty="0">
                <a:solidFill>
                  <a:schemeClr val="tx2">
                    <a:lumMod val="50000"/>
                  </a:schemeClr>
                </a:solidFill>
                <a:latin typeface="Vollkorn Black" panose="00000A00000000000000" pitchFamily="2" charset="0"/>
                <a:ea typeface="Vollkorn Black" panose="00000A00000000000000" pitchFamily="2" charset="0"/>
              </a:rPr>
            </a:br>
            <a:r>
              <a:rPr lang="en-PH" sz="2000" dirty="0">
                <a:solidFill>
                  <a:schemeClr val="tx2">
                    <a:lumMod val="50000"/>
                  </a:schemeClr>
                </a:solidFill>
                <a:latin typeface="Vollkorn Black" panose="00000A00000000000000" pitchFamily="2" charset="0"/>
                <a:ea typeface="Vollkorn Black" panose="00000A00000000000000" pitchFamily="2" charset="0"/>
              </a:rPr>
              <a:t>Robles, </a:t>
            </a:r>
            <a:r>
              <a:rPr lang="en-PH" sz="2000" dirty="0" err="1">
                <a:solidFill>
                  <a:schemeClr val="tx2">
                    <a:lumMod val="50000"/>
                  </a:schemeClr>
                </a:solidFill>
                <a:latin typeface="Vollkorn Black" panose="00000A00000000000000" pitchFamily="2" charset="0"/>
                <a:ea typeface="Vollkorn Black" panose="00000A00000000000000" pitchFamily="2" charset="0"/>
              </a:rPr>
              <a:t>Johnlyod</a:t>
            </a:r>
            <a:r>
              <a:rPr lang="en-PH" sz="2000" dirty="0">
                <a:solidFill>
                  <a:schemeClr val="tx2">
                    <a:lumMod val="50000"/>
                  </a:schemeClr>
                </a:solidFill>
                <a:latin typeface="Vollkorn Black" panose="00000A00000000000000" pitchFamily="2" charset="0"/>
                <a:ea typeface="Vollkorn Black" panose="00000A00000000000000" pitchFamily="2" charset="0"/>
              </a:rPr>
              <a:t> P.</a:t>
            </a:r>
            <a:endParaRPr sz="2000" dirty="0">
              <a:solidFill>
                <a:schemeClr val="tx2">
                  <a:lumMod val="50000"/>
                </a:schemeClr>
              </a:solidFill>
              <a:latin typeface="Vollkorn Black" panose="00000A00000000000000" pitchFamily="2" charset="0"/>
              <a:ea typeface="Vollkorn Black" panose="00000A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3"/>
          <p:cNvSpPr txBox="1">
            <a:spLocks noGrp="1"/>
          </p:cNvSpPr>
          <p:nvPr>
            <p:ph type="title"/>
          </p:nvPr>
        </p:nvSpPr>
        <p:spPr>
          <a:xfrm>
            <a:off x="4712350" y="2151325"/>
            <a:ext cx="3718800" cy="143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solidFill>
                  <a:schemeClr val="tx2">
                    <a:lumMod val="50000"/>
                  </a:schemeClr>
                </a:solidFill>
                <a:latin typeface="Vollkorn Black" panose="00000A00000000000000" pitchFamily="2" charset="0"/>
                <a:ea typeface="Vollkorn Black" panose="00000A00000000000000" pitchFamily="2" charset="0"/>
              </a:rPr>
              <a:t>D</a:t>
            </a:r>
            <a:r>
              <a:rPr lang="en-PH" sz="4000" dirty="0">
                <a:solidFill>
                  <a:schemeClr val="tx2">
                    <a:lumMod val="50000"/>
                  </a:schemeClr>
                </a:solidFill>
                <a:latin typeface="Vollkorn Black" panose="00000A00000000000000" pitchFamily="2" charset="0"/>
                <a:ea typeface="Vollkorn Black" panose="00000A00000000000000" pitchFamily="2" charset="0"/>
              </a:rPr>
              <a:t>a</a:t>
            </a:r>
            <a:r>
              <a:rPr lang="en" sz="4000" dirty="0">
                <a:solidFill>
                  <a:schemeClr val="tx2">
                    <a:lumMod val="50000"/>
                  </a:schemeClr>
                </a:solidFill>
                <a:latin typeface="Vollkorn Black" panose="00000A00000000000000" pitchFamily="2" charset="0"/>
                <a:ea typeface="Vollkorn Black" panose="00000A00000000000000" pitchFamily="2" charset="0"/>
              </a:rPr>
              <a:t>tabase Development</a:t>
            </a:r>
            <a:endParaRPr sz="4000" dirty="0">
              <a:solidFill>
                <a:schemeClr val="tx2">
                  <a:lumMod val="50000"/>
                </a:schemeClr>
              </a:solidFill>
              <a:latin typeface="Vollkorn Black" panose="00000A00000000000000" pitchFamily="2" charset="0"/>
              <a:ea typeface="Vollkorn Black" panose="00000A00000000000000" pitchFamily="2" charset="0"/>
            </a:endParaRPr>
          </a:p>
        </p:txBody>
      </p:sp>
      <p:sp>
        <p:nvSpPr>
          <p:cNvPr id="499" name="Google Shape;499;p33"/>
          <p:cNvSpPr txBox="1">
            <a:spLocks noGrp="1"/>
          </p:cNvSpPr>
          <p:nvPr>
            <p:ph type="title" idx="2"/>
          </p:nvPr>
        </p:nvSpPr>
        <p:spPr>
          <a:xfrm>
            <a:off x="7374750" y="1208561"/>
            <a:ext cx="1056000" cy="83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463" name="Google Shape;702;p38">
            <a:extLst>
              <a:ext uri="{FF2B5EF4-FFF2-40B4-BE49-F238E27FC236}">
                <a16:creationId xmlns:a16="http://schemas.microsoft.com/office/drawing/2014/main" id="{6C65773D-8028-2AEC-F381-C981FD92509C}"/>
              </a:ext>
            </a:extLst>
          </p:cNvPr>
          <p:cNvGrpSpPr/>
          <p:nvPr/>
        </p:nvGrpSpPr>
        <p:grpSpPr>
          <a:xfrm>
            <a:off x="326297" y="1403862"/>
            <a:ext cx="4348306" cy="3422395"/>
            <a:chOff x="326297" y="1403862"/>
            <a:chExt cx="4348306" cy="3422395"/>
          </a:xfrm>
        </p:grpSpPr>
        <p:sp>
          <p:nvSpPr>
            <p:cNvPr id="464" name="Google Shape;703;p38">
              <a:extLst>
                <a:ext uri="{FF2B5EF4-FFF2-40B4-BE49-F238E27FC236}">
                  <a16:creationId xmlns:a16="http://schemas.microsoft.com/office/drawing/2014/main" id="{E186CDBC-0B9F-8938-549E-DC7C546EB174}"/>
                </a:ext>
              </a:extLst>
            </p:cNvPr>
            <p:cNvSpPr/>
            <p:nvPr/>
          </p:nvSpPr>
          <p:spPr>
            <a:xfrm flipH="1">
              <a:off x="326297" y="2681000"/>
              <a:ext cx="1080996" cy="1084272"/>
            </a:xfrm>
            <a:custGeom>
              <a:avLst/>
              <a:gdLst/>
              <a:ahLst/>
              <a:cxnLst/>
              <a:rect l="l" t="t" r="r" b="b"/>
              <a:pathLst>
                <a:path w="9899" h="9929" extrusionOk="0">
                  <a:moveTo>
                    <a:pt x="3698" y="0"/>
                  </a:moveTo>
                  <a:lnTo>
                    <a:pt x="1" y="7852"/>
                  </a:lnTo>
                  <a:lnTo>
                    <a:pt x="959" y="9929"/>
                  </a:lnTo>
                  <a:lnTo>
                    <a:pt x="5448" y="9929"/>
                  </a:lnTo>
                  <a:lnTo>
                    <a:pt x="9792" y="746"/>
                  </a:lnTo>
                  <a:cubicBezTo>
                    <a:pt x="9899" y="525"/>
                    <a:pt x="9747" y="266"/>
                    <a:pt x="9496" y="259"/>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04;p38">
              <a:extLst>
                <a:ext uri="{FF2B5EF4-FFF2-40B4-BE49-F238E27FC236}">
                  <a16:creationId xmlns:a16="http://schemas.microsoft.com/office/drawing/2014/main" id="{47493309-8659-C076-B568-A0DD05D93923}"/>
                </a:ext>
              </a:extLst>
            </p:cNvPr>
            <p:cNvSpPr/>
            <p:nvPr/>
          </p:nvSpPr>
          <p:spPr>
            <a:xfrm flipH="1">
              <a:off x="1619032" y="4551069"/>
              <a:ext cx="79063" cy="184552"/>
            </a:xfrm>
            <a:custGeom>
              <a:avLst/>
              <a:gdLst/>
              <a:ahLst/>
              <a:cxnLst/>
              <a:rect l="l" t="t" r="r" b="b"/>
              <a:pathLst>
                <a:path w="724" h="1690" extrusionOk="0">
                  <a:moveTo>
                    <a:pt x="358" y="1"/>
                  </a:moveTo>
                  <a:cubicBezTo>
                    <a:pt x="161" y="1"/>
                    <a:pt x="1" y="161"/>
                    <a:pt x="1" y="358"/>
                  </a:cubicBezTo>
                  <a:lnTo>
                    <a:pt x="1" y="1325"/>
                  </a:lnTo>
                  <a:cubicBezTo>
                    <a:pt x="1" y="1522"/>
                    <a:pt x="161" y="1690"/>
                    <a:pt x="358" y="1690"/>
                  </a:cubicBezTo>
                  <a:cubicBezTo>
                    <a:pt x="564" y="1690"/>
                    <a:pt x="724" y="1522"/>
                    <a:pt x="724" y="1325"/>
                  </a:cubicBezTo>
                  <a:lnTo>
                    <a:pt x="724" y="358"/>
                  </a:lnTo>
                  <a:cubicBezTo>
                    <a:pt x="724" y="252"/>
                    <a:pt x="678" y="153"/>
                    <a:pt x="602" y="85"/>
                  </a:cubicBezTo>
                  <a:cubicBezTo>
                    <a:pt x="533" y="31"/>
                    <a:pt x="450" y="1"/>
                    <a:pt x="358"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05;p38">
              <a:extLst>
                <a:ext uri="{FF2B5EF4-FFF2-40B4-BE49-F238E27FC236}">
                  <a16:creationId xmlns:a16="http://schemas.microsoft.com/office/drawing/2014/main" id="{F6E8340E-8144-13CA-AF1F-B97B364ED789}"/>
                </a:ext>
              </a:extLst>
            </p:cNvPr>
            <p:cNvSpPr/>
            <p:nvPr/>
          </p:nvSpPr>
          <p:spPr>
            <a:xfrm flipH="1">
              <a:off x="2034431" y="4530102"/>
              <a:ext cx="100576" cy="212617"/>
            </a:xfrm>
            <a:custGeom>
              <a:avLst/>
              <a:gdLst/>
              <a:ahLst/>
              <a:cxnLst/>
              <a:rect l="l" t="t" r="r" b="b"/>
              <a:pathLst>
                <a:path w="921" h="1947" extrusionOk="0">
                  <a:moveTo>
                    <a:pt x="563" y="0"/>
                  </a:moveTo>
                  <a:cubicBezTo>
                    <a:pt x="380" y="0"/>
                    <a:pt x="211" y="154"/>
                    <a:pt x="183" y="368"/>
                  </a:cubicBezTo>
                  <a:lnTo>
                    <a:pt x="31" y="1479"/>
                  </a:lnTo>
                  <a:cubicBezTo>
                    <a:pt x="0" y="1707"/>
                    <a:pt x="137" y="1920"/>
                    <a:pt x="335" y="1943"/>
                  </a:cubicBezTo>
                  <a:cubicBezTo>
                    <a:pt x="350" y="1945"/>
                    <a:pt x="366" y="1946"/>
                    <a:pt x="381" y="1946"/>
                  </a:cubicBezTo>
                  <a:cubicBezTo>
                    <a:pt x="561" y="1946"/>
                    <a:pt x="718" y="1788"/>
                    <a:pt x="746" y="1578"/>
                  </a:cubicBezTo>
                  <a:lnTo>
                    <a:pt x="905" y="474"/>
                  </a:lnTo>
                  <a:cubicBezTo>
                    <a:pt x="921" y="345"/>
                    <a:pt x="890" y="223"/>
                    <a:pt x="822" y="140"/>
                  </a:cubicBezTo>
                  <a:cubicBezTo>
                    <a:pt x="768" y="64"/>
                    <a:pt x="692" y="18"/>
                    <a:pt x="601" y="3"/>
                  </a:cubicBezTo>
                  <a:cubicBezTo>
                    <a:pt x="588" y="1"/>
                    <a:pt x="576" y="0"/>
                    <a:pt x="563"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06;p38">
              <a:extLst>
                <a:ext uri="{FF2B5EF4-FFF2-40B4-BE49-F238E27FC236}">
                  <a16:creationId xmlns:a16="http://schemas.microsoft.com/office/drawing/2014/main" id="{014A0D87-CDF6-E9D5-BE14-CD64D4FF9A85}"/>
                </a:ext>
              </a:extLst>
            </p:cNvPr>
            <p:cNvSpPr/>
            <p:nvPr/>
          </p:nvSpPr>
          <p:spPr>
            <a:xfrm flipH="1">
              <a:off x="769222" y="2583702"/>
              <a:ext cx="678803" cy="818473"/>
            </a:xfrm>
            <a:custGeom>
              <a:avLst/>
              <a:gdLst/>
              <a:ahLst/>
              <a:cxnLst/>
              <a:rect l="l" t="t" r="r" b="b"/>
              <a:pathLst>
                <a:path w="6216" h="7495" extrusionOk="0">
                  <a:moveTo>
                    <a:pt x="5309" y="1"/>
                  </a:moveTo>
                  <a:cubicBezTo>
                    <a:pt x="5299" y="1"/>
                    <a:pt x="5290" y="1"/>
                    <a:pt x="5281" y="1"/>
                  </a:cubicBezTo>
                  <a:lnTo>
                    <a:pt x="975" y="108"/>
                  </a:lnTo>
                  <a:cubicBezTo>
                    <a:pt x="511" y="115"/>
                    <a:pt x="138" y="465"/>
                    <a:pt x="130" y="899"/>
                  </a:cubicBezTo>
                  <a:lnTo>
                    <a:pt x="1" y="7449"/>
                  </a:lnTo>
                  <a:lnTo>
                    <a:pt x="5456" y="7495"/>
                  </a:lnTo>
                  <a:lnTo>
                    <a:pt x="6163" y="891"/>
                  </a:lnTo>
                  <a:cubicBezTo>
                    <a:pt x="6216" y="413"/>
                    <a:pt x="5820" y="1"/>
                    <a:pt x="5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707;p38">
              <a:extLst>
                <a:ext uri="{FF2B5EF4-FFF2-40B4-BE49-F238E27FC236}">
                  <a16:creationId xmlns:a16="http://schemas.microsoft.com/office/drawing/2014/main" id="{3D88C476-5A0F-1252-6E18-A8A407663A00}"/>
                </a:ext>
              </a:extLst>
            </p:cNvPr>
            <p:cNvSpPr/>
            <p:nvPr/>
          </p:nvSpPr>
          <p:spPr>
            <a:xfrm flipH="1">
              <a:off x="849704" y="3397141"/>
              <a:ext cx="598320" cy="281524"/>
            </a:xfrm>
            <a:custGeom>
              <a:avLst/>
              <a:gdLst/>
              <a:ahLst/>
              <a:cxnLst/>
              <a:rect l="l" t="t" r="r" b="b"/>
              <a:pathLst>
                <a:path w="5479" h="2578" extrusionOk="0">
                  <a:moveTo>
                    <a:pt x="1" y="0"/>
                  </a:moveTo>
                  <a:cubicBezTo>
                    <a:pt x="1" y="0"/>
                    <a:pt x="786" y="2578"/>
                    <a:pt x="2972" y="2578"/>
                  </a:cubicBezTo>
                  <a:cubicBezTo>
                    <a:pt x="3033" y="2578"/>
                    <a:pt x="3095" y="2576"/>
                    <a:pt x="3158" y="2572"/>
                  </a:cubicBezTo>
                  <a:cubicBezTo>
                    <a:pt x="5479" y="2420"/>
                    <a:pt x="5456" y="46"/>
                    <a:pt x="5456" y="46"/>
                  </a:cubicBezTo>
                  <a:lnTo>
                    <a:pt x="1" y="0"/>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708;p38">
              <a:extLst>
                <a:ext uri="{FF2B5EF4-FFF2-40B4-BE49-F238E27FC236}">
                  <a16:creationId xmlns:a16="http://schemas.microsoft.com/office/drawing/2014/main" id="{1635C30D-9658-FF7A-1A17-CA7BE69932E9}"/>
                </a:ext>
              </a:extLst>
            </p:cNvPr>
            <p:cNvSpPr/>
            <p:nvPr/>
          </p:nvSpPr>
          <p:spPr>
            <a:xfrm flipH="1">
              <a:off x="1154586" y="3401181"/>
              <a:ext cx="1011215" cy="1159185"/>
            </a:xfrm>
            <a:custGeom>
              <a:avLst/>
              <a:gdLst/>
              <a:ahLst/>
              <a:cxnLst/>
              <a:rect l="l" t="t" r="r" b="b"/>
              <a:pathLst>
                <a:path w="9260" h="10615" extrusionOk="0">
                  <a:moveTo>
                    <a:pt x="8324" y="1"/>
                  </a:moveTo>
                  <a:cubicBezTo>
                    <a:pt x="8314" y="1"/>
                    <a:pt x="8304" y="1"/>
                    <a:pt x="8293" y="1"/>
                  </a:cubicBezTo>
                  <a:cubicBezTo>
                    <a:pt x="7578" y="9"/>
                    <a:pt x="3964" y="123"/>
                    <a:pt x="2595" y="1021"/>
                  </a:cubicBezTo>
                  <a:cubicBezTo>
                    <a:pt x="2040" y="1378"/>
                    <a:pt x="1431" y="2223"/>
                    <a:pt x="693" y="5882"/>
                  </a:cubicBezTo>
                  <a:cubicBezTo>
                    <a:pt x="305" y="7800"/>
                    <a:pt x="69" y="9595"/>
                    <a:pt x="61" y="9664"/>
                  </a:cubicBezTo>
                  <a:cubicBezTo>
                    <a:pt x="1" y="10135"/>
                    <a:pt x="366" y="10554"/>
                    <a:pt x="883" y="10607"/>
                  </a:cubicBezTo>
                  <a:cubicBezTo>
                    <a:pt x="921" y="10607"/>
                    <a:pt x="959" y="10615"/>
                    <a:pt x="997" y="10615"/>
                  </a:cubicBezTo>
                  <a:cubicBezTo>
                    <a:pt x="1461" y="10615"/>
                    <a:pt x="1865" y="10295"/>
                    <a:pt x="1925" y="9861"/>
                  </a:cubicBezTo>
                  <a:cubicBezTo>
                    <a:pt x="2382" y="6316"/>
                    <a:pt x="3204" y="2908"/>
                    <a:pt x="3713" y="2383"/>
                  </a:cubicBezTo>
                  <a:cubicBezTo>
                    <a:pt x="4398" y="1957"/>
                    <a:pt x="6863" y="1721"/>
                    <a:pt x="8331" y="1690"/>
                  </a:cubicBezTo>
                  <a:cubicBezTo>
                    <a:pt x="8849" y="1683"/>
                    <a:pt x="9260" y="1295"/>
                    <a:pt x="9244" y="831"/>
                  </a:cubicBezTo>
                  <a:cubicBezTo>
                    <a:pt x="9237" y="368"/>
                    <a:pt x="8827" y="1"/>
                    <a:pt x="8324" y="1"/>
                  </a:cubicBez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709;p38">
              <a:extLst>
                <a:ext uri="{FF2B5EF4-FFF2-40B4-BE49-F238E27FC236}">
                  <a16:creationId xmlns:a16="http://schemas.microsoft.com/office/drawing/2014/main" id="{05B0743A-E929-E5DC-2D08-ABC5200B8B1F}"/>
                </a:ext>
              </a:extLst>
            </p:cNvPr>
            <p:cNvSpPr/>
            <p:nvPr/>
          </p:nvSpPr>
          <p:spPr>
            <a:xfrm flipH="1">
              <a:off x="995047" y="3462334"/>
              <a:ext cx="768676" cy="1138764"/>
            </a:xfrm>
            <a:custGeom>
              <a:avLst/>
              <a:gdLst/>
              <a:ahLst/>
              <a:cxnLst/>
              <a:rect l="l" t="t" r="r" b="b"/>
              <a:pathLst>
                <a:path w="7039" h="10428" extrusionOk="0">
                  <a:moveTo>
                    <a:pt x="6020" y="1"/>
                  </a:moveTo>
                  <a:cubicBezTo>
                    <a:pt x="5970" y="1"/>
                    <a:pt x="5918" y="4"/>
                    <a:pt x="5867" y="12"/>
                  </a:cubicBezTo>
                  <a:cubicBezTo>
                    <a:pt x="5250" y="111"/>
                    <a:pt x="2101" y="636"/>
                    <a:pt x="1020" y="1617"/>
                  </a:cubicBezTo>
                  <a:cubicBezTo>
                    <a:pt x="579" y="2013"/>
                    <a:pt x="161" y="2835"/>
                    <a:pt x="54" y="6190"/>
                  </a:cubicBezTo>
                  <a:cubicBezTo>
                    <a:pt x="1" y="7932"/>
                    <a:pt x="62" y="9545"/>
                    <a:pt x="62" y="9613"/>
                  </a:cubicBezTo>
                  <a:cubicBezTo>
                    <a:pt x="77" y="10070"/>
                    <a:pt x="495" y="10427"/>
                    <a:pt x="998" y="10427"/>
                  </a:cubicBezTo>
                  <a:lnTo>
                    <a:pt x="1028" y="10427"/>
                  </a:lnTo>
                  <a:cubicBezTo>
                    <a:pt x="1545" y="10412"/>
                    <a:pt x="1949" y="10024"/>
                    <a:pt x="1933" y="9552"/>
                  </a:cubicBezTo>
                  <a:cubicBezTo>
                    <a:pt x="1819" y="6433"/>
                    <a:pt x="2017" y="3359"/>
                    <a:pt x="2375" y="2789"/>
                  </a:cubicBezTo>
                  <a:cubicBezTo>
                    <a:pt x="2763" y="2477"/>
                    <a:pt x="4299" y="1975"/>
                    <a:pt x="6186" y="1686"/>
                  </a:cubicBezTo>
                  <a:cubicBezTo>
                    <a:pt x="6696" y="1602"/>
                    <a:pt x="7038" y="1168"/>
                    <a:pt x="6955" y="704"/>
                  </a:cubicBezTo>
                  <a:cubicBezTo>
                    <a:pt x="6873" y="294"/>
                    <a:pt x="6471" y="1"/>
                    <a:pt x="6020" y="1"/>
                  </a:cubicBez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710;p38">
              <a:extLst>
                <a:ext uri="{FF2B5EF4-FFF2-40B4-BE49-F238E27FC236}">
                  <a16:creationId xmlns:a16="http://schemas.microsoft.com/office/drawing/2014/main" id="{4514BFAE-3677-FDD4-3186-BA3A4C6C8D62}"/>
                </a:ext>
              </a:extLst>
            </p:cNvPr>
            <p:cNvSpPr/>
            <p:nvPr/>
          </p:nvSpPr>
          <p:spPr>
            <a:xfrm flipH="1">
              <a:off x="1583322" y="4530320"/>
              <a:ext cx="151245" cy="108110"/>
            </a:xfrm>
            <a:custGeom>
              <a:avLst/>
              <a:gdLst/>
              <a:ahLst/>
              <a:cxnLst/>
              <a:rect l="l" t="t" r="r" b="b"/>
              <a:pathLst>
                <a:path w="1385" h="990" extrusionOk="0">
                  <a:moveTo>
                    <a:pt x="0" y="1"/>
                  </a:moveTo>
                  <a:lnTo>
                    <a:pt x="152" y="990"/>
                  </a:lnTo>
                  <a:lnTo>
                    <a:pt x="1157" y="990"/>
                  </a:lnTo>
                  <a:lnTo>
                    <a:pt x="1385" y="107"/>
                  </a:lnTo>
                  <a:lnTo>
                    <a:pt x="0" y="1"/>
                  </a:ln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711;p38">
              <a:extLst>
                <a:ext uri="{FF2B5EF4-FFF2-40B4-BE49-F238E27FC236}">
                  <a16:creationId xmlns:a16="http://schemas.microsoft.com/office/drawing/2014/main" id="{042704C0-E460-33BA-7844-BAA57FFBB526}"/>
                </a:ext>
              </a:extLst>
            </p:cNvPr>
            <p:cNvSpPr/>
            <p:nvPr/>
          </p:nvSpPr>
          <p:spPr>
            <a:xfrm flipH="1">
              <a:off x="1996210" y="4482927"/>
              <a:ext cx="150481" cy="118157"/>
            </a:xfrm>
            <a:custGeom>
              <a:avLst/>
              <a:gdLst/>
              <a:ahLst/>
              <a:cxnLst/>
              <a:rect l="l" t="t" r="r" b="b"/>
              <a:pathLst>
                <a:path w="1378" h="1082" extrusionOk="0">
                  <a:moveTo>
                    <a:pt x="1" y="1"/>
                  </a:moveTo>
                  <a:lnTo>
                    <a:pt x="77" y="1005"/>
                  </a:lnTo>
                  <a:lnTo>
                    <a:pt x="1073" y="1081"/>
                  </a:lnTo>
                  <a:lnTo>
                    <a:pt x="1378" y="222"/>
                  </a:lnTo>
                  <a:lnTo>
                    <a:pt x="1" y="1"/>
                  </a:ln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712;p38">
              <a:extLst>
                <a:ext uri="{FF2B5EF4-FFF2-40B4-BE49-F238E27FC236}">
                  <a16:creationId xmlns:a16="http://schemas.microsoft.com/office/drawing/2014/main" id="{2DFFD2B2-1CBD-B10C-436C-B256FC805039}"/>
                </a:ext>
              </a:extLst>
            </p:cNvPr>
            <p:cNvSpPr/>
            <p:nvPr/>
          </p:nvSpPr>
          <p:spPr>
            <a:xfrm flipH="1">
              <a:off x="1597405" y="4695651"/>
              <a:ext cx="354035" cy="130606"/>
            </a:xfrm>
            <a:custGeom>
              <a:avLst/>
              <a:gdLst/>
              <a:ahLst/>
              <a:cxnLst/>
              <a:rect l="l" t="t" r="r" b="b"/>
              <a:pathLst>
                <a:path w="3242" h="1196" extrusionOk="0">
                  <a:moveTo>
                    <a:pt x="1986" y="1"/>
                  </a:moveTo>
                  <a:cubicBezTo>
                    <a:pt x="1986" y="1"/>
                    <a:pt x="1270" y="724"/>
                    <a:pt x="675" y="724"/>
                  </a:cubicBezTo>
                  <a:cubicBezTo>
                    <a:pt x="663" y="724"/>
                    <a:pt x="651" y="724"/>
                    <a:pt x="640" y="723"/>
                  </a:cubicBezTo>
                  <a:cubicBezTo>
                    <a:pt x="622" y="723"/>
                    <a:pt x="604" y="722"/>
                    <a:pt x="587" y="722"/>
                  </a:cubicBezTo>
                  <a:cubicBezTo>
                    <a:pt x="29" y="722"/>
                    <a:pt x="0" y="1195"/>
                    <a:pt x="0" y="1195"/>
                  </a:cubicBezTo>
                  <a:lnTo>
                    <a:pt x="3241" y="1195"/>
                  </a:lnTo>
                  <a:lnTo>
                    <a:pt x="3241" y="23"/>
                  </a:lnTo>
                  <a:lnTo>
                    <a:pt x="2549" y="23"/>
                  </a:lnTo>
                  <a:lnTo>
                    <a:pt x="2412" y="244"/>
                  </a:lnTo>
                  <a:lnTo>
                    <a:pt x="2321" y="1"/>
                  </a:lnTo>
                  <a:close/>
                </a:path>
              </a:pathLst>
            </a:custGeom>
            <a:solidFill>
              <a:srgbClr val="994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713;p38">
              <a:extLst>
                <a:ext uri="{FF2B5EF4-FFF2-40B4-BE49-F238E27FC236}">
                  <a16:creationId xmlns:a16="http://schemas.microsoft.com/office/drawing/2014/main" id="{A3D3F14E-6E0F-286C-5E58-741486D1DDD8}"/>
                </a:ext>
              </a:extLst>
            </p:cNvPr>
            <p:cNvSpPr/>
            <p:nvPr/>
          </p:nvSpPr>
          <p:spPr>
            <a:xfrm flipH="1">
              <a:off x="2027766" y="4695651"/>
              <a:ext cx="354035" cy="130606"/>
            </a:xfrm>
            <a:custGeom>
              <a:avLst/>
              <a:gdLst/>
              <a:ahLst/>
              <a:cxnLst/>
              <a:rect l="l" t="t" r="r" b="b"/>
              <a:pathLst>
                <a:path w="3242" h="1196" extrusionOk="0">
                  <a:moveTo>
                    <a:pt x="1986" y="1"/>
                  </a:moveTo>
                  <a:cubicBezTo>
                    <a:pt x="1986" y="1"/>
                    <a:pt x="1277" y="724"/>
                    <a:pt x="676" y="724"/>
                  </a:cubicBezTo>
                  <a:cubicBezTo>
                    <a:pt x="664" y="724"/>
                    <a:pt x="652" y="724"/>
                    <a:pt x="640" y="723"/>
                  </a:cubicBezTo>
                  <a:cubicBezTo>
                    <a:pt x="622" y="723"/>
                    <a:pt x="604" y="722"/>
                    <a:pt x="587" y="722"/>
                  </a:cubicBezTo>
                  <a:cubicBezTo>
                    <a:pt x="29" y="722"/>
                    <a:pt x="0" y="1195"/>
                    <a:pt x="0" y="1195"/>
                  </a:cubicBezTo>
                  <a:lnTo>
                    <a:pt x="3242" y="1195"/>
                  </a:lnTo>
                  <a:lnTo>
                    <a:pt x="3242" y="23"/>
                  </a:lnTo>
                  <a:lnTo>
                    <a:pt x="2557" y="23"/>
                  </a:lnTo>
                  <a:lnTo>
                    <a:pt x="2412" y="244"/>
                  </a:lnTo>
                  <a:lnTo>
                    <a:pt x="2321" y="1"/>
                  </a:lnTo>
                  <a:close/>
                </a:path>
              </a:pathLst>
            </a:custGeom>
            <a:solidFill>
              <a:srgbClr val="994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14;p38">
              <a:extLst>
                <a:ext uri="{FF2B5EF4-FFF2-40B4-BE49-F238E27FC236}">
                  <a16:creationId xmlns:a16="http://schemas.microsoft.com/office/drawing/2014/main" id="{7DEEFFBF-6222-853B-B033-01CCFDDD69C7}"/>
                </a:ext>
              </a:extLst>
            </p:cNvPr>
            <p:cNvSpPr/>
            <p:nvPr/>
          </p:nvSpPr>
          <p:spPr>
            <a:xfrm flipH="1">
              <a:off x="812248" y="3033174"/>
              <a:ext cx="635777" cy="368995"/>
            </a:xfrm>
            <a:custGeom>
              <a:avLst/>
              <a:gdLst/>
              <a:ahLst/>
              <a:cxnLst/>
              <a:rect l="l" t="t" r="r" b="b"/>
              <a:pathLst>
                <a:path w="5822" h="3379" extrusionOk="0">
                  <a:moveTo>
                    <a:pt x="5821" y="1"/>
                  </a:moveTo>
                  <a:lnTo>
                    <a:pt x="62" y="381"/>
                  </a:lnTo>
                  <a:lnTo>
                    <a:pt x="1" y="3333"/>
                  </a:lnTo>
                  <a:lnTo>
                    <a:pt x="5456" y="3379"/>
                  </a:lnTo>
                  <a:lnTo>
                    <a:pt x="5821" y="1"/>
                  </a:lnTo>
                  <a:close/>
                </a:path>
              </a:pathLst>
            </a:custGeom>
            <a:solidFill>
              <a:srgbClr val="FFFFFF">
                <a:alpha val="25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15;p38">
              <a:extLst>
                <a:ext uri="{FF2B5EF4-FFF2-40B4-BE49-F238E27FC236}">
                  <a16:creationId xmlns:a16="http://schemas.microsoft.com/office/drawing/2014/main" id="{B55F9BB4-5283-4294-B66C-C22107E3128B}"/>
                </a:ext>
              </a:extLst>
            </p:cNvPr>
            <p:cNvSpPr/>
            <p:nvPr/>
          </p:nvSpPr>
          <p:spPr>
            <a:xfrm flipH="1">
              <a:off x="571351" y="2598008"/>
              <a:ext cx="624857" cy="696166"/>
            </a:xfrm>
            <a:custGeom>
              <a:avLst/>
              <a:gdLst/>
              <a:ahLst/>
              <a:cxnLst/>
              <a:rect l="l" t="t" r="r" b="b"/>
              <a:pathLst>
                <a:path w="5722" h="6375" extrusionOk="0">
                  <a:moveTo>
                    <a:pt x="3230" y="0"/>
                  </a:moveTo>
                  <a:cubicBezTo>
                    <a:pt x="3120" y="0"/>
                    <a:pt x="3009" y="27"/>
                    <a:pt x="2906" y="83"/>
                  </a:cubicBezTo>
                  <a:cubicBezTo>
                    <a:pt x="2564" y="258"/>
                    <a:pt x="2435" y="677"/>
                    <a:pt x="2617" y="1011"/>
                  </a:cubicBezTo>
                  <a:cubicBezTo>
                    <a:pt x="3530" y="2753"/>
                    <a:pt x="4139" y="4313"/>
                    <a:pt x="4230" y="4884"/>
                  </a:cubicBezTo>
                  <a:cubicBezTo>
                    <a:pt x="3964" y="4957"/>
                    <a:pt x="3451" y="4995"/>
                    <a:pt x="2825" y="4995"/>
                  </a:cubicBezTo>
                  <a:cubicBezTo>
                    <a:pt x="2214" y="4995"/>
                    <a:pt x="1497" y="4959"/>
                    <a:pt x="799" y="4884"/>
                  </a:cubicBezTo>
                  <a:cubicBezTo>
                    <a:pt x="771" y="4880"/>
                    <a:pt x="743" y="4879"/>
                    <a:pt x="716" y="4879"/>
                  </a:cubicBezTo>
                  <a:cubicBezTo>
                    <a:pt x="370" y="4879"/>
                    <a:pt x="73" y="5140"/>
                    <a:pt x="38" y="5492"/>
                  </a:cubicBezTo>
                  <a:cubicBezTo>
                    <a:pt x="0" y="5873"/>
                    <a:pt x="274" y="6215"/>
                    <a:pt x="647" y="6253"/>
                  </a:cubicBezTo>
                  <a:cubicBezTo>
                    <a:pt x="692" y="6261"/>
                    <a:pt x="1651" y="6360"/>
                    <a:pt x="2671" y="6375"/>
                  </a:cubicBezTo>
                  <a:lnTo>
                    <a:pt x="2876" y="6375"/>
                  </a:lnTo>
                  <a:cubicBezTo>
                    <a:pt x="4474" y="6375"/>
                    <a:pt x="5242" y="6131"/>
                    <a:pt x="5516" y="5546"/>
                  </a:cubicBezTo>
                  <a:cubicBezTo>
                    <a:pt x="5721" y="5097"/>
                    <a:pt x="5683" y="4397"/>
                    <a:pt x="4816" y="2419"/>
                  </a:cubicBezTo>
                  <a:cubicBezTo>
                    <a:pt x="4352" y="1361"/>
                    <a:pt x="3857" y="410"/>
                    <a:pt x="3835" y="372"/>
                  </a:cubicBezTo>
                  <a:cubicBezTo>
                    <a:pt x="3713" y="135"/>
                    <a:pt x="3476" y="0"/>
                    <a:pt x="3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16;p38">
              <a:extLst>
                <a:ext uri="{FF2B5EF4-FFF2-40B4-BE49-F238E27FC236}">
                  <a16:creationId xmlns:a16="http://schemas.microsoft.com/office/drawing/2014/main" id="{6B8CDB31-71F1-EF2D-E7C5-7A59DE5AE828}"/>
                </a:ext>
              </a:extLst>
            </p:cNvPr>
            <p:cNvSpPr/>
            <p:nvPr/>
          </p:nvSpPr>
          <p:spPr>
            <a:xfrm flipH="1">
              <a:off x="1289123" y="2598008"/>
              <a:ext cx="909111" cy="708724"/>
            </a:xfrm>
            <a:custGeom>
              <a:avLst/>
              <a:gdLst/>
              <a:ahLst/>
              <a:cxnLst/>
              <a:rect l="l" t="t" r="r" b="b"/>
              <a:pathLst>
                <a:path w="8325" h="6490" extrusionOk="0">
                  <a:moveTo>
                    <a:pt x="7586" y="0"/>
                  </a:moveTo>
                  <a:cubicBezTo>
                    <a:pt x="7245" y="0"/>
                    <a:pt x="6950" y="246"/>
                    <a:pt x="6901" y="593"/>
                  </a:cubicBezTo>
                  <a:cubicBezTo>
                    <a:pt x="6894" y="616"/>
                    <a:pt x="6513" y="3012"/>
                    <a:pt x="4741" y="4290"/>
                  </a:cubicBezTo>
                  <a:cubicBezTo>
                    <a:pt x="3989" y="4835"/>
                    <a:pt x="3083" y="5110"/>
                    <a:pt x="2034" y="5110"/>
                  </a:cubicBezTo>
                  <a:cubicBezTo>
                    <a:pt x="1661" y="5110"/>
                    <a:pt x="1270" y="5075"/>
                    <a:pt x="861" y="5005"/>
                  </a:cubicBezTo>
                  <a:cubicBezTo>
                    <a:pt x="822" y="4999"/>
                    <a:pt x="784" y="4996"/>
                    <a:pt x="747" y="4996"/>
                  </a:cubicBezTo>
                  <a:cubicBezTo>
                    <a:pt x="413" y="4996"/>
                    <a:pt x="123" y="5233"/>
                    <a:pt x="62" y="5568"/>
                  </a:cubicBezTo>
                  <a:cubicBezTo>
                    <a:pt x="1" y="5949"/>
                    <a:pt x="252" y="6299"/>
                    <a:pt x="632" y="6367"/>
                  </a:cubicBezTo>
                  <a:cubicBezTo>
                    <a:pt x="1119" y="6451"/>
                    <a:pt x="1591" y="6489"/>
                    <a:pt x="2047" y="6489"/>
                  </a:cubicBezTo>
                  <a:cubicBezTo>
                    <a:pt x="3386" y="6489"/>
                    <a:pt x="4566" y="6124"/>
                    <a:pt x="5562" y="5401"/>
                  </a:cubicBezTo>
                  <a:cubicBezTo>
                    <a:pt x="7807" y="3773"/>
                    <a:pt x="8248" y="912"/>
                    <a:pt x="8263" y="791"/>
                  </a:cubicBezTo>
                  <a:cubicBezTo>
                    <a:pt x="8324" y="418"/>
                    <a:pt x="8058" y="60"/>
                    <a:pt x="7685" y="7"/>
                  </a:cubicBezTo>
                  <a:cubicBezTo>
                    <a:pt x="7652" y="2"/>
                    <a:pt x="7618" y="0"/>
                    <a:pt x="7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17;p38">
              <a:extLst>
                <a:ext uri="{FF2B5EF4-FFF2-40B4-BE49-F238E27FC236}">
                  <a16:creationId xmlns:a16="http://schemas.microsoft.com/office/drawing/2014/main" id="{2A1B81BD-2C65-A032-16F3-BE6AF83A9526}"/>
                </a:ext>
              </a:extLst>
            </p:cNvPr>
            <p:cNvSpPr/>
            <p:nvPr/>
          </p:nvSpPr>
          <p:spPr>
            <a:xfrm flipH="1">
              <a:off x="1085585" y="3153732"/>
              <a:ext cx="108220" cy="108875"/>
            </a:xfrm>
            <a:custGeom>
              <a:avLst/>
              <a:gdLst/>
              <a:ahLst/>
              <a:cxnLst/>
              <a:rect l="l" t="t" r="r" b="b"/>
              <a:pathLst>
                <a:path w="991" h="997" extrusionOk="0">
                  <a:moveTo>
                    <a:pt x="495" y="0"/>
                  </a:moveTo>
                  <a:cubicBezTo>
                    <a:pt x="222" y="0"/>
                    <a:pt x="1" y="221"/>
                    <a:pt x="1" y="495"/>
                  </a:cubicBezTo>
                  <a:cubicBezTo>
                    <a:pt x="1" y="776"/>
                    <a:pt x="222" y="997"/>
                    <a:pt x="495" y="997"/>
                  </a:cubicBezTo>
                  <a:cubicBezTo>
                    <a:pt x="769" y="997"/>
                    <a:pt x="990" y="776"/>
                    <a:pt x="990" y="495"/>
                  </a:cubicBezTo>
                  <a:cubicBezTo>
                    <a:pt x="990" y="221"/>
                    <a:pt x="769" y="0"/>
                    <a:pt x="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18;p38">
              <a:extLst>
                <a:ext uri="{FF2B5EF4-FFF2-40B4-BE49-F238E27FC236}">
                  <a16:creationId xmlns:a16="http://schemas.microsoft.com/office/drawing/2014/main" id="{92E048C4-4FF3-A528-DA0E-769640BA9517}"/>
                </a:ext>
              </a:extLst>
            </p:cNvPr>
            <p:cNvSpPr/>
            <p:nvPr/>
          </p:nvSpPr>
          <p:spPr>
            <a:xfrm flipH="1">
              <a:off x="692680" y="3676259"/>
              <a:ext cx="199513" cy="1147500"/>
            </a:xfrm>
            <a:custGeom>
              <a:avLst/>
              <a:gdLst/>
              <a:ahLst/>
              <a:cxnLst/>
              <a:rect l="l" t="t" r="r" b="b"/>
              <a:pathLst>
                <a:path w="1827" h="10508" extrusionOk="0">
                  <a:moveTo>
                    <a:pt x="663" y="1"/>
                  </a:moveTo>
                  <a:lnTo>
                    <a:pt x="1" y="115"/>
                  </a:lnTo>
                  <a:lnTo>
                    <a:pt x="1385" y="10507"/>
                  </a:lnTo>
                  <a:lnTo>
                    <a:pt x="1827" y="10507"/>
                  </a:lnTo>
                  <a:lnTo>
                    <a:pt x="663" y="1"/>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19;p38">
              <a:extLst>
                <a:ext uri="{FF2B5EF4-FFF2-40B4-BE49-F238E27FC236}">
                  <a16:creationId xmlns:a16="http://schemas.microsoft.com/office/drawing/2014/main" id="{5059F01E-1DD8-7D56-C14B-6F39531EE442}"/>
                </a:ext>
              </a:extLst>
            </p:cNvPr>
            <p:cNvSpPr/>
            <p:nvPr/>
          </p:nvSpPr>
          <p:spPr>
            <a:xfrm flipH="1">
              <a:off x="1210290" y="3724417"/>
              <a:ext cx="275955" cy="1099342"/>
            </a:xfrm>
            <a:custGeom>
              <a:avLst/>
              <a:gdLst/>
              <a:ahLst/>
              <a:cxnLst/>
              <a:rect l="l" t="t" r="r" b="b"/>
              <a:pathLst>
                <a:path w="2527" h="10067" extrusionOk="0">
                  <a:moveTo>
                    <a:pt x="1637" y="1"/>
                  </a:moveTo>
                  <a:lnTo>
                    <a:pt x="1" y="10066"/>
                  </a:lnTo>
                  <a:lnTo>
                    <a:pt x="511" y="10066"/>
                  </a:lnTo>
                  <a:lnTo>
                    <a:pt x="2527" y="92"/>
                  </a:lnTo>
                  <a:lnTo>
                    <a:pt x="1637" y="1"/>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720;p38">
              <a:extLst>
                <a:ext uri="{FF2B5EF4-FFF2-40B4-BE49-F238E27FC236}">
                  <a16:creationId xmlns:a16="http://schemas.microsoft.com/office/drawing/2014/main" id="{7ABF923E-998C-BC01-93FC-6277DBB74126}"/>
                </a:ext>
              </a:extLst>
            </p:cNvPr>
            <p:cNvSpPr/>
            <p:nvPr/>
          </p:nvSpPr>
          <p:spPr>
            <a:xfrm flipH="1">
              <a:off x="1139638" y="3175790"/>
              <a:ext cx="241884" cy="79390"/>
            </a:xfrm>
            <a:custGeom>
              <a:avLst/>
              <a:gdLst/>
              <a:ahLst/>
              <a:cxnLst/>
              <a:rect l="l" t="t" r="r" b="b"/>
              <a:pathLst>
                <a:path w="2215" h="727" extrusionOk="0">
                  <a:moveTo>
                    <a:pt x="1481" y="1"/>
                  </a:moveTo>
                  <a:cubicBezTo>
                    <a:pt x="949" y="1"/>
                    <a:pt x="281" y="130"/>
                    <a:pt x="1" y="726"/>
                  </a:cubicBezTo>
                  <a:lnTo>
                    <a:pt x="1865" y="726"/>
                  </a:lnTo>
                  <a:cubicBezTo>
                    <a:pt x="2055" y="726"/>
                    <a:pt x="2214" y="567"/>
                    <a:pt x="2214" y="376"/>
                  </a:cubicBezTo>
                  <a:cubicBezTo>
                    <a:pt x="2214" y="194"/>
                    <a:pt x="2085" y="49"/>
                    <a:pt x="1910" y="26"/>
                  </a:cubicBezTo>
                  <a:cubicBezTo>
                    <a:pt x="1789" y="12"/>
                    <a:pt x="1641" y="1"/>
                    <a:pt x="1481" y="1"/>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721;p38">
              <a:extLst>
                <a:ext uri="{FF2B5EF4-FFF2-40B4-BE49-F238E27FC236}">
                  <a16:creationId xmlns:a16="http://schemas.microsoft.com/office/drawing/2014/main" id="{55940128-2F09-CD1F-45D7-6AB764C414EB}"/>
                </a:ext>
              </a:extLst>
            </p:cNvPr>
            <p:cNvSpPr/>
            <p:nvPr/>
          </p:nvSpPr>
          <p:spPr>
            <a:xfrm flipH="1">
              <a:off x="1012529" y="2325332"/>
              <a:ext cx="154631" cy="320073"/>
            </a:xfrm>
            <a:custGeom>
              <a:avLst/>
              <a:gdLst/>
              <a:ahLst/>
              <a:cxnLst/>
              <a:rect l="l" t="t" r="r" b="b"/>
              <a:pathLst>
                <a:path w="1416" h="2931" extrusionOk="0">
                  <a:moveTo>
                    <a:pt x="1309" y="1"/>
                  </a:moveTo>
                  <a:lnTo>
                    <a:pt x="0" y="47"/>
                  </a:lnTo>
                  <a:lnTo>
                    <a:pt x="107" y="2930"/>
                  </a:lnTo>
                  <a:lnTo>
                    <a:pt x="1416" y="2877"/>
                  </a:lnTo>
                  <a:lnTo>
                    <a:pt x="1309"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722;p38">
              <a:extLst>
                <a:ext uri="{FF2B5EF4-FFF2-40B4-BE49-F238E27FC236}">
                  <a16:creationId xmlns:a16="http://schemas.microsoft.com/office/drawing/2014/main" id="{0AFE7934-1032-B38F-E5E8-164D3090925B}"/>
                </a:ext>
              </a:extLst>
            </p:cNvPr>
            <p:cNvSpPr/>
            <p:nvPr/>
          </p:nvSpPr>
          <p:spPr>
            <a:xfrm flipH="1">
              <a:off x="1016677" y="2101798"/>
              <a:ext cx="281742" cy="366702"/>
            </a:xfrm>
            <a:custGeom>
              <a:avLst/>
              <a:gdLst/>
              <a:ahLst/>
              <a:cxnLst/>
              <a:rect l="l" t="t" r="r" b="b"/>
              <a:pathLst>
                <a:path w="2580" h="3358" extrusionOk="0">
                  <a:moveTo>
                    <a:pt x="1268" y="1"/>
                  </a:moveTo>
                  <a:cubicBezTo>
                    <a:pt x="1254" y="1"/>
                    <a:pt x="1240" y="1"/>
                    <a:pt x="1225" y="1"/>
                  </a:cubicBezTo>
                  <a:cubicBezTo>
                    <a:pt x="541" y="24"/>
                    <a:pt x="0" y="602"/>
                    <a:pt x="23" y="1295"/>
                  </a:cubicBezTo>
                  <a:lnTo>
                    <a:pt x="54" y="2154"/>
                  </a:lnTo>
                  <a:cubicBezTo>
                    <a:pt x="69" y="2406"/>
                    <a:pt x="145" y="2626"/>
                    <a:pt x="274" y="2816"/>
                  </a:cubicBezTo>
                  <a:cubicBezTo>
                    <a:pt x="502" y="3147"/>
                    <a:pt x="879" y="3357"/>
                    <a:pt x="1303" y="3357"/>
                  </a:cubicBezTo>
                  <a:cubicBezTo>
                    <a:pt x="1317" y="3357"/>
                    <a:pt x="1332" y="3357"/>
                    <a:pt x="1347" y="3357"/>
                  </a:cubicBezTo>
                  <a:cubicBezTo>
                    <a:pt x="2039" y="3334"/>
                    <a:pt x="2579" y="2756"/>
                    <a:pt x="2549" y="2063"/>
                  </a:cubicBezTo>
                  <a:lnTo>
                    <a:pt x="2519" y="1203"/>
                  </a:lnTo>
                  <a:cubicBezTo>
                    <a:pt x="2496" y="525"/>
                    <a:pt x="1941" y="1"/>
                    <a:pt x="1268" y="1"/>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723;p38">
              <a:extLst>
                <a:ext uri="{FF2B5EF4-FFF2-40B4-BE49-F238E27FC236}">
                  <a16:creationId xmlns:a16="http://schemas.microsoft.com/office/drawing/2014/main" id="{E49F09BF-C6F1-7A6D-6124-E859F83FCC7A}"/>
                </a:ext>
              </a:extLst>
            </p:cNvPr>
            <p:cNvSpPr/>
            <p:nvPr/>
          </p:nvSpPr>
          <p:spPr>
            <a:xfrm flipH="1">
              <a:off x="964373" y="2258938"/>
              <a:ext cx="112260" cy="110622"/>
            </a:xfrm>
            <a:custGeom>
              <a:avLst/>
              <a:gdLst/>
              <a:ahLst/>
              <a:cxnLst/>
              <a:rect l="l" t="t" r="r" b="b"/>
              <a:pathLst>
                <a:path w="1028" h="1013" extrusionOk="0">
                  <a:moveTo>
                    <a:pt x="510" y="0"/>
                  </a:moveTo>
                  <a:cubicBezTo>
                    <a:pt x="505" y="0"/>
                    <a:pt x="500" y="0"/>
                    <a:pt x="495" y="0"/>
                  </a:cubicBezTo>
                  <a:cubicBezTo>
                    <a:pt x="221" y="8"/>
                    <a:pt x="1" y="244"/>
                    <a:pt x="8" y="525"/>
                  </a:cubicBezTo>
                  <a:cubicBezTo>
                    <a:pt x="23" y="795"/>
                    <a:pt x="252" y="1012"/>
                    <a:pt x="520" y="1012"/>
                  </a:cubicBezTo>
                  <a:cubicBezTo>
                    <a:pt x="524" y="1012"/>
                    <a:pt x="529" y="1012"/>
                    <a:pt x="533" y="1012"/>
                  </a:cubicBezTo>
                  <a:cubicBezTo>
                    <a:pt x="815" y="997"/>
                    <a:pt x="1028" y="761"/>
                    <a:pt x="1020" y="487"/>
                  </a:cubicBezTo>
                  <a:cubicBezTo>
                    <a:pt x="1013" y="211"/>
                    <a:pt x="785" y="0"/>
                    <a:pt x="510" y="0"/>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724;p38">
              <a:extLst>
                <a:ext uri="{FF2B5EF4-FFF2-40B4-BE49-F238E27FC236}">
                  <a16:creationId xmlns:a16="http://schemas.microsoft.com/office/drawing/2014/main" id="{A4FB8B4D-8613-C949-9D9F-60CABB8A2C0B}"/>
                </a:ext>
              </a:extLst>
            </p:cNvPr>
            <p:cNvSpPr/>
            <p:nvPr/>
          </p:nvSpPr>
          <p:spPr>
            <a:xfrm flipH="1">
              <a:off x="989271" y="2293009"/>
              <a:ext cx="42480" cy="46957"/>
            </a:xfrm>
            <a:custGeom>
              <a:avLst/>
              <a:gdLst/>
              <a:ahLst/>
              <a:cxnLst/>
              <a:rect l="l" t="t" r="r" b="b"/>
              <a:pathLst>
                <a:path w="389" h="430" extrusionOk="0">
                  <a:moveTo>
                    <a:pt x="233" y="0"/>
                  </a:moveTo>
                  <a:cubicBezTo>
                    <a:pt x="163" y="0"/>
                    <a:pt x="84" y="58"/>
                    <a:pt x="46" y="152"/>
                  </a:cubicBezTo>
                  <a:cubicBezTo>
                    <a:pt x="1" y="267"/>
                    <a:pt x="23" y="388"/>
                    <a:pt x="107" y="419"/>
                  </a:cubicBezTo>
                  <a:cubicBezTo>
                    <a:pt x="123" y="426"/>
                    <a:pt x="139" y="429"/>
                    <a:pt x="156" y="429"/>
                  </a:cubicBezTo>
                  <a:cubicBezTo>
                    <a:pt x="226" y="429"/>
                    <a:pt x="300" y="367"/>
                    <a:pt x="343" y="274"/>
                  </a:cubicBezTo>
                  <a:cubicBezTo>
                    <a:pt x="389" y="160"/>
                    <a:pt x="358" y="38"/>
                    <a:pt x="274" y="8"/>
                  </a:cubicBezTo>
                  <a:cubicBezTo>
                    <a:pt x="261" y="3"/>
                    <a:pt x="247" y="0"/>
                    <a:pt x="233"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725;p38">
              <a:extLst>
                <a:ext uri="{FF2B5EF4-FFF2-40B4-BE49-F238E27FC236}">
                  <a16:creationId xmlns:a16="http://schemas.microsoft.com/office/drawing/2014/main" id="{A79774F7-5CE8-2A27-9986-BE8FFE67FAEB}"/>
                </a:ext>
              </a:extLst>
            </p:cNvPr>
            <p:cNvSpPr/>
            <p:nvPr/>
          </p:nvSpPr>
          <p:spPr>
            <a:xfrm flipH="1">
              <a:off x="1041577" y="2405923"/>
              <a:ext cx="120560" cy="103961"/>
            </a:xfrm>
            <a:custGeom>
              <a:avLst/>
              <a:gdLst/>
              <a:ahLst/>
              <a:cxnLst/>
              <a:rect l="l" t="t" r="r" b="b"/>
              <a:pathLst>
                <a:path w="1104" h="952" extrusionOk="0">
                  <a:moveTo>
                    <a:pt x="1103" y="1"/>
                  </a:moveTo>
                  <a:lnTo>
                    <a:pt x="1103" y="1"/>
                  </a:lnTo>
                  <a:cubicBezTo>
                    <a:pt x="1103" y="1"/>
                    <a:pt x="848" y="572"/>
                    <a:pt x="17" y="572"/>
                  </a:cubicBezTo>
                  <a:cubicBezTo>
                    <a:pt x="11" y="572"/>
                    <a:pt x="6" y="572"/>
                    <a:pt x="0" y="572"/>
                  </a:cubicBezTo>
                  <a:lnTo>
                    <a:pt x="0" y="572"/>
                  </a:lnTo>
                  <a:lnTo>
                    <a:pt x="15" y="952"/>
                  </a:lnTo>
                  <a:cubicBezTo>
                    <a:pt x="15" y="952"/>
                    <a:pt x="1035" y="891"/>
                    <a:pt x="1103"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726;p38">
              <a:extLst>
                <a:ext uri="{FF2B5EF4-FFF2-40B4-BE49-F238E27FC236}">
                  <a16:creationId xmlns:a16="http://schemas.microsoft.com/office/drawing/2014/main" id="{6DE1D2CF-6382-5835-4B54-84715601FA6B}"/>
                </a:ext>
              </a:extLst>
            </p:cNvPr>
            <p:cNvSpPr/>
            <p:nvPr/>
          </p:nvSpPr>
          <p:spPr>
            <a:xfrm flipH="1">
              <a:off x="1130468" y="2242449"/>
              <a:ext cx="46739" cy="28393"/>
            </a:xfrm>
            <a:custGeom>
              <a:avLst/>
              <a:gdLst/>
              <a:ahLst/>
              <a:cxnLst/>
              <a:rect l="l" t="t" r="r" b="b"/>
              <a:pathLst>
                <a:path w="428" h="260" extrusionOk="0">
                  <a:moveTo>
                    <a:pt x="195" y="1"/>
                  </a:moveTo>
                  <a:cubicBezTo>
                    <a:pt x="104" y="1"/>
                    <a:pt x="28" y="45"/>
                    <a:pt x="9" y="121"/>
                  </a:cubicBezTo>
                  <a:cubicBezTo>
                    <a:pt x="0" y="156"/>
                    <a:pt x="11" y="165"/>
                    <a:pt x="35" y="165"/>
                  </a:cubicBezTo>
                  <a:cubicBezTo>
                    <a:pt x="62" y="165"/>
                    <a:pt x="107" y="152"/>
                    <a:pt x="157" y="152"/>
                  </a:cubicBezTo>
                  <a:cubicBezTo>
                    <a:pt x="175" y="152"/>
                    <a:pt x="195" y="154"/>
                    <a:pt x="214" y="159"/>
                  </a:cubicBezTo>
                  <a:cubicBezTo>
                    <a:pt x="294" y="182"/>
                    <a:pt x="348" y="259"/>
                    <a:pt x="380" y="259"/>
                  </a:cubicBezTo>
                  <a:cubicBezTo>
                    <a:pt x="390" y="259"/>
                    <a:pt x="399" y="251"/>
                    <a:pt x="404" y="227"/>
                  </a:cubicBezTo>
                  <a:cubicBezTo>
                    <a:pt x="427" y="136"/>
                    <a:pt x="359" y="37"/>
                    <a:pt x="252" y="7"/>
                  </a:cubicBezTo>
                  <a:cubicBezTo>
                    <a:pt x="233" y="3"/>
                    <a:pt x="213"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727;p38">
              <a:extLst>
                <a:ext uri="{FF2B5EF4-FFF2-40B4-BE49-F238E27FC236}">
                  <a16:creationId xmlns:a16="http://schemas.microsoft.com/office/drawing/2014/main" id="{9B300E34-8E0B-DACF-8428-AA734F9E1BD0}"/>
                </a:ext>
              </a:extLst>
            </p:cNvPr>
            <p:cNvSpPr/>
            <p:nvPr/>
          </p:nvSpPr>
          <p:spPr>
            <a:xfrm flipH="1">
              <a:off x="1256595" y="2251185"/>
              <a:ext cx="45210" cy="27628"/>
            </a:xfrm>
            <a:custGeom>
              <a:avLst/>
              <a:gdLst/>
              <a:ahLst/>
              <a:cxnLst/>
              <a:rect l="l" t="t" r="r" b="b"/>
              <a:pathLst>
                <a:path w="414" h="253" extrusionOk="0">
                  <a:moveTo>
                    <a:pt x="234" y="1"/>
                  </a:moveTo>
                  <a:cubicBezTo>
                    <a:pt x="213" y="1"/>
                    <a:pt x="191" y="4"/>
                    <a:pt x="168" y="10"/>
                  </a:cubicBezTo>
                  <a:cubicBezTo>
                    <a:pt x="62" y="41"/>
                    <a:pt x="1" y="132"/>
                    <a:pt x="24" y="223"/>
                  </a:cubicBezTo>
                  <a:cubicBezTo>
                    <a:pt x="29" y="244"/>
                    <a:pt x="37" y="252"/>
                    <a:pt x="47" y="252"/>
                  </a:cubicBezTo>
                  <a:cubicBezTo>
                    <a:pt x="76" y="252"/>
                    <a:pt x="126" y="178"/>
                    <a:pt x="206" y="155"/>
                  </a:cubicBezTo>
                  <a:cubicBezTo>
                    <a:pt x="226" y="149"/>
                    <a:pt x="247" y="147"/>
                    <a:pt x="266" y="147"/>
                  </a:cubicBezTo>
                  <a:cubicBezTo>
                    <a:pt x="308" y="147"/>
                    <a:pt x="347" y="156"/>
                    <a:pt x="373" y="156"/>
                  </a:cubicBezTo>
                  <a:cubicBezTo>
                    <a:pt x="400" y="156"/>
                    <a:pt x="414" y="147"/>
                    <a:pt x="404" y="109"/>
                  </a:cubicBezTo>
                  <a:cubicBezTo>
                    <a:pt x="380" y="43"/>
                    <a:pt x="31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728;p38">
              <a:extLst>
                <a:ext uri="{FF2B5EF4-FFF2-40B4-BE49-F238E27FC236}">
                  <a16:creationId xmlns:a16="http://schemas.microsoft.com/office/drawing/2014/main" id="{BA6AEFB9-FF28-2F86-DD3E-D18C70DF37A1}"/>
                </a:ext>
              </a:extLst>
            </p:cNvPr>
            <p:cNvSpPr/>
            <p:nvPr/>
          </p:nvSpPr>
          <p:spPr>
            <a:xfrm flipH="1">
              <a:off x="1147067" y="2272261"/>
              <a:ext cx="23479" cy="23369"/>
            </a:xfrm>
            <a:custGeom>
              <a:avLst/>
              <a:gdLst/>
              <a:ahLst/>
              <a:cxnLst/>
              <a:rect l="l" t="t" r="r" b="b"/>
              <a:pathLst>
                <a:path w="215" h="214" extrusionOk="0">
                  <a:moveTo>
                    <a:pt x="100" y="0"/>
                  </a:moveTo>
                  <a:cubicBezTo>
                    <a:pt x="39" y="0"/>
                    <a:pt x="1" y="53"/>
                    <a:pt x="1" y="107"/>
                  </a:cubicBezTo>
                  <a:cubicBezTo>
                    <a:pt x="1" y="167"/>
                    <a:pt x="47" y="213"/>
                    <a:pt x="108" y="213"/>
                  </a:cubicBezTo>
                  <a:cubicBezTo>
                    <a:pt x="168" y="205"/>
                    <a:pt x="214" y="160"/>
                    <a:pt x="206" y="99"/>
                  </a:cubicBezTo>
                  <a:cubicBezTo>
                    <a:pt x="206" y="46"/>
                    <a:pt x="161"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729;p38">
              <a:extLst>
                <a:ext uri="{FF2B5EF4-FFF2-40B4-BE49-F238E27FC236}">
                  <a16:creationId xmlns:a16="http://schemas.microsoft.com/office/drawing/2014/main" id="{6344B390-434D-0E38-37BF-C58084FDECC1}"/>
                </a:ext>
              </a:extLst>
            </p:cNvPr>
            <p:cNvSpPr/>
            <p:nvPr/>
          </p:nvSpPr>
          <p:spPr>
            <a:xfrm flipH="1">
              <a:off x="1255940" y="2280560"/>
              <a:ext cx="23369" cy="22496"/>
            </a:xfrm>
            <a:custGeom>
              <a:avLst/>
              <a:gdLst/>
              <a:ahLst/>
              <a:cxnLst/>
              <a:rect l="l" t="t" r="r" b="b"/>
              <a:pathLst>
                <a:path w="214" h="206" extrusionOk="0">
                  <a:moveTo>
                    <a:pt x="99" y="0"/>
                  </a:moveTo>
                  <a:cubicBezTo>
                    <a:pt x="46" y="0"/>
                    <a:pt x="0" y="53"/>
                    <a:pt x="0" y="107"/>
                  </a:cubicBezTo>
                  <a:cubicBezTo>
                    <a:pt x="0" y="167"/>
                    <a:pt x="54" y="206"/>
                    <a:pt x="107" y="206"/>
                  </a:cubicBezTo>
                  <a:cubicBezTo>
                    <a:pt x="168" y="206"/>
                    <a:pt x="213" y="160"/>
                    <a:pt x="206" y="99"/>
                  </a:cubicBezTo>
                  <a:cubicBezTo>
                    <a:pt x="206" y="46"/>
                    <a:pt x="160"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730;p38">
              <a:extLst>
                <a:ext uri="{FF2B5EF4-FFF2-40B4-BE49-F238E27FC236}">
                  <a16:creationId xmlns:a16="http://schemas.microsoft.com/office/drawing/2014/main" id="{635B4216-6C99-49A4-52C9-BE93D591E189}"/>
                </a:ext>
              </a:extLst>
            </p:cNvPr>
            <p:cNvSpPr/>
            <p:nvPr/>
          </p:nvSpPr>
          <p:spPr>
            <a:xfrm flipH="1">
              <a:off x="1197408" y="2266473"/>
              <a:ext cx="49469" cy="68579"/>
            </a:xfrm>
            <a:custGeom>
              <a:avLst/>
              <a:gdLst/>
              <a:ahLst/>
              <a:cxnLst/>
              <a:rect l="l" t="t" r="r" b="b"/>
              <a:pathLst>
                <a:path w="453" h="628" extrusionOk="0">
                  <a:moveTo>
                    <a:pt x="231" y="0"/>
                  </a:moveTo>
                  <a:cubicBezTo>
                    <a:pt x="227" y="0"/>
                    <a:pt x="223" y="3"/>
                    <a:pt x="221" y="7"/>
                  </a:cubicBezTo>
                  <a:cubicBezTo>
                    <a:pt x="221" y="7"/>
                    <a:pt x="297" y="335"/>
                    <a:pt x="198" y="373"/>
                  </a:cubicBezTo>
                  <a:cubicBezTo>
                    <a:pt x="99" y="418"/>
                    <a:pt x="0" y="449"/>
                    <a:pt x="38" y="540"/>
                  </a:cubicBezTo>
                  <a:cubicBezTo>
                    <a:pt x="60" y="587"/>
                    <a:pt x="156" y="627"/>
                    <a:pt x="245" y="627"/>
                  </a:cubicBezTo>
                  <a:cubicBezTo>
                    <a:pt x="315" y="627"/>
                    <a:pt x="380" y="603"/>
                    <a:pt x="403" y="540"/>
                  </a:cubicBezTo>
                  <a:cubicBezTo>
                    <a:pt x="453" y="405"/>
                    <a:pt x="285"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31;p38">
              <a:extLst>
                <a:ext uri="{FF2B5EF4-FFF2-40B4-BE49-F238E27FC236}">
                  <a16:creationId xmlns:a16="http://schemas.microsoft.com/office/drawing/2014/main" id="{B0A3D6BE-E3D1-3385-B9F5-36524C9A3ACC}"/>
                </a:ext>
              </a:extLst>
            </p:cNvPr>
            <p:cNvSpPr/>
            <p:nvPr/>
          </p:nvSpPr>
          <p:spPr>
            <a:xfrm flipH="1">
              <a:off x="1138002" y="2355254"/>
              <a:ext cx="85615" cy="36146"/>
            </a:xfrm>
            <a:custGeom>
              <a:avLst/>
              <a:gdLst/>
              <a:ahLst/>
              <a:cxnLst/>
              <a:rect l="l" t="t" r="r" b="b"/>
              <a:pathLst>
                <a:path w="784" h="331" extrusionOk="0">
                  <a:moveTo>
                    <a:pt x="695" y="0"/>
                  </a:moveTo>
                  <a:cubicBezTo>
                    <a:pt x="628" y="0"/>
                    <a:pt x="516" y="47"/>
                    <a:pt x="380" y="77"/>
                  </a:cubicBezTo>
                  <a:cubicBezTo>
                    <a:pt x="175" y="123"/>
                    <a:pt x="0" y="115"/>
                    <a:pt x="23" y="214"/>
                  </a:cubicBezTo>
                  <a:cubicBezTo>
                    <a:pt x="40" y="287"/>
                    <a:pt x="143" y="331"/>
                    <a:pt x="278" y="331"/>
                  </a:cubicBezTo>
                  <a:cubicBezTo>
                    <a:pt x="327" y="331"/>
                    <a:pt x="379" y="325"/>
                    <a:pt x="434" y="313"/>
                  </a:cubicBezTo>
                  <a:cubicBezTo>
                    <a:pt x="639" y="267"/>
                    <a:pt x="784" y="153"/>
                    <a:pt x="761" y="46"/>
                  </a:cubicBezTo>
                  <a:cubicBezTo>
                    <a:pt x="753" y="13"/>
                    <a:pt x="730" y="0"/>
                    <a:pt x="6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732;p38">
              <a:extLst>
                <a:ext uri="{FF2B5EF4-FFF2-40B4-BE49-F238E27FC236}">
                  <a16:creationId xmlns:a16="http://schemas.microsoft.com/office/drawing/2014/main" id="{79AEC62E-DBFC-EF22-04D0-6473533E0997}"/>
                </a:ext>
              </a:extLst>
            </p:cNvPr>
            <p:cNvSpPr/>
            <p:nvPr/>
          </p:nvSpPr>
          <p:spPr>
            <a:xfrm flipH="1">
              <a:off x="844682" y="2064123"/>
              <a:ext cx="532690" cy="687102"/>
            </a:xfrm>
            <a:custGeom>
              <a:avLst/>
              <a:gdLst/>
              <a:ahLst/>
              <a:cxnLst/>
              <a:rect l="l" t="t" r="r" b="b"/>
              <a:pathLst>
                <a:path w="4878" h="6292" extrusionOk="0">
                  <a:moveTo>
                    <a:pt x="1439" y="476"/>
                  </a:moveTo>
                  <a:cubicBezTo>
                    <a:pt x="1439" y="476"/>
                    <a:pt x="2496" y="696"/>
                    <a:pt x="2770" y="1335"/>
                  </a:cubicBezTo>
                  <a:cubicBezTo>
                    <a:pt x="3044" y="1967"/>
                    <a:pt x="2831" y="3504"/>
                    <a:pt x="2245" y="3610"/>
                  </a:cubicBezTo>
                  <a:cubicBezTo>
                    <a:pt x="2186" y="3620"/>
                    <a:pt x="2125" y="3625"/>
                    <a:pt x="2062" y="3625"/>
                  </a:cubicBezTo>
                  <a:cubicBezTo>
                    <a:pt x="1501" y="3625"/>
                    <a:pt x="828" y="3221"/>
                    <a:pt x="815" y="2324"/>
                  </a:cubicBezTo>
                  <a:cubicBezTo>
                    <a:pt x="799" y="1328"/>
                    <a:pt x="761" y="909"/>
                    <a:pt x="1439" y="476"/>
                  </a:cubicBezTo>
                  <a:close/>
                  <a:moveTo>
                    <a:pt x="2247" y="1"/>
                  </a:moveTo>
                  <a:cubicBezTo>
                    <a:pt x="1759" y="1"/>
                    <a:pt x="1283" y="169"/>
                    <a:pt x="1043" y="445"/>
                  </a:cubicBezTo>
                  <a:cubicBezTo>
                    <a:pt x="495" y="1077"/>
                    <a:pt x="518" y="2789"/>
                    <a:pt x="868" y="3298"/>
                  </a:cubicBezTo>
                  <a:cubicBezTo>
                    <a:pt x="868" y="3298"/>
                    <a:pt x="853" y="4112"/>
                    <a:pt x="723" y="4257"/>
                  </a:cubicBezTo>
                  <a:cubicBezTo>
                    <a:pt x="640" y="4356"/>
                    <a:pt x="320" y="4599"/>
                    <a:pt x="107" y="4759"/>
                  </a:cubicBezTo>
                  <a:cubicBezTo>
                    <a:pt x="1" y="4843"/>
                    <a:pt x="1" y="4995"/>
                    <a:pt x="107" y="5071"/>
                  </a:cubicBezTo>
                  <a:lnTo>
                    <a:pt x="1766" y="6258"/>
                  </a:lnTo>
                  <a:cubicBezTo>
                    <a:pt x="1801" y="6280"/>
                    <a:pt x="1842" y="6292"/>
                    <a:pt x="1882" y="6292"/>
                  </a:cubicBezTo>
                  <a:cubicBezTo>
                    <a:pt x="1910" y="6292"/>
                    <a:pt x="1938" y="6286"/>
                    <a:pt x="1963" y="6273"/>
                  </a:cubicBezTo>
                  <a:cubicBezTo>
                    <a:pt x="2488" y="6014"/>
                    <a:pt x="4816" y="4858"/>
                    <a:pt x="4847" y="4797"/>
                  </a:cubicBezTo>
                  <a:cubicBezTo>
                    <a:pt x="4877" y="4721"/>
                    <a:pt x="4002" y="4067"/>
                    <a:pt x="3904" y="3557"/>
                  </a:cubicBezTo>
                  <a:cubicBezTo>
                    <a:pt x="3797" y="3047"/>
                    <a:pt x="3683" y="2887"/>
                    <a:pt x="3683" y="2887"/>
                  </a:cubicBezTo>
                  <a:cubicBezTo>
                    <a:pt x="3683" y="2887"/>
                    <a:pt x="4040" y="2279"/>
                    <a:pt x="3729" y="1008"/>
                  </a:cubicBezTo>
                  <a:cubicBezTo>
                    <a:pt x="3551" y="291"/>
                    <a:pt x="2889" y="1"/>
                    <a:pt x="2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33;p38">
              <a:extLst>
                <a:ext uri="{FF2B5EF4-FFF2-40B4-BE49-F238E27FC236}">
                  <a16:creationId xmlns:a16="http://schemas.microsoft.com/office/drawing/2014/main" id="{C38C007A-91BA-1ACF-E6DB-37C88B681A4B}"/>
                </a:ext>
              </a:extLst>
            </p:cNvPr>
            <p:cNvSpPr/>
            <p:nvPr/>
          </p:nvSpPr>
          <p:spPr>
            <a:xfrm flipH="1">
              <a:off x="526433" y="3286629"/>
              <a:ext cx="2892993" cy="68252"/>
            </a:xfrm>
            <a:custGeom>
              <a:avLst/>
              <a:gdLst/>
              <a:ahLst/>
              <a:cxnLst/>
              <a:rect l="l" t="t" r="r" b="b"/>
              <a:pathLst>
                <a:path w="26492" h="625" extrusionOk="0">
                  <a:moveTo>
                    <a:pt x="0" y="0"/>
                  </a:moveTo>
                  <a:lnTo>
                    <a:pt x="0" y="624"/>
                  </a:lnTo>
                  <a:lnTo>
                    <a:pt x="26491" y="624"/>
                  </a:lnTo>
                  <a:lnTo>
                    <a:pt x="26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734;p38">
              <a:extLst>
                <a:ext uri="{FF2B5EF4-FFF2-40B4-BE49-F238E27FC236}">
                  <a16:creationId xmlns:a16="http://schemas.microsoft.com/office/drawing/2014/main" id="{02D4F67F-BC89-B738-1AB7-CCDEF5F1F28B}"/>
                </a:ext>
              </a:extLst>
            </p:cNvPr>
            <p:cNvSpPr/>
            <p:nvPr/>
          </p:nvSpPr>
          <p:spPr>
            <a:xfrm flipH="1">
              <a:off x="1370568" y="3286629"/>
              <a:ext cx="2048857" cy="68252"/>
            </a:xfrm>
            <a:custGeom>
              <a:avLst/>
              <a:gdLst/>
              <a:ahLst/>
              <a:cxnLst/>
              <a:rect l="l" t="t" r="r" b="b"/>
              <a:pathLst>
                <a:path w="18762" h="625" extrusionOk="0">
                  <a:moveTo>
                    <a:pt x="0" y="0"/>
                  </a:moveTo>
                  <a:lnTo>
                    <a:pt x="0" y="624"/>
                  </a:lnTo>
                  <a:lnTo>
                    <a:pt x="18761" y="624"/>
                  </a:lnTo>
                  <a:lnTo>
                    <a:pt x="1876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35;p38">
              <a:extLst>
                <a:ext uri="{FF2B5EF4-FFF2-40B4-BE49-F238E27FC236}">
                  <a16:creationId xmlns:a16="http://schemas.microsoft.com/office/drawing/2014/main" id="{74BC7D8E-F746-48A0-8D84-AE2C73FE54B1}"/>
                </a:ext>
              </a:extLst>
            </p:cNvPr>
            <p:cNvSpPr/>
            <p:nvPr/>
          </p:nvSpPr>
          <p:spPr>
            <a:xfrm flipH="1">
              <a:off x="692643" y="3354771"/>
              <a:ext cx="2512531" cy="1468992"/>
            </a:xfrm>
            <a:custGeom>
              <a:avLst/>
              <a:gdLst/>
              <a:ahLst/>
              <a:cxnLst/>
              <a:rect l="l" t="t" r="r" b="b"/>
              <a:pathLst>
                <a:path w="23008" h="13452" extrusionOk="0">
                  <a:moveTo>
                    <a:pt x="1" y="0"/>
                  </a:moveTo>
                  <a:lnTo>
                    <a:pt x="1" y="13451"/>
                  </a:lnTo>
                  <a:lnTo>
                    <a:pt x="23008" y="13451"/>
                  </a:lnTo>
                  <a:lnTo>
                    <a:pt x="23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736;p38">
              <a:extLst>
                <a:ext uri="{FF2B5EF4-FFF2-40B4-BE49-F238E27FC236}">
                  <a16:creationId xmlns:a16="http://schemas.microsoft.com/office/drawing/2014/main" id="{5A761174-E237-4A13-1868-592C42E3F91C}"/>
                </a:ext>
              </a:extLst>
            </p:cNvPr>
            <p:cNvSpPr/>
            <p:nvPr/>
          </p:nvSpPr>
          <p:spPr>
            <a:xfrm flipH="1">
              <a:off x="1364812" y="3354771"/>
              <a:ext cx="73166" cy="1468992"/>
            </a:xfrm>
            <a:custGeom>
              <a:avLst/>
              <a:gdLst/>
              <a:ahLst/>
              <a:cxnLst/>
              <a:rect l="l" t="t" r="r" b="b"/>
              <a:pathLst>
                <a:path w="670" h="13452" extrusionOk="0">
                  <a:moveTo>
                    <a:pt x="0" y="0"/>
                  </a:moveTo>
                  <a:lnTo>
                    <a:pt x="0" y="13451"/>
                  </a:lnTo>
                  <a:lnTo>
                    <a:pt x="670" y="13451"/>
                  </a:lnTo>
                  <a:lnTo>
                    <a:pt x="6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37;p38">
              <a:extLst>
                <a:ext uri="{FF2B5EF4-FFF2-40B4-BE49-F238E27FC236}">
                  <a16:creationId xmlns:a16="http://schemas.microsoft.com/office/drawing/2014/main" id="{9D45EF41-0D7F-C5C9-354E-B0134B5CC2EA}"/>
                </a:ext>
              </a:extLst>
            </p:cNvPr>
            <p:cNvSpPr/>
            <p:nvPr/>
          </p:nvSpPr>
          <p:spPr>
            <a:xfrm flipH="1">
              <a:off x="692672" y="3354771"/>
              <a:ext cx="672251" cy="1468992"/>
            </a:xfrm>
            <a:custGeom>
              <a:avLst/>
              <a:gdLst/>
              <a:ahLst/>
              <a:cxnLst/>
              <a:rect l="l" t="t" r="r" b="b"/>
              <a:pathLst>
                <a:path w="6156" h="13452" extrusionOk="0">
                  <a:moveTo>
                    <a:pt x="1" y="0"/>
                  </a:moveTo>
                  <a:lnTo>
                    <a:pt x="1" y="0"/>
                  </a:lnTo>
                  <a:lnTo>
                    <a:pt x="6156" y="0"/>
                  </a:lnTo>
                  <a:lnTo>
                    <a:pt x="6156" y="13451"/>
                  </a:lnTo>
                  <a:lnTo>
                    <a:pt x="1" y="13451"/>
                  </a:lnTo>
                  <a:lnTo>
                    <a:pt x="1" y="13451"/>
                  </a:lnTo>
                  <a:lnTo>
                    <a:pt x="6156" y="13451"/>
                  </a:lnTo>
                  <a:lnTo>
                    <a:pt x="6156" y="0"/>
                  </a:lnTo>
                  <a:close/>
                </a:path>
              </a:pathLst>
            </a:custGeom>
            <a:solidFill>
              <a:srgbClr val="D7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38;p38">
              <a:extLst>
                <a:ext uri="{FF2B5EF4-FFF2-40B4-BE49-F238E27FC236}">
                  <a16:creationId xmlns:a16="http://schemas.microsoft.com/office/drawing/2014/main" id="{C0C74E74-F2DA-2AA1-7858-600FCF7B8FB1}"/>
                </a:ext>
              </a:extLst>
            </p:cNvPr>
            <p:cNvSpPr/>
            <p:nvPr/>
          </p:nvSpPr>
          <p:spPr>
            <a:xfrm flipH="1">
              <a:off x="692672" y="3354771"/>
              <a:ext cx="672251" cy="1468992"/>
            </a:xfrm>
            <a:custGeom>
              <a:avLst/>
              <a:gdLst/>
              <a:ahLst/>
              <a:cxnLst/>
              <a:rect l="l" t="t" r="r" b="b"/>
              <a:pathLst>
                <a:path w="6156" h="13452" extrusionOk="0">
                  <a:moveTo>
                    <a:pt x="1" y="0"/>
                  </a:moveTo>
                  <a:lnTo>
                    <a:pt x="1" y="13451"/>
                  </a:lnTo>
                  <a:lnTo>
                    <a:pt x="6156" y="13451"/>
                  </a:lnTo>
                  <a:lnTo>
                    <a:pt x="61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39;p38">
              <a:extLst>
                <a:ext uri="{FF2B5EF4-FFF2-40B4-BE49-F238E27FC236}">
                  <a16:creationId xmlns:a16="http://schemas.microsoft.com/office/drawing/2014/main" id="{CEF52853-F7EF-81AC-7A69-375B416865A5}"/>
                </a:ext>
              </a:extLst>
            </p:cNvPr>
            <p:cNvSpPr/>
            <p:nvPr/>
          </p:nvSpPr>
          <p:spPr>
            <a:xfrm flipH="1">
              <a:off x="2649988" y="3354771"/>
              <a:ext cx="595809" cy="1468992"/>
            </a:xfrm>
            <a:custGeom>
              <a:avLst/>
              <a:gdLst/>
              <a:ahLst/>
              <a:cxnLst/>
              <a:rect l="l" t="t" r="r" b="b"/>
              <a:pathLst>
                <a:path w="5456" h="13452" extrusionOk="0">
                  <a:moveTo>
                    <a:pt x="0" y="0"/>
                  </a:moveTo>
                  <a:lnTo>
                    <a:pt x="0" y="13451"/>
                  </a:lnTo>
                  <a:lnTo>
                    <a:pt x="5455" y="13451"/>
                  </a:lnTo>
                  <a:lnTo>
                    <a:pt x="54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40;p38">
              <a:extLst>
                <a:ext uri="{FF2B5EF4-FFF2-40B4-BE49-F238E27FC236}">
                  <a16:creationId xmlns:a16="http://schemas.microsoft.com/office/drawing/2014/main" id="{52D7C118-FDDA-7E22-9CDD-913DF4BDA2F7}"/>
                </a:ext>
              </a:extLst>
            </p:cNvPr>
            <p:cNvSpPr/>
            <p:nvPr/>
          </p:nvSpPr>
          <p:spPr>
            <a:xfrm flipH="1">
              <a:off x="2649988" y="3354771"/>
              <a:ext cx="555186" cy="1468992"/>
            </a:xfrm>
            <a:custGeom>
              <a:avLst/>
              <a:gdLst/>
              <a:ahLst/>
              <a:cxnLst/>
              <a:rect l="l" t="t" r="r" b="b"/>
              <a:pathLst>
                <a:path w="5084" h="13452" extrusionOk="0">
                  <a:moveTo>
                    <a:pt x="1" y="0"/>
                  </a:moveTo>
                  <a:lnTo>
                    <a:pt x="1" y="13451"/>
                  </a:lnTo>
                  <a:lnTo>
                    <a:pt x="5083" y="13451"/>
                  </a:lnTo>
                  <a:lnTo>
                    <a:pt x="5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41;p38">
              <a:extLst>
                <a:ext uri="{FF2B5EF4-FFF2-40B4-BE49-F238E27FC236}">
                  <a16:creationId xmlns:a16="http://schemas.microsoft.com/office/drawing/2014/main" id="{8876DCD4-2F83-5CCC-91F7-AD23B9BDD7CA}"/>
                </a:ext>
              </a:extLst>
            </p:cNvPr>
            <p:cNvSpPr/>
            <p:nvPr/>
          </p:nvSpPr>
          <p:spPr>
            <a:xfrm flipH="1">
              <a:off x="1150443" y="3255070"/>
              <a:ext cx="575060" cy="31669"/>
            </a:xfrm>
            <a:custGeom>
              <a:avLst/>
              <a:gdLst/>
              <a:ahLst/>
              <a:cxnLst/>
              <a:rect l="l" t="t" r="r" b="b"/>
              <a:pathLst>
                <a:path w="5266" h="290" extrusionOk="0">
                  <a:moveTo>
                    <a:pt x="1" y="0"/>
                  </a:moveTo>
                  <a:lnTo>
                    <a:pt x="1" y="289"/>
                  </a:lnTo>
                  <a:lnTo>
                    <a:pt x="5266" y="289"/>
                  </a:lnTo>
                  <a:lnTo>
                    <a:pt x="5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42;p38">
              <a:extLst>
                <a:ext uri="{FF2B5EF4-FFF2-40B4-BE49-F238E27FC236}">
                  <a16:creationId xmlns:a16="http://schemas.microsoft.com/office/drawing/2014/main" id="{3760C964-4F79-7907-4DA5-9F577304C517}"/>
                </a:ext>
              </a:extLst>
            </p:cNvPr>
            <p:cNvSpPr/>
            <p:nvPr/>
          </p:nvSpPr>
          <p:spPr>
            <a:xfrm flipH="1">
              <a:off x="1489398" y="2790638"/>
              <a:ext cx="825134" cy="499383"/>
            </a:xfrm>
            <a:custGeom>
              <a:avLst/>
              <a:gdLst/>
              <a:ahLst/>
              <a:cxnLst/>
              <a:rect l="l" t="t" r="r" b="b"/>
              <a:pathLst>
                <a:path w="7556" h="4573" extrusionOk="0">
                  <a:moveTo>
                    <a:pt x="6376" y="0"/>
                  </a:moveTo>
                  <a:lnTo>
                    <a:pt x="259" y="77"/>
                  </a:lnTo>
                  <a:cubicBezTo>
                    <a:pt x="107" y="77"/>
                    <a:pt x="1" y="213"/>
                    <a:pt x="39" y="358"/>
                  </a:cubicBezTo>
                  <a:lnTo>
                    <a:pt x="990" y="4398"/>
                  </a:lnTo>
                  <a:cubicBezTo>
                    <a:pt x="1020" y="4504"/>
                    <a:pt x="1112" y="4573"/>
                    <a:pt x="1218" y="4573"/>
                  </a:cubicBezTo>
                  <a:lnTo>
                    <a:pt x="7297" y="4573"/>
                  </a:lnTo>
                  <a:cubicBezTo>
                    <a:pt x="7449" y="4573"/>
                    <a:pt x="7556" y="4436"/>
                    <a:pt x="7525" y="4299"/>
                  </a:cubicBezTo>
                  <a:lnTo>
                    <a:pt x="6605" y="175"/>
                  </a:lnTo>
                  <a:cubicBezTo>
                    <a:pt x="6574" y="69"/>
                    <a:pt x="6483" y="0"/>
                    <a:pt x="63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43;p38">
              <a:extLst>
                <a:ext uri="{FF2B5EF4-FFF2-40B4-BE49-F238E27FC236}">
                  <a16:creationId xmlns:a16="http://schemas.microsoft.com/office/drawing/2014/main" id="{9D5D22F9-FAFE-5702-660B-7D97227C3E48}"/>
                </a:ext>
              </a:extLst>
            </p:cNvPr>
            <p:cNvSpPr/>
            <p:nvPr/>
          </p:nvSpPr>
          <p:spPr>
            <a:xfrm flipH="1">
              <a:off x="1517682" y="2790638"/>
              <a:ext cx="810938" cy="499383"/>
            </a:xfrm>
            <a:custGeom>
              <a:avLst/>
              <a:gdLst/>
              <a:ahLst/>
              <a:cxnLst/>
              <a:rect l="l" t="t" r="r" b="b"/>
              <a:pathLst>
                <a:path w="7426" h="4573" extrusionOk="0">
                  <a:moveTo>
                    <a:pt x="6262" y="0"/>
                  </a:moveTo>
                  <a:lnTo>
                    <a:pt x="251" y="77"/>
                  </a:lnTo>
                  <a:cubicBezTo>
                    <a:pt x="107" y="77"/>
                    <a:pt x="0" y="213"/>
                    <a:pt x="31" y="358"/>
                  </a:cubicBezTo>
                  <a:lnTo>
                    <a:pt x="974" y="4398"/>
                  </a:lnTo>
                  <a:cubicBezTo>
                    <a:pt x="997" y="4504"/>
                    <a:pt x="1088" y="4573"/>
                    <a:pt x="1195" y="4573"/>
                  </a:cubicBezTo>
                  <a:lnTo>
                    <a:pt x="7175" y="4573"/>
                  </a:lnTo>
                  <a:cubicBezTo>
                    <a:pt x="7319" y="4573"/>
                    <a:pt x="7426" y="4436"/>
                    <a:pt x="7395" y="4299"/>
                  </a:cubicBezTo>
                  <a:lnTo>
                    <a:pt x="6490" y="175"/>
                  </a:lnTo>
                  <a:cubicBezTo>
                    <a:pt x="6467" y="69"/>
                    <a:pt x="6376" y="0"/>
                    <a:pt x="6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44;p38">
              <a:extLst>
                <a:ext uri="{FF2B5EF4-FFF2-40B4-BE49-F238E27FC236}">
                  <a16:creationId xmlns:a16="http://schemas.microsoft.com/office/drawing/2014/main" id="{0B0F0C5E-B9AE-AA96-B43A-B63555D96411}"/>
                </a:ext>
              </a:extLst>
            </p:cNvPr>
            <p:cNvSpPr/>
            <p:nvPr/>
          </p:nvSpPr>
          <p:spPr>
            <a:xfrm flipH="1">
              <a:off x="894560" y="1600424"/>
              <a:ext cx="2162646" cy="556714"/>
            </a:xfrm>
            <a:custGeom>
              <a:avLst/>
              <a:gdLst/>
              <a:ahLst/>
              <a:cxnLst/>
              <a:rect l="l" t="t" r="r" b="b"/>
              <a:pathLst>
                <a:path w="19804" h="5098" extrusionOk="0">
                  <a:moveTo>
                    <a:pt x="19804" y="0"/>
                  </a:moveTo>
                  <a:lnTo>
                    <a:pt x="12264" y="152"/>
                  </a:lnTo>
                  <a:lnTo>
                    <a:pt x="12226" y="152"/>
                  </a:lnTo>
                  <a:lnTo>
                    <a:pt x="6847" y="4862"/>
                  </a:lnTo>
                  <a:lnTo>
                    <a:pt x="107" y="449"/>
                  </a:lnTo>
                  <a:lnTo>
                    <a:pt x="0" y="609"/>
                  </a:lnTo>
                  <a:lnTo>
                    <a:pt x="6802" y="5060"/>
                  </a:lnTo>
                  <a:lnTo>
                    <a:pt x="6863" y="5098"/>
                  </a:lnTo>
                  <a:lnTo>
                    <a:pt x="12302" y="343"/>
                  </a:lnTo>
                  <a:lnTo>
                    <a:pt x="19804" y="190"/>
                  </a:lnTo>
                  <a:lnTo>
                    <a:pt x="19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45;p38">
              <a:extLst>
                <a:ext uri="{FF2B5EF4-FFF2-40B4-BE49-F238E27FC236}">
                  <a16:creationId xmlns:a16="http://schemas.microsoft.com/office/drawing/2014/main" id="{B7CC29DF-E7AA-F3E5-1F34-514A0FC6DA77}"/>
                </a:ext>
              </a:extLst>
            </p:cNvPr>
            <p:cNvSpPr/>
            <p:nvPr/>
          </p:nvSpPr>
          <p:spPr>
            <a:xfrm flipH="1">
              <a:off x="2843603" y="1450819"/>
              <a:ext cx="414642" cy="413877"/>
            </a:xfrm>
            <a:custGeom>
              <a:avLst/>
              <a:gdLst/>
              <a:ahLst/>
              <a:cxnLst/>
              <a:rect l="l" t="t" r="r" b="b"/>
              <a:pathLst>
                <a:path w="3797" h="3790" extrusionOk="0">
                  <a:moveTo>
                    <a:pt x="1894" y="1"/>
                  </a:moveTo>
                  <a:cubicBezTo>
                    <a:pt x="852" y="1"/>
                    <a:pt x="0" y="853"/>
                    <a:pt x="0" y="1895"/>
                  </a:cubicBezTo>
                  <a:cubicBezTo>
                    <a:pt x="0" y="2945"/>
                    <a:pt x="852" y="3790"/>
                    <a:pt x="1894" y="3790"/>
                  </a:cubicBezTo>
                  <a:cubicBezTo>
                    <a:pt x="2944" y="3790"/>
                    <a:pt x="3796" y="2945"/>
                    <a:pt x="3796" y="1895"/>
                  </a:cubicBezTo>
                  <a:cubicBezTo>
                    <a:pt x="3796" y="853"/>
                    <a:pt x="2944" y="1"/>
                    <a:pt x="1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4</a:t>
              </a:r>
              <a:endParaRPr>
                <a:solidFill>
                  <a:schemeClr val="lt1"/>
                </a:solidFill>
                <a:latin typeface="Poppins SemiBold"/>
                <a:ea typeface="Poppins SemiBold"/>
                <a:cs typeface="Poppins SemiBold"/>
                <a:sym typeface="Poppins SemiBold"/>
              </a:endParaRPr>
            </a:p>
          </p:txBody>
        </p:sp>
        <p:sp>
          <p:nvSpPr>
            <p:cNvPr id="614" name="Google Shape;746;p38">
              <a:extLst>
                <a:ext uri="{FF2B5EF4-FFF2-40B4-BE49-F238E27FC236}">
                  <a16:creationId xmlns:a16="http://schemas.microsoft.com/office/drawing/2014/main" id="{F684565D-257A-BE19-9333-BBC5BEB72CFD}"/>
                </a:ext>
              </a:extLst>
            </p:cNvPr>
            <p:cNvSpPr/>
            <p:nvPr/>
          </p:nvSpPr>
          <p:spPr>
            <a:xfrm flipH="1">
              <a:off x="2101694" y="1898652"/>
              <a:ext cx="413877" cy="414642"/>
            </a:xfrm>
            <a:custGeom>
              <a:avLst/>
              <a:gdLst/>
              <a:ahLst/>
              <a:cxnLst/>
              <a:rect l="l" t="t" r="r" b="b"/>
              <a:pathLst>
                <a:path w="3790" h="3797" extrusionOk="0">
                  <a:moveTo>
                    <a:pt x="1895" y="0"/>
                  </a:moveTo>
                  <a:cubicBezTo>
                    <a:pt x="845" y="0"/>
                    <a:pt x="1" y="853"/>
                    <a:pt x="1" y="1895"/>
                  </a:cubicBezTo>
                  <a:cubicBezTo>
                    <a:pt x="1" y="2945"/>
                    <a:pt x="845" y="3797"/>
                    <a:pt x="1895" y="3797"/>
                  </a:cubicBezTo>
                  <a:cubicBezTo>
                    <a:pt x="2945" y="3797"/>
                    <a:pt x="3789" y="2945"/>
                    <a:pt x="3789" y="1895"/>
                  </a:cubicBezTo>
                  <a:cubicBezTo>
                    <a:pt x="3789" y="853"/>
                    <a:pt x="2945" y="0"/>
                    <a:pt x="1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3</a:t>
              </a:r>
              <a:endParaRPr>
                <a:solidFill>
                  <a:schemeClr val="lt1"/>
                </a:solidFill>
                <a:latin typeface="Poppins SemiBold"/>
                <a:ea typeface="Poppins SemiBold"/>
                <a:cs typeface="Poppins SemiBold"/>
                <a:sym typeface="Poppins SemiBold"/>
              </a:endParaRPr>
            </a:p>
          </p:txBody>
        </p:sp>
        <p:sp>
          <p:nvSpPr>
            <p:cNvPr id="615" name="Google Shape;747;p38">
              <a:extLst>
                <a:ext uri="{FF2B5EF4-FFF2-40B4-BE49-F238E27FC236}">
                  <a16:creationId xmlns:a16="http://schemas.microsoft.com/office/drawing/2014/main" id="{C7FE7F23-674D-BF0F-B1F8-7FC6D35F059F}"/>
                </a:ext>
              </a:extLst>
            </p:cNvPr>
            <p:cNvSpPr/>
            <p:nvPr/>
          </p:nvSpPr>
          <p:spPr>
            <a:xfrm flipH="1">
              <a:off x="1495192" y="1437387"/>
              <a:ext cx="445437" cy="414205"/>
            </a:xfrm>
            <a:custGeom>
              <a:avLst/>
              <a:gdLst/>
              <a:ahLst/>
              <a:cxnLst/>
              <a:rect l="l" t="t" r="r" b="b"/>
              <a:pathLst>
                <a:path w="4079" h="3793" extrusionOk="0">
                  <a:moveTo>
                    <a:pt x="2037" y="0"/>
                  </a:moveTo>
                  <a:cubicBezTo>
                    <a:pt x="1123" y="0"/>
                    <a:pt x="318" y="660"/>
                    <a:pt x="168" y="1592"/>
                  </a:cubicBezTo>
                  <a:cubicBezTo>
                    <a:pt x="0" y="2627"/>
                    <a:pt x="708" y="3601"/>
                    <a:pt x="1735" y="3768"/>
                  </a:cubicBezTo>
                  <a:cubicBezTo>
                    <a:pt x="1837" y="3785"/>
                    <a:pt x="1939" y="3793"/>
                    <a:pt x="2039" y="3793"/>
                  </a:cubicBezTo>
                  <a:cubicBezTo>
                    <a:pt x="2954" y="3793"/>
                    <a:pt x="3760" y="3126"/>
                    <a:pt x="3911" y="2193"/>
                  </a:cubicBezTo>
                  <a:cubicBezTo>
                    <a:pt x="4078" y="1158"/>
                    <a:pt x="3378" y="185"/>
                    <a:pt x="2344" y="25"/>
                  </a:cubicBezTo>
                  <a:cubicBezTo>
                    <a:pt x="2241" y="8"/>
                    <a:pt x="2138"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2</a:t>
              </a:r>
              <a:endParaRPr>
                <a:solidFill>
                  <a:schemeClr val="lt1"/>
                </a:solidFill>
                <a:latin typeface="Poppins SemiBold"/>
                <a:ea typeface="Poppins SemiBold"/>
                <a:cs typeface="Poppins SemiBold"/>
                <a:sym typeface="Poppins SemiBold"/>
              </a:endParaRPr>
            </a:p>
          </p:txBody>
        </p:sp>
        <p:sp>
          <p:nvSpPr>
            <p:cNvPr id="616" name="Google Shape;748;p38">
              <a:extLst>
                <a:ext uri="{FF2B5EF4-FFF2-40B4-BE49-F238E27FC236}">
                  <a16:creationId xmlns:a16="http://schemas.microsoft.com/office/drawing/2014/main" id="{80CCDF47-9A7A-3B13-1891-1355C00980CB}"/>
                </a:ext>
              </a:extLst>
            </p:cNvPr>
            <p:cNvSpPr/>
            <p:nvPr/>
          </p:nvSpPr>
          <p:spPr>
            <a:xfrm flipH="1">
              <a:off x="659478" y="1403862"/>
              <a:ext cx="469462" cy="413987"/>
            </a:xfrm>
            <a:custGeom>
              <a:avLst/>
              <a:gdLst/>
              <a:ahLst/>
              <a:cxnLst/>
              <a:rect l="l" t="t" r="r" b="b"/>
              <a:pathLst>
                <a:path w="4299" h="3791" extrusionOk="0">
                  <a:moveTo>
                    <a:pt x="2149" y="0"/>
                  </a:moveTo>
                  <a:cubicBezTo>
                    <a:pt x="1910" y="0"/>
                    <a:pt x="1667" y="46"/>
                    <a:pt x="1431" y="142"/>
                  </a:cubicBezTo>
                  <a:cubicBezTo>
                    <a:pt x="464" y="537"/>
                    <a:pt x="0" y="1640"/>
                    <a:pt x="396" y="2614"/>
                  </a:cubicBezTo>
                  <a:cubicBezTo>
                    <a:pt x="696" y="3346"/>
                    <a:pt x="1402" y="3790"/>
                    <a:pt x="2150" y="3790"/>
                  </a:cubicBezTo>
                  <a:cubicBezTo>
                    <a:pt x="2389" y="3790"/>
                    <a:pt x="2633" y="3745"/>
                    <a:pt x="2869" y="3649"/>
                  </a:cubicBezTo>
                  <a:cubicBezTo>
                    <a:pt x="3835" y="3253"/>
                    <a:pt x="4299" y="2150"/>
                    <a:pt x="3903" y="1176"/>
                  </a:cubicBezTo>
                  <a:cubicBezTo>
                    <a:pt x="3604" y="444"/>
                    <a:pt x="2898" y="0"/>
                    <a:pt x="2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1</a:t>
              </a:r>
              <a:endParaRPr>
                <a:solidFill>
                  <a:schemeClr val="lt1"/>
                </a:solidFill>
                <a:latin typeface="Poppins SemiBold"/>
                <a:ea typeface="Poppins SemiBold"/>
                <a:cs typeface="Poppins SemiBold"/>
                <a:sym typeface="Poppins SemiBold"/>
              </a:endParaRPr>
            </a:p>
          </p:txBody>
        </p:sp>
        <p:sp>
          <p:nvSpPr>
            <p:cNvPr id="617" name="Google Shape;749;p38">
              <a:extLst>
                <a:ext uri="{FF2B5EF4-FFF2-40B4-BE49-F238E27FC236}">
                  <a16:creationId xmlns:a16="http://schemas.microsoft.com/office/drawing/2014/main" id="{F41CEDA3-35EE-15CD-E318-E5555F60E169}"/>
                </a:ext>
              </a:extLst>
            </p:cNvPr>
            <p:cNvSpPr/>
            <p:nvPr/>
          </p:nvSpPr>
          <p:spPr>
            <a:xfrm flipH="1">
              <a:off x="3786030" y="2000682"/>
              <a:ext cx="621097" cy="804126"/>
            </a:xfrm>
            <a:custGeom>
              <a:avLst/>
              <a:gdLst/>
              <a:ahLst/>
              <a:cxnLst/>
              <a:rect l="l" t="t" r="r" b="b"/>
              <a:pathLst>
                <a:path w="18121" h="23461" extrusionOk="0">
                  <a:moveTo>
                    <a:pt x="15451" y="0"/>
                  </a:moveTo>
                  <a:cubicBezTo>
                    <a:pt x="15425" y="0"/>
                    <a:pt x="15398" y="1"/>
                    <a:pt x="15371" y="2"/>
                  </a:cubicBezTo>
                  <a:lnTo>
                    <a:pt x="12928" y="97"/>
                  </a:lnTo>
                  <a:lnTo>
                    <a:pt x="6286" y="334"/>
                  </a:lnTo>
                  <a:lnTo>
                    <a:pt x="2705" y="452"/>
                  </a:lnTo>
                  <a:cubicBezTo>
                    <a:pt x="1353" y="500"/>
                    <a:pt x="262" y="1591"/>
                    <a:pt x="238" y="2967"/>
                  </a:cubicBezTo>
                  <a:lnTo>
                    <a:pt x="1" y="23460"/>
                  </a:lnTo>
                  <a:lnTo>
                    <a:pt x="16035" y="23460"/>
                  </a:lnTo>
                  <a:lnTo>
                    <a:pt x="17980" y="2777"/>
                  </a:lnTo>
                  <a:cubicBezTo>
                    <a:pt x="18120" y="1286"/>
                    <a:pt x="16932" y="0"/>
                    <a:pt x="1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50;p38">
              <a:extLst>
                <a:ext uri="{FF2B5EF4-FFF2-40B4-BE49-F238E27FC236}">
                  <a16:creationId xmlns:a16="http://schemas.microsoft.com/office/drawing/2014/main" id="{499BEA93-0B8D-E5E9-4C90-27C25EED2014}"/>
                </a:ext>
              </a:extLst>
            </p:cNvPr>
            <p:cNvSpPr/>
            <p:nvPr/>
          </p:nvSpPr>
          <p:spPr>
            <a:xfrm flipH="1">
              <a:off x="3585935" y="2822730"/>
              <a:ext cx="518718" cy="1841082"/>
            </a:xfrm>
            <a:custGeom>
              <a:avLst/>
              <a:gdLst/>
              <a:ahLst/>
              <a:cxnLst/>
              <a:rect l="l" t="t" r="r" b="b"/>
              <a:pathLst>
                <a:path w="15134" h="53715" extrusionOk="0">
                  <a:moveTo>
                    <a:pt x="3059" y="1"/>
                  </a:moveTo>
                  <a:cubicBezTo>
                    <a:pt x="2903" y="1"/>
                    <a:pt x="2745" y="12"/>
                    <a:pt x="2586" y="37"/>
                  </a:cubicBezTo>
                  <a:cubicBezTo>
                    <a:pt x="1044" y="274"/>
                    <a:pt x="0" y="1602"/>
                    <a:pt x="261" y="3002"/>
                  </a:cubicBezTo>
                  <a:lnTo>
                    <a:pt x="9299" y="51556"/>
                  </a:lnTo>
                  <a:cubicBezTo>
                    <a:pt x="9536" y="52813"/>
                    <a:pt x="10722" y="53714"/>
                    <a:pt x="12074" y="53714"/>
                  </a:cubicBezTo>
                  <a:cubicBezTo>
                    <a:pt x="12240" y="53714"/>
                    <a:pt x="12382" y="53691"/>
                    <a:pt x="12548" y="53667"/>
                  </a:cubicBezTo>
                  <a:cubicBezTo>
                    <a:pt x="14090" y="53430"/>
                    <a:pt x="15134" y="52101"/>
                    <a:pt x="14873" y="50702"/>
                  </a:cubicBezTo>
                  <a:lnTo>
                    <a:pt x="5835" y="2148"/>
                  </a:lnTo>
                  <a:cubicBezTo>
                    <a:pt x="5602" y="893"/>
                    <a:pt x="4414" y="1"/>
                    <a:pt x="3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51;p38">
              <a:extLst>
                <a:ext uri="{FF2B5EF4-FFF2-40B4-BE49-F238E27FC236}">
                  <a16:creationId xmlns:a16="http://schemas.microsoft.com/office/drawing/2014/main" id="{1A9B0D80-E65C-FCB8-B3D0-CEDD32F18AAF}"/>
                </a:ext>
              </a:extLst>
            </p:cNvPr>
            <p:cNvSpPr/>
            <p:nvPr/>
          </p:nvSpPr>
          <p:spPr>
            <a:xfrm flipH="1">
              <a:off x="3593198" y="4597295"/>
              <a:ext cx="147999" cy="99192"/>
            </a:xfrm>
            <a:custGeom>
              <a:avLst/>
              <a:gdLst/>
              <a:ahLst/>
              <a:cxnLst/>
              <a:rect l="l" t="t" r="r" b="b"/>
              <a:pathLst>
                <a:path w="4318" h="2894" extrusionOk="0">
                  <a:moveTo>
                    <a:pt x="3724" y="0"/>
                  </a:moveTo>
                  <a:lnTo>
                    <a:pt x="0" y="1020"/>
                  </a:lnTo>
                  <a:lnTo>
                    <a:pt x="664" y="2894"/>
                  </a:lnTo>
                  <a:lnTo>
                    <a:pt x="4317" y="2159"/>
                  </a:lnTo>
                  <a:lnTo>
                    <a:pt x="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52;p38">
              <a:extLst>
                <a:ext uri="{FF2B5EF4-FFF2-40B4-BE49-F238E27FC236}">
                  <a16:creationId xmlns:a16="http://schemas.microsoft.com/office/drawing/2014/main" id="{4C34E4AB-44B1-4439-36F2-8C11964AD97B}"/>
                </a:ext>
              </a:extLst>
            </p:cNvPr>
            <p:cNvSpPr/>
            <p:nvPr/>
          </p:nvSpPr>
          <p:spPr>
            <a:xfrm flipH="1">
              <a:off x="3282664" y="4646896"/>
              <a:ext cx="435772" cy="177236"/>
            </a:xfrm>
            <a:custGeom>
              <a:avLst/>
              <a:gdLst/>
              <a:ahLst/>
              <a:cxnLst/>
              <a:rect l="l" t="t" r="r" b="b"/>
              <a:pathLst>
                <a:path w="12714" h="5171" extrusionOk="0">
                  <a:moveTo>
                    <a:pt x="4080" y="0"/>
                  </a:moveTo>
                  <a:lnTo>
                    <a:pt x="0" y="1447"/>
                  </a:lnTo>
                  <a:lnTo>
                    <a:pt x="0" y="5171"/>
                  </a:lnTo>
                  <a:lnTo>
                    <a:pt x="12714" y="5171"/>
                  </a:lnTo>
                  <a:lnTo>
                    <a:pt x="12714" y="3772"/>
                  </a:lnTo>
                  <a:lnTo>
                    <a:pt x="6357" y="2372"/>
                  </a:lnTo>
                  <a:lnTo>
                    <a:pt x="4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53;p38">
              <a:extLst>
                <a:ext uri="{FF2B5EF4-FFF2-40B4-BE49-F238E27FC236}">
                  <a16:creationId xmlns:a16="http://schemas.microsoft.com/office/drawing/2014/main" id="{9CC8376F-C03C-90C6-00F5-C218830ED8C0}"/>
                </a:ext>
              </a:extLst>
            </p:cNvPr>
            <p:cNvSpPr/>
            <p:nvPr/>
          </p:nvSpPr>
          <p:spPr>
            <a:xfrm flipH="1">
              <a:off x="3857498" y="2804856"/>
              <a:ext cx="601663" cy="283591"/>
            </a:xfrm>
            <a:custGeom>
              <a:avLst/>
              <a:gdLst/>
              <a:ahLst/>
              <a:cxnLst/>
              <a:rect l="l" t="t" r="r" b="b"/>
              <a:pathLst>
                <a:path w="17554" h="8274" extrusionOk="0">
                  <a:moveTo>
                    <a:pt x="1519" y="0"/>
                  </a:moveTo>
                  <a:cubicBezTo>
                    <a:pt x="1519" y="0"/>
                    <a:pt x="1" y="6547"/>
                    <a:pt x="8113" y="8065"/>
                  </a:cubicBezTo>
                  <a:cubicBezTo>
                    <a:pt x="8889" y="8208"/>
                    <a:pt x="9600" y="8274"/>
                    <a:pt x="10253" y="8274"/>
                  </a:cubicBezTo>
                  <a:cubicBezTo>
                    <a:pt x="16426" y="8274"/>
                    <a:pt x="17339" y="2381"/>
                    <a:pt x="17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54;p38">
              <a:extLst>
                <a:ext uri="{FF2B5EF4-FFF2-40B4-BE49-F238E27FC236}">
                  <a16:creationId xmlns:a16="http://schemas.microsoft.com/office/drawing/2014/main" id="{8460CFF8-2A92-C99F-9A6B-809CD9988936}"/>
                </a:ext>
              </a:extLst>
            </p:cNvPr>
            <p:cNvSpPr/>
            <p:nvPr/>
          </p:nvSpPr>
          <p:spPr>
            <a:xfrm flipH="1">
              <a:off x="4133941" y="2860574"/>
              <a:ext cx="465077" cy="1817877"/>
            </a:xfrm>
            <a:custGeom>
              <a:avLst/>
              <a:gdLst/>
              <a:ahLst/>
              <a:cxnLst/>
              <a:rect l="l" t="t" r="r" b="b"/>
              <a:pathLst>
                <a:path w="13569" h="53038" extrusionOk="0">
                  <a:moveTo>
                    <a:pt x="10551" y="0"/>
                  </a:moveTo>
                  <a:cubicBezTo>
                    <a:pt x="9164" y="0"/>
                    <a:pt x="7951" y="924"/>
                    <a:pt x="7734" y="2206"/>
                  </a:cubicBezTo>
                  <a:lnTo>
                    <a:pt x="214" y="50120"/>
                  </a:lnTo>
                  <a:cubicBezTo>
                    <a:pt x="1" y="51519"/>
                    <a:pt x="1068" y="52824"/>
                    <a:pt x="2610" y="53013"/>
                  </a:cubicBezTo>
                  <a:cubicBezTo>
                    <a:pt x="2752" y="53037"/>
                    <a:pt x="2895" y="53037"/>
                    <a:pt x="3013" y="53037"/>
                  </a:cubicBezTo>
                  <a:cubicBezTo>
                    <a:pt x="4413" y="53037"/>
                    <a:pt x="5622" y="52112"/>
                    <a:pt x="5812" y="50831"/>
                  </a:cubicBezTo>
                  <a:lnTo>
                    <a:pt x="13331" y="2942"/>
                  </a:lnTo>
                  <a:cubicBezTo>
                    <a:pt x="13569" y="1542"/>
                    <a:pt x="12477" y="238"/>
                    <a:pt x="10936" y="24"/>
                  </a:cubicBezTo>
                  <a:cubicBezTo>
                    <a:pt x="10806" y="8"/>
                    <a:pt x="10678" y="0"/>
                    <a:pt x="10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55;p38">
              <a:extLst>
                <a:ext uri="{FF2B5EF4-FFF2-40B4-BE49-F238E27FC236}">
                  <a16:creationId xmlns:a16="http://schemas.microsoft.com/office/drawing/2014/main" id="{5C9118B7-34FC-FAEB-DD4C-665D6F3AC4A5}"/>
                </a:ext>
              </a:extLst>
            </p:cNvPr>
            <p:cNvSpPr/>
            <p:nvPr/>
          </p:nvSpPr>
          <p:spPr>
            <a:xfrm flipH="1">
              <a:off x="4441248" y="4619234"/>
              <a:ext cx="133364" cy="82157"/>
            </a:xfrm>
            <a:custGeom>
              <a:avLst/>
              <a:gdLst/>
              <a:ahLst/>
              <a:cxnLst/>
              <a:rect l="l" t="t" r="r" b="b"/>
              <a:pathLst>
                <a:path w="3891" h="2397" extrusionOk="0">
                  <a:moveTo>
                    <a:pt x="238" y="1"/>
                  </a:moveTo>
                  <a:lnTo>
                    <a:pt x="1" y="1922"/>
                  </a:lnTo>
                  <a:lnTo>
                    <a:pt x="3179" y="2396"/>
                  </a:lnTo>
                  <a:lnTo>
                    <a:pt x="3891" y="807"/>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56;p38">
              <a:extLst>
                <a:ext uri="{FF2B5EF4-FFF2-40B4-BE49-F238E27FC236}">
                  <a16:creationId xmlns:a16="http://schemas.microsoft.com/office/drawing/2014/main" id="{0B5AFDA8-51F2-FEB9-6C54-5BDCB63E4E18}"/>
                </a:ext>
              </a:extLst>
            </p:cNvPr>
            <p:cNvSpPr/>
            <p:nvPr/>
          </p:nvSpPr>
          <p:spPr>
            <a:xfrm flipH="1">
              <a:off x="4384362" y="4672914"/>
              <a:ext cx="290241" cy="151221"/>
            </a:xfrm>
            <a:custGeom>
              <a:avLst/>
              <a:gdLst/>
              <a:ahLst/>
              <a:cxnLst/>
              <a:rect l="l" t="t" r="r" b="b"/>
              <a:pathLst>
                <a:path w="8468" h="4412" extrusionOk="0">
                  <a:moveTo>
                    <a:pt x="2918" y="0"/>
                  </a:moveTo>
                  <a:lnTo>
                    <a:pt x="1233" y="2846"/>
                  </a:lnTo>
                  <a:cubicBezTo>
                    <a:pt x="1233" y="2846"/>
                    <a:pt x="142" y="3439"/>
                    <a:pt x="0" y="4412"/>
                  </a:cubicBezTo>
                  <a:lnTo>
                    <a:pt x="8468" y="4412"/>
                  </a:lnTo>
                  <a:cubicBezTo>
                    <a:pt x="8468" y="4412"/>
                    <a:pt x="8160" y="3179"/>
                    <a:pt x="6689" y="2752"/>
                  </a:cubicBezTo>
                  <a:lnTo>
                    <a:pt x="6238" y="498"/>
                  </a:lnTo>
                  <a:lnTo>
                    <a:pt x="2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57;p38">
              <a:extLst>
                <a:ext uri="{FF2B5EF4-FFF2-40B4-BE49-F238E27FC236}">
                  <a16:creationId xmlns:a16="http://schemas.microsoft.com/office/drawing/2014/main" id="{45C5885C-8A10-73AE-E094-5EE124A3A8D4}"/>
                </a:ext>
              </a:extLst>
            </p:cNvPr>
            <p:cNvSpPr/>
            <p:nvPr/>
          </p:nvSpPr>
          <p:spPr>
            <a:xfrm flipH="1">
              <a:off x="4144459" y="1616968"/>
              <a:ext cx="80546" cy="136586"/>
            </a:xfrm>
            <a:custGeom>
              <a:avLst/>
              <a:gdLst/>
              <a:ahLst/>
              <a:cxnLst/>
              <a:rect l="l" t="t" r="r" b="b"/>
              <a:pathLst>
                <a:path w="2350" h="3985" extrusionOk="0">
                  <a:moveTo>
                    <a:pt x="2349" y="0"/>
                  </a:moveTo>
                  <a:cubicBezTo>
                    <a:pt x="2349" y="0"/>
                    <a:pt x="807" y="0"/>
                    <a:pt x="404" y="1257"/>
                  </a:cubicBezTo>
                  <a:cubicBezTo>
                    <a:pt x="1" y="2514"/>
                    <a:pt x="1116" y="3985"/>
                    <a:pt x="1116" y="3985"/>
                  </a:cubicBezTo>
                  <a:lnTo>
                    <a:pt x="1756" y="3985"/>
                  </a:lnTo>
                  <a:lnTo>
                    <a:pt x="2349" y="0"/>
                  </a:ln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58;p38">
              <a:extLst>
                <a:ext uri="{FF2B5EF4-FFF2-40B4-BE49-F238E27FC236}">
                  <a16:creationId xmlns:a16="http://schemas.microsoft.com/office/drawing/2014/main" id="{5C1B49D7-9444-C629-03B2-9BC13CE8EABC}"/>
                </a:ext>
              </a:extLst>
            </p:cNvPr>
            <p:cNvSpPr/>
            <p:nvPr/>
          </p:nvSpPr>
          <p:spPr>
            <a:xfrm flipH="1">
              <a:off x="4036350" y="1799913"/>
              <a:ext cx="133364" cy="293497"/>
            </a:xfrm>
            <a:custGeom>
              <a:avLst/>
              <a:gdLst/>
              <a:ahLst/>
              <a:cxnLst/>
              <a:rect l="l" t="t" r="r" b="b"/>
              <a:pathLst>
                <a:path w="3891" h="8563" extrusionOk="0">
                  <a:moveTo>
                    <a:pt x="1" y="0"/>
                  </a:moveTo>
                  <a:lnTo>
                    <a:pt x="1" y="6618"/>
                  </a:lnTo>
                  <a:cubicBezTo>
                    <a:pt x="1" y="7353"/>
                    <a:pt x="404" y="7993"/>
                    <a:pt x="997" y="8326"/>
                  </a:cubicBezTo>
                  <a:cubicBezTo>
                    <a:pt x="1282" y="8468"/>
                    <a:pt x="1590" y="8563"/>
                    <a:pt x="1946" y="8563"/>
                  </a:cubicBezTo>
                  <a:cubicBezTo>
                    <a:pt x="3013" y="8563"/>
                    <a:pt x="3891" y="7685"/>
                    <a:pt x="3891" y="6618"/>
                  </a:cubicBezTo>
                  <a:lnTo>
                    <a:pt x="3891"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59;p38">
              <a:extLst>
                <a:ext uri="{FF2B5EF4-FFF2-40B4-BE49-F238E27FC236}">
                  <a16:creationId xmlns:a16="http://schemas.microsoft.com/office/drawing/2014/main" id="{97B9F16F-C1A3-8FAB-9587-78AF773821C8}"/>
                </a:ext>
              </a:extLst>
            </p:cNvPr>
            <p:cNvSpPr/>
            <p:nvPr/>
          </p:nvSpPr>
          <p:spPr>
            <a:xfrm flipH="1">
              <a:off x="3920089" y="1587694"/>
              <a:ext cx="253669" cy="341482"/>
            </a:xfrm>
            <a:custGeom>
              <a:avLst/>
              <a:gdLst/>
              <a:ahLst/>
              <a:cxnLst/>
              <a:rect l="l" t="t" r="r" b="b"/>
              <a:pathLst>
                <a:path w="7401" h="9963" extrusionOk="0">
                  <a:moveTo>
                    <a:pt x="3701" y="0"/>
                  </a:moveTo>
                  <a:cubicBezTo>
                    <a:pt x="1661" y="0"/>
                    <a:pt x="0" y="1661"/>
                    <a:pt x="0" y="3700"/>
                  </a:cubicBezTo>
                  <a:lnTo>
                    <a:pt x="0" y="6262"/>
                  </a:lnTo>
                  <a:cubicBezTo>
                    <a:pt x="0" y="8326"/>
                    <a:pt x="1661" y="9962"/>
                    <a:pt x="3701" y="9962"/>
                  </a:cubicBezTo>
                  <a:cubicBezTo>
                    <a:pt x="5005" y="9962"/>
                    <a:pt x="6167" y="9298"/>
                    <a:pt x="6832" y="8255"/>
                  </a:cubicBezTo>
                  <a:cubicBezTo>
                    <a:pt x="7187" y="7685"/>
                    <a:pt x="7401" y="6997"/>
                    <a:pt x="7401" y="6262"/>
                  </a:cubicBezTo>
                  <a:lnTo>
                    <a:pt x="7401" y="3700"/>
                  </a:lnTo>
                  <a:cubicBezTo>
                    <a:pt x="7401" y="1661"/>
                    <a:pt x="5740" y="0"/>
                    <a:pt x="370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60;p38">
              <a:extLst>
                <a:ext uri="{FF2B5EF4-FFF2-40B4-BE49-F238E27FC236}">
                  <a16:creationId xmlns:a16="http://schemas.microsoft.com/office/drawing/2014/main" id="{C6D74D41-DE00-440A-7028-EFEF08483E46}"/>
                </a:ext>
              </a:extLst>
            </p:cNvPr>
            <p:cNvSpPr/>
            <p:nvPr/>
          </p:nvSpPr>
          <p:spPr>
            <a:xfrm flipH="1">
              <a:off x="4122523" y="1738931"/>
              <a:ext cx="102482" cy="102448"/>
            </a:xfrm>
            <a:custGeom>
              <a:avLst/>
              <a:gdLst/>
              <a:ahLst/>
              <a:cxnLst/>
              <a:rect l="l" t="t" r="r" b="b"/>
              <a:pathLst>
                <a:path w="2990" h="2989" extrusionOk="0">
                  <a:moveTo>
                    <a:pt x="1495" y="0"/>
                  </a:moveTo>
                  <a:cubicBezTo>
                    <a:pt x="665" y="0"/>
                    <a:pt x="1" y="664"/>
                    <a:pt x="1" y="1494"/>
                  </a:cubicBezTo>
                  <a:cubicBezTo>
                    <a:pt x="1" y="2325"/>
                    <a:pt x="665" y="2989"/>
                    <a:pt x="1495" y="2989"/>
                  </a:cubicBezTo>
                  <a:cubicBezTo>
                    <a:pt x="2325" y="2989"/>
                    <a:pt x="2990" y="2325"/>
                    <a:pt x="2990" y="1494"/>
                  </a:cubicBezTo>
                  <a:cubicBezTo>
                    <a:pt x="2990" y="664"/>
                    <a:pt x="2325" y="0"/>
                    <a:pt x="1495"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61;p38">
              <a:extLst>
                <a:ext uri="{FF2B5EF4-FFF2-40B4-BE49-F238E27FC236}">
                  <a16:creationId xmlns:a16="http://schemas.microsoft.com/office/drawing/2014/main" id="{7B992926-DB0F-8E81-9313-D76282EDD918}"/>
                </a:ext>
              </a:extLst>
            </p:cNvPr>
            <p:cNvSpPr/>
            <p:nvPr/>
          </p:nvSpPr>
          <p:spPr>
            <a:xfrm flipH="1">
              <a:off x="4163170" y="1771050"/>
              <a:ext cx="39039" cy="43598"/>
            </a:xfrm>
            <a:custGeom>
              <a:avLst/>
              <a:gdLst/>
              <a:ahLst/>
              <a:cxnLst/>
              <a:rect l="l" t="t" r="r" b="b"/>
              <a:pathLst>
                <a:path w="1139" h="1272" extrusionOk="0">
                  <a:moveTo>
                    <a:pt x="439" y="0"/>
                  </a:moveTo>
                  <a:cubicBezTo>
                    <a:pt x="385" y="0"/>
                    <a:pt x="333" y="11"/>
                    <a:pt x="285" y="36"/>
                  </a:cubicBezTo>
                  <a:cubicBezTo>
                    <a:pt x="71" y="130"/>
                    <a:pt x="0" y="510"/>
                    <a:pt x="142" y="842"/>
                  </a:cubicBezTo>
                  <a:cubicBezTo>
                    <a:pt x="258" y="1112"/>
                    <a:pt x="499" y="1272"/>
                    <a:pt x="712" y="1272"/>
                  </a:cubicBezTo>
                  <a:cubicBezTo>
                    <a:pt x="761" y="1272"/>
                    <a:pt x="809" y="1263"/>
                    <a:pt x="854" y="1245"/>
                  </a:cubicBezTo>
                  <a:cubicBezTo>
                    <a:pt x="1091" y="1127"/>
                    <a:pt x="1139" y="771"/>
                    <a:pt x="996" y="439"/>
                  </a:cubicBezTo>
                  <a:cubicBezTo>
                    <a:pt x="883" y="174"/>
                    <a:pt x="649" y="0"/>
                    <a:pt x="439"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62;p38">
              <a:extLst>
                <a:ext uri="{FF2B5EF4-FFF2-40B4-BE49-F238E27FC236}">
                  <a16:creationId xmlns:a16="http://schemas.microsoft.com/office/drawing/2014/main" id="{A51B4BC9-B41C-404E-B882-EF996D93B42D}"/>
                </a:ext>
              </a:extLst>
            </p:cNvPr>
            <p:cNvSpPr/>
            <p:nvPr/>
          </p:nvSpPr>
          <p:spPr>
            <a:xfrm flipH="1">
              <a:off x="4036348" y="1875497"/>
              <a:ext cx="114650" cy="92714"/>
            </a:xfrm>
            <a:custGeom>
              <a:avLst/>
              <a:gdLst/>
              <a:ahLst/>
              <a:cxnLst/>
              <a:rect l="l" t="t" r="r" b="b"/>
              <a:pathLst>
                <a:path w="3345" h="2705" extrusionOk="0">
                  <a:moveTo>
                    <a:pt x="0" y="1"/>
                  </a:moveTo>
                  <a:cubicBezTo>
                    <a:pt x="309" y="2610"/>
                    <a:pt x="3345" y="2705"/>
                    <a:pt x="3345" y="2705"/>
                  </a:cubicBezTo>
                  <a:lnTo>
                    <a:pt x="3345" y="1566"/>
                  </a:lnTo>
                  <a:cubicBezTo>
                    <a:pt x="3259" y="1570"/>
                    <a:pt x="3176" y="1572"/>
                    <a:pt x="3094" y="1572"/>
                  </a:cubicBezTo>
                  <a:cubicBezTo>
                    <a:pt x="775" y="1572"/>
                    <a:pt x="1" y="1"/>
                    <a:pt x="0"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63;p38">
              <a:extLst>
                <a:ext uri="{FF2B5EF4-FFF2-40B4-BE49-F238E27FC236}">
                  <a16:creationId xmlns:a16="http://schemas.microsoft.com/office/drawing/2014/main" id="{A81FCFA4-E9EE-638E-5CBE-143BECFEB899}"/>
                </a:ext>
              </a:extLst>
            </p:cNvPr>
            <p:cNvSpPr/>
            <p:nvPr/>
          </p:nvSpPr>
          <p:spPr>
            <a:xfrm flipH="1">
              <a:off x="4036650" y="1718912"/>
              <a:ext cx="52544" cy="32493"/>
            </a:xfrm>
            <a:custGeom>
              <a:avLst/>
              <a:gdLst/>
              <a:ahLst/>
              <a:cxnLst/>
              <a:rect l="l" t="t" r="r" b="b"/>
              <a:pathLst>
                <a:path w="1533" h="948" extrusionOk="0">
                  <a:moveTo>
                    <a:pt x="875" y="0"/>
                  </a:moveTo>
                  <a:cubicBezTo>
                    <a:pt x="792" y="0"/>
                    <a:pt x="705" y="13"/>
                    <a:pt x="617" y="39"/>
                  </a:cubicBezTo>
                  <a:cubicBezTo>
                    <a:pt x="237" y="157"/>
                    <a:pt x="0" y="513"/>
                    <a:pt x="119" y="845"/>
                  </a:cubicBezTo>
                  <a:cubicBezTo>
                    <a:pt x="141" y="919"/>
                    <a:pt x="170" y="948"/>
                    <a:pt x="205" y="948"/>
                  </a:cubicBezTo>
                  <a:cubicBezTo>
                    <a:pt x="315" y="948"/>
                    <a:pt x="494" y="656"/>
                    <a:pt x="783" y="584"/>
                  </a:cubicBezTo>
                  <a:cubicBezTo>
                    <a:pt x="857" y="561"/>
                    <a:pt x="933" y="553"/>
                    <a:pt x="1006" y="553"/>
                  </a:cubicBezTo>
                  <a:cubicBezTo>
                    <a:pt x="1157" y="553"/>
                    <a:pt x="1297" y="586"/>
                    <a:pt x="1391" y="586"/>
                  </a:cubicBezTo>
                  <a:cubicBezTo>
                    <a:pt x="1486" y="586"/>
                    <a:pt x="1533" y="552"/>
                    <a:pt x="1494" y="418"/>
                  </a:cubicBezTo>
                  <a:cubicBezTo>
                    <a:pt x="1420" y="158"/>
                    <a:pt x="1172" y="0"/>
                    <a:pt x="8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64;p38">
              <a:extLst>
                <a:ext uri="{FF2B5EF4-FFF2-40B4-BE49-F238E27FC236}">
                  <a16:creationId xmlns:a16="http://schemas.microsoft.com/office/drawing/2014/main" id="{B4194707-6D42-3512-E381-27C401B00E37}"/>
                </a:ext>
              </a:extLst>
            </p:cNvPr>
            <p:cNvSpPr/>
            <p:nvPr/>
          </p:nvSpPr>
          <p:spPr>
            <a:xfrm flipH="1">
              <a:off x="3898095" y="1723437"/>
              <a:ext cx="50042" cy="30196"/>
            </a:xfrm>
            <a:custGeom>
              <a:avLst/>
              <a:gdLst/>
              <a:ahLst/>
              <a:cxnLst/>
              <a:rect l="l" t="t" r="r" b="b"/>
              <a:pathLst>
                <a:path w="1460" h="881" extrusionOk="0">
                  <a:moveTo>
                    <a:pt x="646" y="1"/>
                  </a:moveTo>
                  <a:cubicBezTo>
                    <a:pt x="347" y="1"/>
                    <a:pt x="95" y="174"/>
                    <a:pt x="36" y="428"/>
                  </a:cubicBezTo>
                  <a:cubicBezTo>
                    <a:pt x="0" y="544"/>
                    <a:pt x="35" y="576"/>
                    <a:pt x="112" y="576"/>
                  </a:cubicBezTo>
                  <a:cubicBezTo>
                    <a:pt x="209" y="576"/>
                    <a:pt x="371" y="527"/>
                    <a:pt x="546" y="527"/>
                  </a:cubicBezTo>
                  <a:cubicBezTo>
                    <a:pt x="605" y="527"/>
                    <a:pt x="665" y="532"/>
                    <a:pt x="724" y="547"/>
                  </a:cubicBezTo>
                  <a:cubicBezTo>
                    <a:pt x="1004" y="617"/>
                    <a:pt x="1194" y="881"/>
                    <a:pt x="1302" y="881"/>
                  </a:cubicBezTo>
                  <a:cubicBezTo>
                    <a:pt x="1341" y="881"/>
                    <a:pt x="1369" y="847"/>
                    <a:pt x="1388" y="760"/>
                  </a:cubicBezTo>
                  <a:cubicBezTo>
                    <a:pt x="1459" y="452"/>
                    <a:pt x="1222" y="120"/>
                    <a:pt x="843" y="25"/>
                  </a:cubicBezTo>
                  <a:cubicBezTo>
                    <a:pt x="776" y="8"/>
                    <a:pt x="710" y="1"/>
                    <a:pt x="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65;p38">
              <a:extLst>
                <a:ext uri="{FF2B5EF4-FFF2-40B4-BE49-F238E27FC236}">
                  <a16:creationId xmlns:a16="http://schemas.microsoft.com/office/drawing/2014/main" id="{31B53BA2-E327-BA2C-7A71-88E6C306F397}"/>
                </a:ext>
              </a:extLst>
            </p:cNvPr>
            <p:cNvSpPr/>
            <p:nvPr/>
          </p:nvSpPr>
          <p:spPr>
            <a:xfrm flipH="1">
              <a:off x="4042817" y="1751923"/>
              <a:ext cx="26049" cy="25226"/>
            </a:xfrm>
            <a:custGeom>
              <a:avLst/>
              <a:gdLst/>
              <a:ahLst/>
              <a:cxnLst/>
              <a:rect l="l" t="t" r="r" b="b"/>
              <a:pathLst>
                <a:path w="760" h="736" extrusionOk="0">
                  <a:moveTo>
                    <a:pt x="380" y="1"/>
                  </a:moveTo>
                  <a:cubicBezTo>
                    <a:pt x="166" y="1"/>
                    <a:pt x="0" y="167"/>
                    <a:pt x="0" y="380"/>
                  </a:cubicBezTo>
                  <a:cubicBezTo>
                    <a:pt x="0" y="570"/>
                    <a:pt x="166" y="736"/>
                    <a:pt x="380" y="736"/>
                  </a:cubicBezTo>
                  <a:cubicBezTo>
                    <a:pt x="593" y="736"/>
                    <a:pt x="759" y="570"/>
                    <a:pt x="759" y="380"/>
                  </a:cubicBezTo>
                  <a:cubicBezTo>
                    <a:pt x="759" y="167"/>
                    <a:pt x="593"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66;p38">
              <a:extLst>
                <a:ext uri="{FF2B5EF4-FFF2-40B4-BE49-F238E27FC236}">
                  <a16:creationId xmlns:a16="http://schemas.microsoft.com/office/drawing/2014/main" id="{20BAA2B1-55D9-3E07-F84E-1366494C4685}"/>
                </a:ext>
              </a:extLst>
            </p:cNvPr>
            <p:cNvSpPr/>
            <p:nvPr/>
          </p:nvSpPr>
          <p:spPr>
            <a:xfrm flipH="1">
              <a:off x="3922499" y="1756790"/>
              <a:ext cx="25226" cy="25261"/>
            </a:xfrm>
            <a:custGeom>
              <a:avLst/>
              <a:gdLst/>
              <a:ahLst/>
              <a:cxnLst/>
              <a:rect l="l" t="t" r="r" b="b"/>
              <a:pathLst>
                <a:path w="736" h="737" extrusionOk="0">
                  <a:moveTo>
                    <a:pt x="380" y="1"/>
                  </a:moveTo>
                  <a:cubicBezTo>
                    <a:pt x="166" y="1"/>
                    <a:pt x="0" y="167"/>
                    <a:pt x="0" y="357"/>
                  </a:cubicBezTo>
                  <a:cubicBezTo>
                    <a:pt x="0" y="570"/>
                    <a:pt x="166" y="736"/>
                    <a:pt x="380" y="736"/>
                  </a:cubicBezTo>
                  <a:cubicBezTo>
                    <a:pt x="570" y="736"/>
                    <a:pt x="736" y="570"/>
                    <a:pt x="736" y="357"/>
                  </a:cubicBezTo>
                  <a:cubicBezTo>
                    <a:pt x="736" y="167"/>
                    <a:pt x="570"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67;p38">
              <a:extLst>
                <a:ext uri="{FF2B5EF4-FFF2-40B4-BE49-F238E27FC236}">
                  <a16:creationId xmlns:a16="http://schemas.microsoft.com/office/drawing/2014/main" id="{905E8A50-D27E-2F6B-A8B1-330323F65985}"/>
                </a:ext>
              </a:extLst>
            </p:cNvPr>
            <p:cNvSpPr/>
            <p:nvPr/>
          </p:nvSpPr>
          <p:spPr>
            <a:xfrm flipH="1">
              <a:off x="3963156" y="1739103"/>
              <a:ext cx="45997" cy="64266"/>
            </a:xfrm>
            <a:custGeom>
              <a:avLst/>
              <a:gdLst/>
              <a:ahLst/>
              <a:cxnLst/>
              <a:rect l="l" t="t" r="r" b="b"/>
              <a:pathLst>
                <a:path w="1342" h="1875" extrusionOk="0">
                  <a:moveTo>
                    <a:pt x="626" y="1"/>
                  </a:moveTo>
                  <a:cubicBezTo>
                    <a:pt x="468" y="1"/>
                    <a:pt x="0" y="1232"/>
                    <a:pt x="156" y="1632"/>
                  </a:cubicBezTo>
                  <a:cubicBezTo>
                    <a:pt x="234" y="1808"/>
                    <a:pt x="413" y="1875"/>
                    <a:pt x="604" y="1875"/>
                  </a:cubicBezTo>
                  <a:cubicBezTo>
                    <a:pt x="878" y="1875"/>
                    <a:pt x="1177" y="1738"/>
                    <a:pt x="1247" y="1584"/>
                  </a:cubicBezTo>
                  <a:cubicBezTo>
                    <a:pt x="1342" y="1300"/>
                    <a:pt x="1057" y="1228"/>
                    <a:pt x="749" y="1110"/>
                  </a:cubicBezTo>
                  <a:cubicBezTo>
                    <a:pt x="440" y="991"/>
                    <a:pt x="654" y="19"/>
                    <a:pt x="654" y="19"/>
                  </a:cubicBezTo>
                  <a:cubicBezTo>
                    <a:pt x="646" y="7"/>
                    <a:pt x="637"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68;p38">
              <a:extLst>
                <a:ext uri="{FF2B5EF4-FFF2-40B4-BE49-F238E27FC236}">
                  <a16:creationId xmlns:a16="http://schemas.microsoft.com/office/drawing/2014/main" id="{3B856617-B1FE-5748-8209-6D8FCCCC8F0F}"/>
                </a:ext>
              </a:extLst>
            </p:cNvPr>
            <p:cNvSpPr/>
            <p:nvPr/>
          </p:nvSpPr>
          <p:spPr>
            <a:xfrm flipH="1">
              <a:off x="3982664" y="1824559"/>
              <a:ext cx="82946" cy="55800"/>
            </a:xfrm>
            <a:custGeom>
              <a:avLst/>
              <a:gdLst/>
              <a:ahLst/>
              <a:cxnLst/>
              <a:rect l="l" t="t" r="r" b="b"/>
              <a:pathLst>
                <a:path w="2420" h="1628" extrusionOk="0">
                  <a:moveTo>
                    <a:pt x="415" y="1"/>
                  </a:moveTo>
                  <a:cubicBezTo>
                    <a:pt x="269" y="1"/>
                    <a:pt x="168" y="80"/>
                    <a:pt x="119" y="325"/>
                  </a:cubicBezTo>
                  <a:cubicBezTo>
                    <a:pt x="0" y="918"/>
                    <a:pt x="403" y="1487"/>
                    <a:pt x="1020" y="1606"/>
                  </a:cubicBezTo>
                  <a:cubicBezTo>
                    <a:pt x="1093" y="1620"/>
                    <a:pt x="1166" y="1627"/>
                    <a:pt x="1239" y="1627"/>
                  </a:cubicBezTo>
                  <a:cubicBezTo>
                    <a:pt x="1752" y="1627"/>
                    <a:pt x="2221" y="1271"/>
                    <a:pt x="2325" y="752"/>
                  </a:cubicBezTo>
                  <a:cubicBezTo>
                    <a:pt x="2419" y="159"/>
                    <a:pt x="1874" y="348"/>
                    <a:pt x="1281" y="230"/>
                  </a:cubicBezTo>
                  <a:cubicBezTo>
                    <a:pt x="919" y="160"/>
                    <a:pt x="622"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69;p38">
              <a:extLst>
                <a:ext uri="{FF2B5EF4-FFF2-40B4-BE49-F238E27FC236}">
                  <a16:creationId xmlns:a16="http://schemas.microsoft.com/office/drawing/2014/main" id="{11895C96-6FDE-9875-DDDC-E065A7A2EBD3}"/>
                </a:ext>
              </a:extLst>
            </p:cNvPr>
            <p:cNvSpPr/>
            <p:nvPr/>
          </p:nvSpPr>
          <p:spPr>
            <a:xfrm flipH="1">
              <a:off x="3934727" y="1562362"/>
              <a:ext cx="261792" cy="206644"/>
            </a:xfrm>
            <a:custGeom>
              <a:avLst/>
              <a:gdLst/>
              <a:ahLst/>
              <a:cxnLst/>
              <a:rect l="l" t="t" r="r" b="b"/>
              <a:pathLst>
                <a:path w="7638" h="6029" extrusionOk="0">
                  <a:moveTo>
                    <a:pt x="4208" y="0"/>
                  </a:moveTo>
                  <a:cubicBezTo>
                    <a:pt x="2175" y="0"/>
                    <a:pt x="770" y="1617"/>
                    <a:pt x="403" y="2803"/>
                  </a:cubicBezTo>
                  <a:cubicBezTo>
                    <a:pt x="0" y="4084"/>
                    <a:pt x="664" y="5151"/>
                    <a:pt x="664" y="5151"/>
                  </a:cubicBezTo>
                  <a:lnTo>
                    <a:pt x="783" y="6029"/>
                  </a:lnTo>
                  <a:lnTo>
                    <a:pt x="1328" y="6029"/>
                  </a:lnTo>
                  <a:lnTo>
                    <a:pt x="1115" y="4700"/>
                  </a:lnTo>
                  <a:cubicBezTo>
                    <a:pt x="1115" y="4700"/>
                    <a:pt x="3558" y="4463"/>
                    <a:pt x="3914" y="2993"/>
                  </a:cubicBezTo>
                  <a:lnTo>
                    <a:pt x="2989" y="2305"/>
                  </a:lnTo>
                  <a:lnTo>
                    <a:pt x="2989" y="2305"/>
                  </a:lnTo>
                  <a:cubicBezTo>
                    <a:pt x="2989" y="2305"/>
                    <a:pt x="3674" y="2473"/>
                    <a:pt x="4447" y="2473"/>
                  </a:cubicBezTo>
                  <a:cubicBezTo>
                    <a:pt x="4834" y="2473"/>
                    <a:pt x="5242" y="2431"/>
                    <a:pt x="5598" y="2305"/>
                  </a:cubicBezTo>
                  <a:cubicBezTo>
                    <a:pt x="5802" y="2231"/>
                    <a:pt x="6003" y="2201"/>
                    <a:pt x="6196" y="2201"/>
                  </a:cubicBezTo>
                  <a:cubicBezTo>
                    <a:pt x="6992" y="2201"/>
                    <a:pt x="7638" y="2708"/>
                    <a:pt x="7638" y="2708"/>
                  </a:cubicBezTo>
                  <a:cubicBezTo>
                    <a:pt x="7638" y="2708"/>
                    <a:pt x="7187" y="431"/>
                    <a:pt x="4839" y="51"/>
                  </a:cubicBezTo>
                  <a:cubicBezTo>
                    <a:pt x="4623" y="17"/>
                    <a:pt x="4412" y="0"/>
                    <a:pt x="4208"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70;p38">
              <a:extLst>
                <a:ext uri="{FF2B5EF4-FFF2-40B4-BE49-F238E27FC236}">
                  <a16:creationId xmlns:a16="http://schemas.microsoft.com/office/drawing/2014/main" id="{2EEA879B-0DCC-BA22-40C4-1B96F8DC4A10}"/>
                </a:ext>
              </a:extLst>
            </p:cNvPr>
            <p:cNvSpPr/>
            <p:nvPr/>
          </p:nvSpPr>
          <p:spPr>
            <a:xfrm flipH="1">
              <a:off x="4147917" y="1581353"/>
              <a:ext cx="46991" cy="51892"/>
            </a:xfrm>
            <a:custGeom>
              <a:avLst/>
              <a:gdLst/>
              <a:ahLst/>
              <a:cxnLst/>
              <a:rect l="l" t="t" r="r" b="b"/>
              <a:pathLst>
                <a:path w="1371" h="1514" extrusionOk="0">
                  <a:moveTo>
                    <a:pt x="1047" y="1"/>
                  </a:moveTo>
                  <a:cubicBezTo>
                    <a:pt x="1024" y="1"/>
                    <a:pt x="1000" y="7"/>
                    <a:pt x="973" y="19"/>
                  </a:cubicBezTo>
                  <a:cubicBezTo>
                    <a:pt x="594" y="233"/>
                    <a:pt x="902" y="944"/>
                    <a:pt x="902" y="944"/>
                  </a:cubicBezTo>
                  <a:cubicBezTo>
                    <a:pt x="902" y="944"/>
                    <a:pt x="563" y="714"/>
                    <a:pt x="326" y="714"/>
                  </a:cubicBezTo>
                  <a:cubicBezTo>
                    <a:pt x="250" y="714"/>
                    <a:pt x="183" y="738"/>
                    <a:pt x="143" y="802"/>
                  </a:cubicBezTo>
                  <a:cubicBezTo>
                    <a:pt x="1" y="1063"/>
                    <a:pt x="1139" y="1514"/>
                    <a:pt x="1139" y="1514"/>
                  </a:cubicBezTo>
                  <a:lnTo>
                    <a:pt x="1329" y="1181"/>
                  </a:lnTo>
                  <a:cubicBezTo>
                    <a:pt x="1329" y="1181"/>
                    <a:pt x="1370" y="1"/>
                    <a:pt x="1047"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71;p38">
              <a:extLst>
                <a:ext uri="{FF2B5EF4-FFF2-40B4-BE49-F238E27FC236}">
                  <a16:creationId xmlns:a16="http://schemas.microsoft.com/office/drawing/2014/main" id="{C5BF45BC-05A9-7696-2BD9-11ECEBB46118}"/>
                </a:ext>
              </a:extLst>
            </p:cNvPr>
            <p:cNvSpPr/>
            <p:nvPr/>
          </p:nvSpPr>
          <p:spPr>
            <a:xfrm flipH="1">
              <a:off x="3163170" y="2062863"/>
              <a:ext cx="777254" cy="872847"/>
            </a:xfrm>
            <a:custGeom>
              <a:avLst/>
              <a:gdLst/>
              <a:ahLst/>
              <a:cxnLst/>
              <a:rect l="l" t="t" r="r" b="b"/>
              <a:pathLst>
                <a:path w="22677" h="25466" extrusionOk="0">
                  <a:moveTo>
                    <a:pt x="2657" y="1"/>
                  </a:moveTo>
                  <a:cubicBezTo>
                    <a:pt x="2397" y="1"/>
                    <a:pt x="2133" y="43"/>
                    <a:pt x="1875" y="133"/>
                  </a:cubicBezTo>
                  <a:cubicBezTo>
                    <a:pt x="641" y="583"/>
                    <a:pt x="1" y="1935"/>
                    <a:pt x="451" y="3169"/>
                  </a:cubicBezTo>
                  <a:cubicBezTo>
                    <a:pt x="499" y="3335"/>
                    <a:pt x="1993" y="7486"/>
                    <a:pt x="4982" y="12253"/>
                  </a:cubicBezTo>
                  <a:cubicBezTo>
                    <a:pt x="9062" y="18776"/>
                    <a:pt x="13829" y="23164"/>
                    <a:pt x="19119" y="25299"/>
                  </a:cubicBezTo>
                  <a:cubicBezTo>
                    <a:pt x="19403" y="25394"/>
                    <a:pt x="19688" y="25465"/>
                    <a:pt x="19996" y="25465"/>
                  </a:cubicBezTo>
                  <a:cubicBezTo>
                    <a:pt x="20922" y="25465"/>
                    <a:pt x="21823" y="24896"/>
                    <a:pt x="22202" y="23971"/>
                  </a:cubicBezTo>
                  <a:cubicBezTo>
                    <a:pt x="22677" y="22761"/>
                    <a:pt x="22084" y="21385"/>
                    <a:pt x="20874" y="20887"/>
                  </a:cubicBezTo>
                  <a:cubicBezTo>
                    <a:pt x="10414" y="16689"/>
                    <a:pt x="4958" y="1722"/>
                    <a:pt x="4911" y="1580"/>
                  </a:cubicBezTo>
                  <a:cubicBezTo>
                    <a:pt x="4555" y="605"/>
                    <a:pt x="3636"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72;p38">
              <a:extLst>
                <a:ext uri="{FF2B5EF4-FFF2-40B4-BE49-F238E27FC236}">
                  <a16:creationId xmlns:a16="http://schemas.microsoft.com/office/drawing/2014/main" id="{D9030C59-C69A-408F-AD15-E1FA684ABAAD}"/>
                </a:ext>
              </a:extLst>
            </p:cNvPr>
            <p:cNvSpPr/>
            <p:nvPr/>
          </p:nvSpPr>
          <p:spPr>
            <a:xfrm flipH="1">
              <a:off x="3200494" y="2796698"/>
              <a:ext cx="71566" cy="117186"/>
            </a:xfrm>
            <a:custGeom>
              <a:avLst/>
              <a:gdLst/>
              <a:ahLst/>
              <a:cxnLst/>
              <a:rect l="l" t="t" r="r" b="b"/>
              <a:pathLst>
                <a:path w="2088" h="3419" extrusionOk="0">
                  <a:moveTo>
                    <a:pt x="1113" y="1"/>
                  </a:moveTo>
                  <a:cubicBezTo>
                    <a:pt x="578" y="1"/>
                    <a:pt x="94" y="727"/>
                    <a:pt x="48" y="1638"/>
                  </a:cubicBezTo>
                  <a:cubicBezTo>
                    <a:pt x="0" y="2587"/>
                    <a:pt x="404" y="3393"/>
                    <a:pt x="949" y="3417"/>
                  </a:cubicBezTo>
                  <a:cubicBezTo>
                    <a:pt x="966" y="3418"/>
                    <a:pt x="983" y="3419"/>
                    <a:pt x="999" y="3419"/>
                  </a:cubicBezTo>
                  <a:cubicBezTo>
                    <a:pt x="1525" y="3419"/>
                    <a:pt x="1994" y="2700"/>
                    <a:pt x="2040" y="1780"/>
                  </a:cubicBezTo>
                  <a:cubicBezTo>
                    <a:pt x="2088" y="855"/>
                    <a:pt x="1684" y="49"/>
                    <a:pt x="1139" y="1"/>
                  </a:cubicBezTo>
                  <a:cubicBezTo>
                    <a:pt x="1130" y="1"/>
                    <a:pt x="1122" y="1"/>
                    <a:pt x="1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73;p38">
              <a:extLst>
                <a:ext uri="{FF2B5EF4-FFF2-40B4-BE49-F238E27FC236}">
                  <a16:creationId xmlns:a16="http://schemas.microsoft.com/office/drawing/2014/main" id="{8101838A-8FC9-A3C4-E438-9BEB9CFB002B}"/>
                </a:ext>
              </a:extLst>
            </p:cNvPr>
            <p:cNvSpPr/>
            <p:nvPr/>
          </p:nvSpPr>
          <p:spPr>
            <a:xfrm flipH="1">
              <a:off x="3131394" y="2802045"/>
              <a:ext cx="124418" cy="117598"/>
            </a:xfrm>
            <a:custGeom>
              <a:avLst/>
              <a:gdLst/>
              <a:ahLst/>
              <a:cxnLst/>
              <a:rect l="l" t="t" r="r" b="b"/>
              <a:pathLst>
                <a:path w="3630" h="3431" extrusionOk="0">
                  <a:moveTo>
                    <a:pt x="1801" y="1"/>
                  </a:moveTo>
                  <a:cubicBezTo>
                    <a:pt x="1692" y="1"/>
                    <a:pt x="1582" y="12"/>
                    <a:pt x="1471" y="35"/>
                  </a:cubicBezTo>
                  <a:cubicBezTo>
                    <a:pt x="570" y="201"/>
                    <a:pt x="1" y="1102"/>
                    <a:pt x="190" y="2027"/>
                  </a:cubicBezTo>
                  <a:cubicBezTo>
                    <a:pt x="338" y="2869"/>
                    <a:pt x="1064" y="3431"/>
                    <a:pt x="1855" y="3431"/>
                  </a:cubicBezTo>
                  <a:cubicBezTo>
                    <a:pt x="1956" y="3431"/>
                    <a:pt x="2058" y="3422"/>
                    <a:pt x="2159" y="3403"/>
                  </a:cubicBezTo>
                  <a:cubicBezTo>
                    <a:pt x="3061" y="3213"/>
                    <a:pt x="3630" y="2312"/>
                    <a:pt x="3440" y="1387"/>
                  </a:cubicBezTo>
                  <a:cubicBezTo>
                    <a:pt x="3294" y="575"/>
                    <a:pt x="2582" y="1"/>
                    <a:pt x="180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74;p38">
              <a:extLst>
                <a:ext uri="{FF2B5EF4-FFF2-40B4-BE49-F238E27FC236}">
                  <a16:creationId xmlns:a16="http://schemas.microsoft.com/office/drawing/2014/main" id="{FF4E1626-28F3-2FAE-FD28-3AB649FF47AD}"/>
                </a:ext>
              </a:extLst>
            </p:cNvPr>
            <p:cNvSpPr/>
            <p:nvPr/>
          </p:nvSpPr>
          <p:spPr>
            <a:xfrm flipH="1">
              <a:off x="3056053" y="2767013"/>
              <a:ext cx="158282" cy="159961"/>
            </a:xfrm>
            <a:custGeom>
              <a:avLst/>
              <a:gdLst/>
              <a:ahLst/>
              <a:cxnLst/>
              <a:rect l="l" t="t" r="r" b="b"/>
              <a:pathLst>
                <a:path w="4618" h="4667" extrusionOk="0">
                  <a:moveTo>
                    <a:pt x="2061" y="1"/>
                  </a:moveTo>
                  <a:cubicBezTo>
                    <a:pt x="1602" y="1"/>
                    <a:pt x="0" y="1247"/>
                    <a:pt x="0" y="1247"/>
                  </a:cubicBezTo>
                  <a:lnTo>
                    <a:pt x="641" y="4354"/>
                  </a:lnTo>
                  <a:cubicBezTo>
                    <a:pt x="641" y="4354"/>
                    <a:pt x="1832" y="4667"/>
                    <a:pt x="2398" y="4667"/>
                  </a:cubicBezTo>
                  <a:cubicBezTo>
                    <a:pt x="2546" y="4667"/>
                    <a:pt x="2651" y="4645"/>
                    <a:pt x="2681" y="4591"/>
                  </a:cubicBezTo>
                  <a:cubicBezTo>
                    <a:pt x="2799" y="4306"/>
                    <a:pt x="1495" y="3951"/>
                    <a:pt x="1495" y="3951"/>
                  </a:cubicBezTo>
                  <a:lnTo>
                    <a:pt x="1495" y="3951"/>
                  </a:lnTo>
                  <a:cubicBezTo>
                    <a:pt x="1495" y="3951"/>
                    <a:pt x="2297" y="4028"/>
                    <a:pt x="2924" y="4028"/>
                  </a:cubicBezTo>
                  <a:cubicBezTo>
                    <a:pt x="3342" y="4028"/>
                    <a:pt x="3682" y="3993"/>
                    <a:pt x="3653" y="3879"/>
                  </a:cubicBezTo>
                  <a:cubicBezTo>
                    <a:pt x="3582" y="3571"/>
                    <a:pt x="1969" y="3287"/>
                    <a:pt x="1969" y="3287"/>
                  </a:cubicBezTo>
                  <a:cubicBezTo>
                    <a:pt x="1969" y="3287"/>
                    <a:pt x="4555" y="3073"/>
                    <a:pt x="4602" y="2575"/>
                  </a:cubicBezTo>
                  <a:cubicBezTo>
                    <a:pt x="4618" y="2409"/>
                    <a:pt x="4315" y="2354"/>
                    <a:pt x="3904" y="2354"/>
                  </a:cubicBezTo>
                  <a:cubicBezTo>
                    <a:pt x="3081" y="2354"/>
                    <a:pt x="1827" y="2575"/>
                    <a:pt x="1827" y="2575"/>
                  </a:cubicBezTo>
                  <a:cubicBezTo>
                    <a:pt x="1827" y="2575"/>
                    <a:pt x="4412" y="1887"/>
                    <a:pt x="4389" y="1484"/>
                  </a:cubicBezTo>
                  <a:cubicBezTo>
                    <a:pt x="4382" y="1386"/>
                    <a:pt x="4161" y="1350"/>
                    <a:pt x="3837" y="1350"/>
                  </a:cubicBezTo>
                  <a:cubicBezTo>
                    <a:pt x="2904" y="1350"/>
                    <a:pt x="1115" y="1650"/>
                    <a:pt x="1115" y="1650"/>
                  </a:cubicBezTo>
                  <a:cubicBezTo>
                    <a:pt x="1115" y="1650"/>
                    <a:pt x="2420" y="298"/>
                    <a:pt x="2159" y="37"/>
                  </a:cubicBezTo>
                  <a:cubicBezTo>
                    <a:pt x="2138" y="12"/>
                    <a:pt x="2105" y="1"/>
                    <a:pt x="206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75;p38">
              <a:extLst>
                <a:ext uri="{FF2B5EF4-FFF2-40B4-BE49-F238E27FC236}">
                  <a16:creationId xmlns:a16="http://schemas.microsoft.com/office/drawing/2014/main" id="{315275EB-E0E5-500A-B1BE-CF5AE7BD6964}"/>
                </a:ext>
              </a:extLst>
            </p:cNvPr>
            <p:cNvSpPr/>
            <p:nvPr/>
          </p:nvSpPr>
          <p:spPr>
            <a:xfrm flipH="1">
              <a:off x="4247772" y="2012988"/>
              <a:ext cx="382955" cy="1198323"/>
            </a:xfrm>
            <a:custGeom>
              <a:avLst/>
              <a:gdLst/>
              <a:ahLst/>
              <a:cxnLst/>
              <a:rect l="l" t="t" r="r" b="b"/>
              <a:pathLst>
                <a:path w="11173" h="34962" extrusionOk="0">
                  <a:moveTo>
                    <a:pt x="8542" y="1"/>
                  </a:moveTo>
                  <a:cubicBezTo>
                    <a:pt x="8093" y="1"/>
                    <a:pt x="7638" y="130"/>
                    <a:pt x="7235" y="402"/>
                  </a:cubicBezTo>
                  <a:cubicBezTo>
                    <a:pt x="5978" y="1208"/>
                    <a:pt x="3701" y="6071"/>
                    <a:pt x="3677" y="6118"/>
                  </a:cubicBezTo>
                  <a:cubicBezTo>
                    <a:pt x="2420" y="8846"/>
                    <a:pt x="831" y="13068"/>
                    <a:pt x="499" y="17693"/>
                  </a:cubicBezTo>
                  <a:cubicBezTo>
                    <a:pt x="1" y="24335"/>
                    <a:pt x="2231" y="30099"/>
                    <a:pt x="6951" y="34344"/>
                  </a:cubicBezTo>
                  <a:cubicBezTo>
                    <a:pt x="7401" y="34748"/>
                    <a:pt x="7971" y="34961"/>
                    <a:pt x="8540" y="34961"/>
                  </a:cubicBezTo>
                  <a:cubicBezTo>
                    <a:pt x="9180" y="34961"/>
                    <a:pt x="9845" y="34676"/>
                    <a:pt x="10295" y="34178"/>
                  </a:cubicBezTo>
                  <a:cubicBezTo>
                    <a:pt x="11173" y="33206"/>
                    <a:pt x="11102" y="31688"/>
                    <a:pt x="10129" y="30810"/>
                  </a:cubicBezTo>
                  <a:cubicBezTo>
                    <a:pt x="5670" y="26802"/>
                    <a:pt x="4199" y="21275"/>
                    <a:pt x="5788" y="14444"/>
                  </a:cubicBezTo>
                  <a:cubicBezTo>
                    <a:pt x="6998" y="9131"/>
                    <a:pt x="9726" y="4742"/>
                    <a:pt x="10295" y="3960"/>
                  </a:cubicBezTo>
                  <a:cubicBezTo>
                    <a:pt x="11007" y="3177"/>
                    <a:pt x="11125" y="1991"/>
                    <a:pt x="10509" y="1066"/>
                  </a:cubicBezTo>
                  <a:cubicBezTo>
                    <a:pt x="10060" y="378"/>
                    <a:pt x="9309" y="1"/>
                    <a:pt x="8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76;p38">
              <a:extLst>
                <a:ext uri="{FF2B5EF4-FFF2-40B4-BE49-F238E27FC236}">
                  <a16:creationId xmlns:a16="http://schemas.microsoft.com/office/drawing/2014/main" id="{A548EB7C-AA72-19EF-AB21-040EB7DEC6E2}"/>
                </a:ext>
              </a:extLst>
            </p:cNvPr>
            <p:cNvSpPr/>
            <p:nvPr/>
          </p:nvSpPr>
          <p:spPr>
            <a:xfrm flipH="1">
              <a:off x="4267247" y="3092419"/>
              <a:ext cx="105738" cy="98952"/>
            </a:xfrm>
            <a:custGeom>
              <a:avLst/>
              <a:gdLst/>
              <a:ahLst/>
              <a:cxnLst/>
              <a:rect l="l" t="t" r="r" b="b"/>
              <a:pathLst>
                <a:path w="3085" h="2887" extrusionOk="0">
                  <a:moveTo>
                    <a:pt x="2219" y="0"/>
                  </a:moveTo>
                  <a:cubicBezTo>
                    <a:pt x="1794" y="0"/>
                    <a:pt x="1256" y="276"/>
                    <a:pt x="831" y="767"/>
                  </a:cubicBezTo>
                  <a:cubicBezTo>
                    <a:pt x="191" y="1455"/>
                    <a:pt x="1" y="2333"/>
                    <a:pt x="404" y="2712"/>
                  </a:cubicBezTo>
                  <a:cubicBezTo>
                    <a:pt x="522" y="2830"/>
                    <a:pt x="686" y="2886"/>
                    <a:pt x="875" y="2886"/>
                  </a:cubicBezTo>
                  <a:cubicBezTo>
                    <a:pt x="1294" y="2886"/>
                    <a:pt x="1837" y="2610"/>
                    <a:pt x="2278" y="2119"/>
                  </a:cubicBezTo>
                  <a:cubicBezTo>
                    <a:pt x="2895" y="1431"/>
                    <a:pt x="3085" y="554"/>
                    <a:pt x="2705" y="174"/>
                  </a:cubicBezTo>
                  <a:cubicBezTo>
                    <a:pt x="2580" y="56"/>
                    <a:pt x="2411" y="0"/>
                    <a:pt x="2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77;p38">
              <a:extLst>
                <a:ext uri="{FF2B5EF4-FFF2-40B4-BE49-F238E27FC236}">
                  <a16:creationId xmlns:a16="http://schemas.microsoft.com/office/drawing/2014/main" id="{B0791A41-D777-5325-D174-E0673E9BF1E2}"/>
                </a:ext>
              </a:extLst>
            </p:cNvPr>
            <p:cNvSpPr/>
            <p:nvPr/>
          </p:nvSpPr>
          <p:spPr>
            <a:xfrm flipH="1">
              <a:off x="4224162" y="3114220"/>
              <a:ext cx="131719" cy="117083"/>
            </a:xfrm>
            <a:custGeom>
              <a:avLst/>
              <a:gdLst/>
              <a:ahLst/>
              <a:cxnLst/>
              <a:rect l="l" t="t" r="r" b="b"/>
              <a:pathLst>
                <a:path w="3843" h="3416" extrusionOk="0">
                  <a:moveTo>
                    <a:pt x="1942" y="1"/>
                  </a:moveTo>
                  <a:cubicBezTo>
                    <a:pt x="1334" y="1"/>
                    <a:pt x="748" y="343"/>
                    <a:pt x="451" y="938"/>
                  </a:cubicBezTo>
                  <a:cubicBezTo>
                    <a:pt x="0" y="1768"/>
                    <a:pt x="308" y="2788"/>
                    <a:pt x="1115" y="3215"/>
                  </a:cubicBezTo>
                  <a:cubicBezTo>
                    <a:pt x="1359" y="3351"/>
                    <a:pt x="1624" y="3416"/>
                    <a:pt x="1886" y="3416"/>
                  </a:cubicBezTo>
                  <a:cubicBezTo>
                    <a:pt x="2488" y="3416"/>
                    <a:pt x="3078" y="3074"/>
                    <a:pt x="3392" y="2479"/>
                  </a:cubicBezTo>
                  <a:cubicBezTo>
                    <a:pt x="3843" y="1649"/>
                    <a:pt x="3534" y="629"/>
                    <a:pt x="2728" y="202"/>
                  </a:cubicBezTo>
                  <a:cubicBezTo>
                    <a:pt x="2476" y="66"/>
                    <a:pt x="2207" y="1"/>
                    <a:pt x="1942"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78;p38">
              <a:extLst>
                <a:ext uri="{FF2B5EF4-FFF2-40B4-BE49-F238E27FC236}">
                  <a16:creationId xmlns:a16="http://schemas.microsoft.com/office/drawing/2014/main" id="{09F00008-0E33-9101-CF54-913EF691EA03}"/>
                </a:ext>
              </a:extLst>
            </p:cNvPr>
            <p:cNvSpPr/>
            <p:nvPr/>
          </p:nvSpPr>
          <p:spPr>
            <a:xfrm flipH="1">
              <a:off x="4155060" y="3120322"/>
              <a:ext cx="169113" cy="149816"/>
            </a:xfrm>
            <a:custGeom>
              <a:avLst/>
              <a:gdLst/>
              <a:ahLst/>
              <a:cxnLst/>
              <a:rect l="l" t="t" r="r" b="b"/>
              <a:pathLst>
                <a:path w="4934" h="4371" extrusionOk="0">
                  <a:moveTo>
                    <a:pt x="1471" y="0"/>
                  </a:moveTo>
                  <a:lnTo>
                    <a:pt x="0" y="2799"/>
                  </a:lnTo>
                  <a:cubicBezTo>
                    <a:pt x="0" y="2799"/>
                    <a:pt x="1066" y="4279"/>
                    <a:pt x="1386" y="4279"/>
                  </a:cubicBezTo>
                  <a:cubicBezTo>
                    <a:pt x="1400" y="4279"/>
                    <a:pt x="1412" y="4276"/>
                    <a:pt x="1423" y="4270"/>
                  </a:cubicBezTo>
                  <a:cubicBezTo>
                    <a:pt x="1708" y="4151"/>
                    <a:pt x="902" y="3037"/>
                    <a:pt x="902" y="3037"/>
                  </a:cubicBezTo>
                  <a:lnTo>
                    <a:pt x="902" y="3037"/>
                  </a:lnTo>
                  <a:cubicBezTo>
                    <a:pt x="902" y="3037"/>
                    <a:pt x="2256" y="4370"/>
                    <a:pt x="2576" y="4370"/>
                  </a:cubicBezTo>
                  <a:cubicBezTo>
                    <a:pt x="2603" y="4370"/>
                    <a:pt x="2622" y="4361"/>
                    <a:pt x="2633" y="4341"/>
                  </a:cubicBezTo>
                  <a:cubicBezTo>
                    <a:pt x="2775" y="4057"/>
                    <a:pt x="1708" y="2847"/>
                    <a:pt x="1708" y="2847"/>
                  </a:cubicBezTo>
                  <a:lnTo>
                    <a:pt x="1708" y="2847"/>
                  </a:lnTo>
                  <a:cubicBezTo>
                    <a:pt x="1708" y="2847"/>
                    <a:pt x="3401" y="3994"/>
                    <a:pt x="4023" y="3994"/>
                  </a:cubicBezTo>
                  <a:cubicBezTo>
                    <a:pt x="4099" y="3994"/>
                    <a:pt x="4160" y="3977"/>
                    <a:pt x="4199" y="3938"/>
                  </a:cubicBezTo>
                  <a:cubicBezTo>
                    <a:pt x="4554" y="3558"/>
                    <a:pt x="2040" y="2159"/>
                    <a:pt x="2040" y="2159"/>
                  </a:cubicBezTo>
                  <a:lnTo>
                    <a:pt x="2040" y="2159"/>
                  </a:lnTo>
                  <a:cubicBezTo>
                    <a:pt x="2040" y="2159"/>
                    <a:pt x="3926" y="3019"/>
                    <a:pt x="4528" y="3019"/>
                  </a:cubicBezTo>
                  <a:cubicBezTo>
                    <a:pt x="4612" y="3019"/>
                    <a:pt x="4671" y="3003"/>
                    <a:pt x="4697" y="2965"/>
                  </a:cubicBezTo>
                  <a:cubicBezTo>
                    <a:pt x="4934" y="2633"/>
                    <a:pt x="2087" y="1020"/>
                    <a:pt x="2087" y="1020"/>
                  </a:cubicBezTo>
                  <a:cubicBezTo>
                    <a:pt x="2087" y="1020"/>
                    <a:pt x="3938" y="783"/>
                    <a:pt x="3914" y="427"/>
                  </a:cubicBezTo>
                  <a:cubicBezTo>
                    <a:pt x="3890" y="72"/>
                    <a:pt x="1471" y="0"/>
                    <a:pt x="147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11;p34">
            <a:extLst>
              <a:ext uri="{FF2B5EF4-FFF2-40B4-BE49-F238E27FC236}">
                <a16:creationId xmlns:a16="http://schemas.microsoft.com/office/drawing/2014/main" id="{33E8A3DE-BC43-CB54-03D4-9324C6BF1911}"/>
              </a:ext>
            </a:extLst>
          </p:cNvPr>
          <p:cNvSpPr txBox="1">
            <a:spLocks/>
          </p:cNvSpPr>
          <p:nvPr/>
        </p:nvSpPr>
        <p:spPr>
          <a:xfrm>
            <a:off x="-7110563" y="1525013"/>
            <a:ext cx="6795520" cy="12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just"/>
            <a:r>
              <a:rPr lang="en-US" sz="1800" dirty="0">
                <a:solidFill>
                  <a:srgbClr val="FFC000"/>
                </a:solidFill>
              </a:rPr>
              <a:t>Database development involves creating databases for small applications using microcomputer database management packages. For large corporate databases, a top-down data planning effort is essential. This includes building enterprise and entity relationship models, subject area databases, and logical data models that support the organization's fundamental business processes.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3"/>
          <p:cNvSpPr txBox="1">
            <a:spLocks noGrp="1"/>
          </p:cNvSpPr>
          <p:nvPr>
            <p:ph type="title"/>
          </p:nvPr>
        </p:nvSpPr>
        <p:spPr>
          <a:xfrm>
            <a:off x="945942" y="611598"/>
            <a:ext cx="6334218" cy="6348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solidFill>
                  <a:schemeClr val="tx2">
                    <a:lumMod val="50000"/>
                  </a:schemeClr>
                </a:solidFill>
                <a:latin typeface="Vollkorn Black" panose="00000A00000000000000" pitchFamily="2" charset="0"/>
                <a:ea typeface="Vollkorn Black" panose="00000A00000000000000" pitchFamily="2" charset="0"/>
              </a:rPr>
              <a:t>D</a:t>
            </a:r>
            <a:r>
              <a:rPr lang="en-PH" sz="4000" dirty="0">
                <a:solidFill>
                  <a:schemeClr val="tx2">
                    <a:lumMod val="50000"/>
                  </a:schemeClr>
                </a:solidFill>
                <a:latin typeface="Vollkorn Black" panose="00000A00000000000000" pitchFamily="2" charset="0"/>
                <a:ea typeface="Vollkorn Black" panose="00000A00000000000000" pitchFamily="2" charset="0"/>
              </a:rPr>
              <a:t>a</a:t>
            </a:r>
            <a:r>
              <a:rPr lang="en" sz="4000" dirty="0">
                <a:solidFill>
                  <a:schemeClr val="tx2">
                    <a:lumMod val="50000"/>
                  </a:schemeClr>
                </a:solidFill>
                <a:latin typeface="Vollkorn Black" panose="00000A00000000000000" pitchFamily="2" charset="0"/>
                <a:ea typeface="Vollkorn Black" panose="00000A00000000000000" pitchFamily="2" charset="0"/>
              </a:rPr>
              <a:t>tabase Development</a:t>
            </a:r>
            <a:endParaRPr sz="4000" dirty="0">
              <a:solidFill>
                <a:schemeClr val="tx2">
                  <a:lumMod val="50000"/>
                </a:schemeClr>
              </a:solidFill>
              <a:latin typeface="Vollkorn Black" panose="00000A00000000000000" pitchFamily="2" charset="0"/>
              <a:ea typeface="Vollkorn Black" panose="00000A00000000000000" pitchFamily="2" charset="0"/>
            </a:endParaRPr>
          </a:p>
        </p:txBody>
      </p:sp>
      <p:sp>
        <p:nvSpPr>
          <p:cNvPr id="499" name="Google Shape;499;p33"/>
          <p:cNvSpPr txBox="1">
            <a:spLocks noGrp="1"/>
          </p:cNvSpPr>
          <p:nvPr>
            <p:ph type="title" idx="2"/>
          </p:nvPr>
        </p:nvSpPr>
        <p:spPr>
          <a:xfrm>
            <a:off x="151254" y="604957"/>
            <a:ext cx="1056000" cy="83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463" name="Google Shape;702;p38">
            <a:extLst>
              <a:ext uri="{FF2B5EF4-FFF2-40B4-BE49-F238E27FC236}">
                <a16:creationId xmlns:a16="http://schemas.microsoft.com/office/drawing/2014/main" id="{6C65773D-8028-2AEC-F381-C981FD92509C}"/>
              </a:ext>
            </a:extLst>
          </p:cNvPr>
          <p:cNvGrpSpPr/>
          <p:nvPr/>
        </p:nvGrpSpPr>
        <p:grpSpPr>
          <a:xfrm>
            <a:off x="6454833" y="1315092"/>
            <a:ext cx="2272477" cy="1555430"/>
            <a:chOff x="326297" y="1403862"/>
            <a:chExt cx="4348306" cy="3422395"/>
          </a:xfrm>
        </p:grpSpPr>
        <p:sp>
          <p:nvSpPr>
            <p:cNvPr id="464" name="Google Shape;703;p38">
              <a:extLst>
                <a:ext uri="{FF2B5EF4-FFF2-40B4-BE49-F238E27FC236}">
                  <a16:creationId xmlns:a16="http://schemas.microsoft.com/office/drawing/2014/main" id="{E186CDBC-0B9F-8938-549E-DC7C546EB174}"/>
                </a:ext>
              </a:extLst>
            </p:cNvPr>
            <p:cNvSpPr/>
            <p:nvPr/>
          </p:nvSpPr>
          <p:spPr>
            <a:xfrm flipH="1">
              <a:off x="326297" y="2681000"/>
              <a:ext cx="1080996" cy="1084272"/>
            </a:xfrm>
            <a:custGeom>
              <a:avLst/>
              <a:gdLst/>
              <a:ahLst/>
              <a:cxnLst/>
              <a:rect l="l" t="t" r="r" b="b"/>
              <a:pathLst>
                <a:path w="9899" h="9929" extrusionOk="0">
                  <a:moveTo>
                    <a:pt x="3698" y="0"/>
                  </a:moveTo>
                  <a:lnTo>
                    <a:pt x="1" y="7852"/>
                  </a:lnTo>
                  <a:lnTo>
                    <a:pt x="959" y="9929"/>
                  </a:lnTo>
                  <a:lnTo>
                    <a:pt x="5448" y="9929"/>
                  </a:lnTo>
                  <a:lnTo>
                    <a:pt x="9792" y="746"/>
                  </a:lnTo>
                  <a:cubicBezTo>
                    <a:pt x="9899" y="525"/>
                    <a:pt x="9747" y="266"/>
                    <a:pt x="9496" y="259"/>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04;p38">
              <a:extLst>
                <a:ext uri="{FF2B5EF4-FFF2-40B4-BE49-F238E27FC236}">
                  <a16:creationId xmlns:a16="http://schemas.microsoft.com/office/drawing/2014/main" id="{47493309-8659-C076-B568-A0DD05D93923}"/>
                </a:ext>
              </a:extLst>
            </p:cNvPr>
            <p:cNvSpPr/>
            <p:nvPr/>
          </p:nvSpPr>
          <p:spPr>
            <a:xfrm flipH="1">
              <a:off x="1619032" y="4551069"/>
              <a:ext cx="79063" cy="184552"/>
            </a:xfrm>
            <a:custGeom>
              <a:avLst/>
              <a:gdLst/>
              <a:ahLst/>
              <a:cxnLst/>
              <a:rect l="l" t="t" r="r" b="b"/>
              <a:pathLst>
                <a:path w="724" h="1690" extrusionOk="0">
                  <a:moveTo>
                    <a:pt x="358" y="1"/>
                  </a:moveTo>
                  <a:cubicBezTo>
                    <a:pt x="161" y="1"/>
                    <a:pt x="1" y="161"/>
                    <a:pt x="1" y="358"/>
                  </a:cubicBezTo>
                  <a:lnTo>
                    <a:pt x="1" y="1325"/>
                  </a:lnTo>
                  <a:cubicBezTo>
                    <a:pt x="1" y="1522"/>
                    <a:pt x="161" y="1690"/>
                    <a:pt x="358" y="1690"/>
                  </a:cubicBezTo>
                  <a:cubicBezTo>
                    <a:pt x="564" y="1690"/>
                    <a:pt x="724" y="1522"/>
                    <a:pt x="724" y="1325"/>
                  </a:cubicBezTo>
                  <a:lnTo>
                    <a:pt x="724" y="358"/>
                  </a:lnTo>
                  <a:cubicBezTo>
                    <a:pt x="724" y="252"/>
                    <a:pt x="678" y="153"/>
                    <a:pt x="602" y="85"/>
                  </a:cubicBezTo>
                  <a:cubicBezTo>
                    <a:pt x="533" y="31"/>
                    <a:pt x="450" y="1"/>
                    <a:pt x="358"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05;p38">
              <a:extLst>
                <a:ext uri="{FF2B5EF4-FFF2-40B4-BE49-F238E27FC236}">
                  <a16:creationId xmlns:a16="http://schemas.microsoft.com/office/drawing/2014/main" id="{F6E8340E-8144-13CA-AF1F-B97B364ED789}"/>
                </a:ext>
              </a:extLst>
            </p:cNvPr>
            <p:cNvSpPr/>
            <p:nvPr/>
          </p:nvSpPr>
          <p:spPr>
            <a:xfrm flipH="1">
              <a:off x="2034431" y="4530102"/>
              <a:ext cx="100576" cy="212617"/>
            </a:xfrm>
            <a:custGeom>
              <a:avLst/>
              <a:gdLst/>
              <a:ahLst/>
              <a:cxnLst/>
              <a:rect l="l" t="t" r="r" b="b"/>
              <a:pathLst>
                <a:path w="921" h="1947" extrusionOk="0">
                  <a:moveTo>
                    <a:pt x="563" y="0"/>
                  </a:moveTo>
                  <a:cubicBezTo>
                    <a:pt x="380" y="0"/>
                    <a:pt x="211" y="154"/>
                    <a:pt x="183" y="368"/>
                  </a:cubicBezTo>
                  <a:lnTo>
                    <a:pt x="31" y="1479"/>
                  </a:lnTo>
                  <a:cubicBezTo>
                    <a:pt x="0" y="1707"/>
                    <a:pt x="137" y="1920"/>
                    <a:pt x="335" y="1943"/>
                  </a:cubicBezTo>
                  <a:cubicBezTo>
                    <a:pt x="350" y="1945"/>
                    <a:pt x="366" y="1946"/>
                    <a:pt x="381" y="1946"/>
                  </a:cubicBezTo>
                  <a:cubicBezTo>
                    <a:pt x="561" y="1946"/>
                    <a:pt x="718" y="1788"/>
                    <a:pt x="746" y="1578"/>
                  </a:cubicBezTo>
                  <a:lnTo>
                    <a:pt x="905" y="474"/>
                  </a:lnTo>
                  <a:cubicBezTo>
                    <a:pt x="921" y="345"/>
                    <a:pt x="890" y="223"/>
                    <a:pt x="822" y="140"/>
                  </a:cubicBezTo>
                  <a:cubicBezTo>
                    <a:pt x="768" y="64"/>
                    <a:pt x="692" y="18"/>
                    <a:pt x="601" y="3"/>
                  </a:cubicBezTo>
                  <a:cubicBezTo>
                    <a:pt x="588" y="1"/>
                    <a:pt x="576" y="0"/>
                    <a:pt x="563"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06;p38">
              <a:extLst>
                <a:ext uri="{FF2B5EF4-FFF2-40B4-BE49-F238E27FC236}">
                  <a16:creationId xmlns:a16="http://schemas.microsoft.com/office/drawing/2014/main" id="{014A0D87-CDF6-E9D5-BE14-CD64D4FF9A85}"/>
                </a:ext>
              </a:extLst>
            </p:cNvPr>
            <p:cNvSpPr/>
            <p:nvPr/>
          </p:nvSpPr>
          <p:spPr>
            <a:xfrm flipH="1">
              <a:off x="769222" y="2583702"/>
              <a:ext cx="678803" cy="818473"/>
            </a:xfrm>
            <a:custGeom>
              <a:avLst/>
              <a:gdLst/>
              <a:ahLst/>
              <a:cxnLst/>
              <a:rect l="l" t="t" r="r" b="b"/>
              <a:pathLst>
                <a:path w="6216" h="7495" extrusionOk="0">
                  <a:moveTo>
                    <a:pt x="5309" y="1"/>
                  </a:moveTo>
                  <a:cubicBezTo>
                    <a:pt x="5299" y="1"/>
                    <a:pt x="5290" y="1"/>
                    <a:pt x="5281" y="1"/>
                  </a:cubicBezTo>
                  <a:lnTo>
                    <a:pt x="975" y="108"/>
                  </a:lnTo>
                  <a:cubicBezTo>
                    <a:pt x="511" y="115"/>
                    <a:pt x="138" y="465"/>
                    <a:pt x="130" y="899"/>
                  </a:cubicBezTo>
                  <a:lnTo>
                    <a:pt x="1" y="7449"/>
                  </a:lnTo>
                  <a:lnTo>
                    <a:pt x="5456" y="7495"/>
                  </a:lnTo>
                  <a:lnTo>
                    <a:pt x="6163" y="891"/>
                  </a:lnTo>
                  <a:cubicBezTo>
                    <a:pt x="6216" y="413"/>
                    <a:pt x="5820" y="1"/>
                    <a:pt x="5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707;p38">
              <a:extLst>
                <a:ext uri="{FF2B5EF4-FFF2-40B4-BE49-F238E27FC236}">
                  <a16:creationId xmlns:a16="http://schemas.microsoft.com/office/drawing/2014/main" id="{3D88C476-5A0F-1252-6E18-A8A407663A00}"/>
                </a:ext>
              </a:extLst>
            </p:cNvPr>
            <p:cNvSpPr/>
            <p:nvPr/>
          </p:nvSpPr>
          <p:spPr>
            <a:xfrm flipH="1">
              <a:off x="849704" y="3397141"/>
              <a:ext cx="598320" cy="281524"/>
            </a:xfrm>
            <a:custGeom>
              <a:avLst/>
              <a:gdLst/>
              <a:ahLst/>
              <a:cxnLst/>
              <a:rect l="l" t="t" r="r" b="b"/>
              <a:pathLst>
                <a:path w="5479" h="2578" extrusionOk="0">
                  <a:moveTo>
                    <a:pt x="1" y="0"/>
                  </a:moveTo>
                  <a:cubicBezTo>
                    <a:pt x="1" y="0"/>
                    <a:pt x="786" y="2578"/>
                    <a:pt x="2972" y="2578"/>
                  </a:cubicBezTo>
                  <a:cubicBezTo>
                    <a:pt x="3033" y="2578"/>
                    <a:pt x="3095" y="2576"/>
                    <a:pt x="3158" y="2572"/>
                  </a:cubicBezTo>
                  <a:cubicBezTo>
                    <a:pt x="5479" y="2420"/>
                    <a:pt x="5456" y="46"/>
                    <a:pt x="5456" y="46"/>
                  </a:cubicBezTo>
                  <a:lnTo>
                    <a:pt x="1" y="0"/>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708;p38">
              <a:extLst>
                <a:ext uri="{FF2B5EF4-FFF2-40B4-BE49-F238E27FC236}">
                  <a16:creationId xmlns:a16="http://schemas.microsoft.com/office/drawing/2014/main" id="{1635C30D-9658-FF7A-1A17-CA7BE69932E9}"/>
                </a:ext>
              </a:extLst>
            </p:cNvPr>
            <p:cNvSpPr/>
            <p:nvPr/>
          </p:nvSpPr>
          <p:spPr>
            <a:xfrm flipH="1">
              <a:off x="1154586" y="3401181"/>
              <a:ext cx="1011215" cy="1159185"/>
            </a:xfrm>
            <a:custGeom>
              <a:avLst/>
              <a:gdLst/>
              <a:ahLst/>
              <a:cxnLst/>
              <a:rect l="l" t="t" r="r" b="b"/>
              <a:pathLst>
                <a:path w="9260" h="10615" extrusionOk="0">
                  <a:moveTo>
                    <a:pt x="8324" y="1"/>
                  </a:moveTo>
                  <a:cubicBezTo>
                    <a:pt x="8314" y="1"/>
                    <a:pt x="8304" y="1"/>
                    <a:pt x="8293" y="1"/>
                  </a:cubicBezTo>
                  <a:cubicBezTo>
                    <a:pt x="7578" y="9"/>
                    <a:pt x="3964" y="123"/>
                    <a:pt x="2595" y="1021"/>
                  </a:cubicBezTo>
                  <a:cubicBezTo>
                    <a:pt x="2040" y="1378"/>
                    <a:pt x="1431" y="2223"/>
                    <a:pt x="693" y="5882"/>
                  </a:cubicBezTo>
                  <a:cubicBezTo>
                    <a:pt x="305" y="7800"/>
                    <a:pt x="69" y="9595"/>
                    <a:pt x="61" y="9664"/>
                  </a:cubicBezTo>
                  <a:cubicBezTo>
                    <a:pt x="1" y="10135"/>
                    <a:pt x="366" y="10554"/>
                    <a:pt x="883" y="10607"/>
                  </a:cubicBezTo>
                  <a:cubicBezTo>
                    <a:pt x="921" y="10607"/>
                    <a:pt x="959" y="10615"/>
                    <a:pt x="997" y="10615"/>
                  </a:cubicBezTo>
                  <a:cubicBezTo>
                    <a:pt x="1461" y="10615"/>
                    <a:pt x="1865" y="10295"/>
                    <a:pt x="1925" y="9861"/>
                  </a:cubicBezTo>
                  <a:cubicBezTo>
                    <a:pt x="2382" y="6316"/>
                    <a:pt x="3204" y="2908"/>
                    <a:pt x="3713" y="2383"/>
                  </a:cubicBezTo>
                  <a:cubicBezTo>
                    <a:pt x="4398" y="1957"/>
                    <a:pt x="6863" y="1721"/>
                    <a:pt x="8331" y="1690"/>
                  </a:cubicBezTo>
                  <a:cubicBezTo>
                    <a:pt x="8849" y="1683"/>
                    <a:pt x="9260" y="1295"/>
                    <a:pt x="9244" y="831"/>
                  </a:cubicBezTo>
                  <a:cubicBezTo>
                    <a:pt x="9237" y="368"/>
                    <a:pt x="8827" y="1"/>
                    <a:pt x="8324" y="1"/>
                  </a:cubicBez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709;p38">
              <a:extLst>
                <a:ext uri="{FF2B5EF4-FFF2-40B4-BE49-F238E27FC236}">
                  <a16:creationId xmlns:a16="http://schemas.microsoft.com/office/drawing/2014/main" id="{05B0743A-E929-E5DC-2D08-ABC5200B8B1F}"/>
                </a:ext>
              </a:extLst>
            </p:cNvPr>
            <p:cNvSpPr/>
            <p:nvPr/>
          </p:nvSpPr>
          <p:spPr>
            <a:xfrm flipH="1">
              <a:off x="995047" y="3462334"/>
              <a:ext cx="768676" cy="1138764"/>
            </a:xfrm>
            <a:custGeom>
              <a:avLst/>
              <a:gdLst/>
              <a:ahLst/>
              <a:cxnLst/>
              <a:rect l="l" t="t" r="r" b="b"/>
              <a:pathLst>
                <a:path w="7039" h="10428" extrusionOk="0">
                  <a:moveTo>
                    <a:pt x="6020" y="1"/>
                  </a:moveTo>
                  <a:cubicBezTo>
                    <a:pt x="5970" y="1"/>
                    <a:pt x="5918" y="4"/>
                    <a:pt x="5867" y="12"/>
                  </a:cubicBezTo>
                  <a:cubicBezTo>
                    <a:pt x="5250" y="111"/>
                    <a:pt x="2101" y="636"/>
                    <a:pt x="1020" y="1617"/>
                  </a:cubicBezTo>
                  <a:cubicBezTo>
                    <a:pt x="579" y="2013"/>
                    <a:pt x="161" y="2835"/>
                    <a:pt x="54" y="6190"/>
                  </a:cubicBezTo>
                  <a:cubicBezTo>
                    <a:pt x="1" y="7932"/>
                    <a:pt x="62" y="9545"/>
                    <a:pt x="62" y="9613"/>
                  </a:cubicBezTo>
                  <a:cubicBezTo>
                    <a:pt x="77" y="10070"/>
                    <a:pt x="495" y="10427"/>
                    <a:pt x="998" y="10427"/>
                  </a:cubicBezTo>
                  <a:lnTo>
                    <a:pt x="1028" y="10427"/>
                  </a:lnTo>
                  <a:cubicBezTo>
                    <a:pt x="1545" y="10412"/>
                    <a:pt x="1949" y="10024"/>
                    <a:pt x="1933" y="9552"/>
                  </a:cubicBezTo>
                  <a:cubicBezTo>
                    <a:pt x="1819" y="6433"/>
                    <a:pt x="2017" y="3359"/>
                    <a:pt x="2375" y="2789"/>
                  </a:cubicBezTo>
                  <a:cubicBezTo>
                    <a:pt x="2763" y="2477"/>
                    <a:pt x="4299" y="1975"/>
                    <a:pt x="6186" y="1686"/>
                  </a:cubicBezTo>
                  <a:cubicBezTo>
                    <a:pt x="6696" y="1602"/>
                    <a:pt x="7038" y="1168"/>
                    <a:pt x="6955" y="704"/>
                  </a:cubicBezTo>
                  <a:cubicBezTo>
                    <a:pt x="6873" y="294"/>
                    <a:pt x="6471" y="1"/>
                    <a:pt x="6020" y="1"/>
                  </a:cubicBez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710;p38">
              <a:extLst>
                <a:ext uri="{FF2B5EF4-FFF2-40B4-BE49-F238E27FC236}">
                  <a16:creationId xmlns:a16="http://schemas.microsoft.com/office/drawing/2014/main" id="{4514BFAE-3677-FDD4-3186-BA3A4C6C8D62}"/>
                </a:ext>
              </a:extLst>
            </p:cNvPr>
            <p:cNvSpPr/>
            <p:nvPr/>
          </p:nvSpPr>
          <p:spPr>
            <a:xfrm flipH="1">
              <a:off x="1583322" y="4530320"/>
              <a:ext cx="151245" cy="108110"/>
            </a:xfrm>
            <a:custGeom>
              <a:avLst/>
              <a:gdLst/>
              <a:ahLst/>
              <a:cxnLst/>
              <a:rect l="l" t="t" r="r" b="b"/>
              <a:pathLst>
                <a:path w="1385" h="990" extrusionOk="0">
                  <a:moveTo>
                    <a:pt x="0" y="1"/>
                  </a:moveTo>
                  <a:lnTo>
                    <a:pt x="152" y="990"/>
                  </a:lnTo>
                  <a:lnTo>
                    <a:pt x="1157" y="990"/>
                  </a:lnTo>
                  <a:lnTo>
                    <a:pt x="1385" y="107"/>
                  </a:lnTo>
                  <a:lnTo>
                    <a:pt x="0" y="1"/>
                  </a:ln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711;p38">
              <a:extLst>
                <a:ext uri="{FF2B5EF4-FFF2-40B4-BE49-F238E27FC236}">
                  <a16:creationId xmlns:a16="http://schemas.microsoft.com/office/drawing/2014/main" id="{042704C0-E460-33BA-7844-BAA57FFBB526}"/>
                </a:ext>
              </a:extLst>
            </p:cNvPr>
            <p:cNvSpPr/>
            <p:nvPr/>
          </p:nvSpPr>
          <p:spPr>
            <a:xfrm flipH="1">
              <a:off x="1996210" y="4482927"/>
              <a:ext cx="150481" cy="118157"/>
            </a:xfrm>
            <a:custGeom>
              <a:avLst/>
              <a:gdLst/>
              <a:ahLst/>
              <a:cxnLst/>
              <a:rect l="l" t="t" r="r" b="b"/>
              <a:pathLst>
                <a:path w="1378" h="1082" extrusionOk="0">
                  <a:moveTo>
                    <a:pt x="1" y="1"/>
                  </a:moveTo>
                  <a:lnTo>
                    <a:pt x="77" y="1005"/>
                  </a:lnTo>
                  <a:lnTo>
                    <a:pt x="1073" y="1081"/>
                  </a:lnTo>
                  <a:lnTo>
                    <a:pt x="1378" y="222"/>
                  </a:lnTo>
                  <a:lnTo>
                    <a:pt x="1" y="1"/>
                  </a:ln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712;p38">
              <a:extLst>
                <a:ext uri="{FF2B5EF4-FFF2-40B4-BE49-F238E27FC236}">
                  <a16:creationId xmlns:a16="http://schemas.microsoft.com/office/drawing/2014/main" id="{2DFFD2B2-1CBD-B10C-436C-B256FC805039}"/>
                </a:ext>
              </a:extLst>
            </p:cNvPr>
            <p:cNvSpPr/>
            <p:nvPr/>
          </p:nvSpPr>
          <p:spPr>
            <a:xfrm flipH="1">
              <a:off x="1597405" y="4695651"/>
              <a:ext cx="354035" cy="130606"/>
            </a:xfrm>
            <a:custGeom>
              <a:avLst/>
              <a:gdLst/>
              <a:ahLst/>
              <a:cxnLst/>
              <a:rect l="l" t="t" r="r" b="b"/>
              <a:pathLst>
                <a:path w="3242" h="1196" extrusionOk="0">
                  <a:moveTo>
                    <a:pt x="1986" y="1"/>
                  </a:moveTo>
                  <a:cubicBezTo>
                    <a:pt x="1986" y="1"/>
                    <a:pt x="1270" y="724"/>
                    <a:pt x="675" y="724"/>
                  </a:cubicBezTo>
                  <a:cubicBezTo>
                    <a:pt x="663" y="724"/>
                    <a:pt x="651" y="724"/>
                    <a:pt x="640" y="723"/>
                  </a:cubicBezTo>
                  <a:cubicBezTo>
                    <a:pt x="622" y="723"/>
                    <a:pt x="604" y="722"/>
                    <a:pt x="587" y="722"/>
                  </a:cubicBezTo>
                  <a:cubicBezTo>
                    <a:pt x="29" y="722"/>
                    <a:pt x="0" y="1195"/>
                    <a:pt x="0" y="1195"/>
                  </a:cubicBezTo>
                  <a:lnTo>
                    <a:pt x="3241" y="1195"/>
                  </a:lnTo>
                  <a:lnTo>
                    <a:pt x="3241" y="23"/>
                  </a:lnTo>
                  <a:lnTo>
                    <a:pt x="2549" y="23"/>
                  </a:lnTo>
                  <a:lnTo>
                    <a:pt x="2412" y="244"/>
                  </a:lnTo>
                  <a:lnTo>
                    <a:pt x="2321" y="1"/>
                  </a:lnTo>
                  <a:close/>
                </a:path>
              </a:pathLst>
            </a:custGeom>
            <a:solidFill>
              <a:srgbClr val="994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713;p38">
              <a:extLst>
                <a:ext uri="{FF2B5EF4-FFF2-40B4-BE49-F238E27FC236}">
                  <a16:creationId xmlns:a16="http://schemas.microsoft.com/office/drawing/2014/main" id="{A3D3F14E-6E0F-286C-5E58-741486D1DDD8}"/>
                </a:ext>
              </a:extLst>
            </p:cNvPr>
            <p:cNvSpPr/>
            <p:nvPr/>
          </p:nvSpPr>
          <p:spPr>
            <a:xfrm flipH="1">
              <a:off x="2027766" y="4695651"/>
              <a:ext cx="354035" cy="130606"/>
            </a:xfrm>
            <a:custGeom>
              <a:avLst/>
              <a:gdLst/>
              <a:ahLst/>
              <a:cxnLst/>
              <a:rect l="l" t="t" r="r" b="b"/>
              <a:pathLst>
                <a:path w="3242" h="1196" extrusionOk="0">
                  <a:moveTo>
                    <a:pt x="1986" y="1"/>
                  </a:moveTo>
                  <a:cubicBezTo>
                    <a:pt x="1986" y="1"/>
                    <a:pt x="1277" y="724"/>
                    <a:pt x="676" y="724"/>
                  </a:cubicBezTo>
                  <a:cubicBezTo>
                    <a:pt x="664" y="724"/>
                    <a:pt x="652" y="724"/>
                    <a:pt x="640" y="723"/>
                  </a:cubicBezTo>
                  <a:cubicBezTo>
                    <a:pt x="622" y="723"/>
                    <a:pt x="604" y="722"/>
                    <a:pt x="587" y="722"/>
                  </a:cubicBezTo>
                  <a:cubicBezTo>
                    <a:pt x="29" y="722"/>
                    <a:pt x="0" y="1195"/>
                    <a:pt x="0" y="1195"/>
                  </a:cubicBezTo>
                  <a:lnTo>
                    <a:pt x="3242" y="1195"/>
                  </a:lnTo>
                  <a:lnTo>
                    <a:pt x="3242" y="23"/>
                  </a:lnTo>
                  <a:lnTo>
                    <a:pt x="2557" y="23"/>
                  </a:lnTo>
                  <a:lnTo>
                    <a:pt x="2412" y="244"/>
                  </a:lnTo>
                  <a:lnTo>
                    <a:pt x="2321" y="1"/>
                  </a:lnTo>
                  <a:close/>
                </a:path>
              </a:pathLst>
            </a:custGeom>
            <a:solidFill>
              <a:srgbClr val="994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14;p38">
              <a:extLst>
                <a:ext uri="{FF2B5EF4-FFF2-40B4-BE49-F238E27FC236}">
                  <a16:creationId xmlns:a16="http://schemas.microsoft.com/office/drawing/2014/main" id="{7DEEFFBF-6222-853B-B033-01CCFDDD69C7}"/>
                </a:ext>
              </a:extLst>
            </p:cNvPr>
            <p:cNvSpPr/>
            <p:nvPr/>
          </p:nvSpPr>
          <p:spPr>
            <a:xfrm flipH="1">
              <a:off x="812248" y="3033174"/>
              <a:ext cx="635777" cy="368995"/>
            </a:xfrm>
            <a:custGeom>
              <a:avLst/>
              <a:gdLst/>
              <a:ahLst/>
              <a:cxnLst/>
              <a:rect l="l" t="t" r="r" b="b"/>
              <a:pathLst>
                <a:path w="5822" h="3379" extrusionOk="0">
                  <a:moveTo>
                    <a:pt x="5821" y="1"/>
                  </a:moveTo>
                  <a:lnTo>
                    <a:pt x="62" y="381"/>
                  </a:lnTo>
                  <a:lnTo>
                    <a:pt x="1" y="3333"/>
                  </a:lnTo>
                  <a:lnTo>
                    <a:pt x="5456" y="3379"/>
                  </a:lnTo>
                  <a:lnTo>
                    <a:pt x="5821" y="1"/>
                  </a:lnTo>
                  <a:close/>
                </a:path>
              </a:pathLst>
            </a:custGeom>
            <a:solidFill>
              <a:srgbClr val="FFFFFF">
                <a:alpha val="25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15;p38">
              <a:extLst>
                <a:ext uri="{FF2B5EF4-FFF2-40B4-BE49-F238E27FC236}">
                  <a16:creationId xmlns:a16="http://schemas.microsoft.com/office/drawing/2014/main" id="{B55F9BB4-5283-4294-B66C-C22107E3128B}"/>
                </a:ext>
              </a:extLst>
            </p:cNvPr>
            <p:cNvSpPr/>
            <p:nvPr/>
          </p:nvSpPr>
          <p:spPr>
            <a:xfrm flipH="1">
              <a:off x="571351" y="2598008"/>
              <a:ext cx="624857" cy="696166"/>
            </a:xfrm>
            <a:custGeom>
              <a:avLst/>
              <a:gdLst/>
              <a:ahLst/>
              <a:cxnLst/>
              <a:rect l="l" t="t" r="r" b="b"/>
              <a:pathLst>
                <a:path w="5722" h="6375" extrusionOk="0">
                  <a:moveTo>
                    <a:pt x="3230" y="0"/>
                  </a:moveTo>
                  <a:cubicBezTo>
                    <a:pt x="3120" y="0"/>
                    <a:pt x="3009" y="27"/>
                    <a:pt x="2906" y="83"/>
                  </a:cubicBezTo>
                  <a:cubicBezTo>
                    <a:pt x="2564" y="258"/>
                    <a:pt x="2435" y="677"/>
                    <a:pt x="2617" y="1011"/>
                  </a:cubicBezTo>
                  <a:cubicBezTo>
                    <a:pt x="3530" y="2753"/>
                    <a:pt x="4139" y="4313"/>
                    <a:pt x="4230" y="4884"/>
                  </a:cubicBezTo>
                  <a:cubicBezTo>
                    <a:pt x="3964" y="4957"/>
                    <a:pt x="3451" y="4995"/>
                    <a:pt x="2825" y="4995"/>
                  </a:cubicBezTo>
                  <a:cubicBezTo>
                    <a:pt x="2214" y="4995"/>
                    <a:pt x="1497" y="4959"/>
                    <a:pt x="799" y="4884"/>
                  </a:cubicBezTo>
                  <a:cubicBezTo>
                    <a:pt x="771" y="4880"/>
                    <a:pt x="743" y="4879"/>
                    <a:pt x="716" y="4879"/>
                  </a:cubicBezTo>
                  <a:cubicBezTo>
                    <a:pt x="370" y="4879"/>
                    <a:pt x="73" y="5140"/>
                    <a:pt x="38" y="5492"/>
                  </a:cubicBezTo>
                  <a:cubicBezTo>
                    <a:pt x="0" y="5873"/>
                    <a:pt x="274" y="6215"/>
                    <a:pt x="647" y="6253"/>
                  </a:cubicBezTo>
                  <a:cubicBezTo>
                    <a:pt x="692" y="6261"/>
                    <a:pt x="1651" y="6360"/>
                    <a:pt x="2671" y="6375"/>
                  </a:cubicBezTo>
                  <a:lnTo>
                    <a:pt x="2876" y="6375"/>
                  </a:lnTo>
                  <a:cubicBezTo>
                    <a:pt x="4474" y="6375"/>
                    <a:pt x="5242" y="6131"/>
                    <a:pt x="5516" y="5546"/>
                  </a:cubicBezTo>
                  <a:cubicBezTo>
                    <a:pt x="5721" y="5097"/>
                    <a:pt x="5683" y="4397"/>
                    <a:pt x="4816" y="2419"/>
                  </a:cubicBezTo>
                  <a:cubicBezTo>
                    <a:pt x="4352" y="1361"/>
                    <a:pt x="3857" y="410"/>
                    <a:pt x="3835" y="372"/>
                  </a:cubicBezTo>
                  <a:cubicBezTo>
                    <a:pt x="3713" y="135"/>
                    <a:pt x="3476" y="0"/>
                    <a:pt x="3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16;p38">
              <a:extLst>
                <a:ext uri="{FF2B5EF4-FFF2-40B4-BE49-F238E27FC236}">
                  <a16:creationId xmlns:a16="http://schemas.microsoft.com/office/drawing/2014/main" id="{6B8CDB31-71F1-EF2D-E7C5-7A59DE5AE828}"/>
                </a:ext>
              </a:extLst>
            </p:cNvPr>
            <p:cNvSpPr/>
            <p:nvPr/>
          </p:nvSpPr>
          <p:spPr>
            <a:xfrm flipH="1">
              <a:off x="1289123" y="2598008"/>
              <a:ext cx="909111" cy="708724"/>
            </a:xfrm>
            <a:custGeom>
              <a:avLst/>
              <a:gdLst/>
              <a:ahLst/>
              <a:cxnLst/>
              <a:rect l="l" t="t" r="r" b="b"/>
              <a:pathLst>
                <a:path w="8325" h="6490" extrusionOk="0">
                  <a:moveTo>
                    <a:pt x="7586" y="0"/>
                  </a:moveTo>
                  <a:cubicBezTo>
                    <a:pt x="7245" y="0"/>
                    <a:pt x="6950" y="246"/>
                    <a:pt x="6901" y="593"/>
                  </a:cubicBezTo>
                  <a:cubicBezTo>
                    <a:pt x="6894" y="616"/>
                    <a:pt x="6513" y="3012"/>
                    <a:pt x="4741" y="4290"/>
                  </a:cubicBezTo>
                  <a:cubicBezTo>
                    <a:pt x="3989" y="4835"/>
                    <a:pt x="3083" y="5110"/>
                    <a:pt x="2034" y="5110"/>
                  </a:cubicBezTo>
                  <a:cubicBezTo>
                    <a:pt x="1661" y="5110"/>
                    <a:pt x="1270" y="5075"/>
                    <a:pt x="861" y="5005"/>
                  </a:cubicBezTo>
                  <a:cubicBezTo>
                    <a:pt x="822" y="4999"/>
                    <a:pt x="784" y="4996"/>
                    <a:pt x="747" y="4996"/>
                  </a:cubicBezTo>
                  <a:cubicBezTo>
                    <a:pt x="413" y="4996"/>
                    <a:pt x="123" y="5233"/>
                    <a:pt x="62" y="5568"/>
                  </a:cubicBezTo>
                  <a:cubicBezTo>
                    <a:pt x="1" y="5949"/>
                    <a:pt x="252" y="6299"/>
                    <a:pt x="632" y="6367"/>
                  </a:cubicBezTo>
                  <a:cubicBezTo>
                    <a:pt x="1119" y="6451"/>
                    <a:pt x="1591" y="6489"/>
                    <a:pt x="2047" y="6489"/>
                  </a:cubicBezTo>
                  <a:cubicBezTo>
                    <a:pt x="3386" y="6489"/>
                    <a:pt x="4566" y="6124"/>
                    <a:pt x="5562" y="5401"/>
                  </a:cubicBezTo>
                  <a:cubicBezTo>
                    <a:pt x="7807" y="3773"/>
                    <a:pt x="8248" y="912"/>
                    <a:pt x="8263" y="791"/>
                  </a:cubicBezTo>
                  <a:cubicBezTo>
                    <a:pt x="8324" y="418"/>
                    <a:pt x="8058" y="60"/>
                    <a:pt x="7685" y="7"/>
                  </a:cubicBezTo>
                  <a:cubicBezTo>
                    <a:pt x="7652" y="2"/>
                    <a:pt x="7618" y="0"/>
                    <a:pt x="7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17;p38">
              <a:extLst>
                <a:ext uri="{FF2B5EF4-FFF2-40B4-BE49-F238E27FC236}">
                  <a16:creationId xmlns:a16="http://schemas.microsoft.com/office/drawing/2014/main" id="{2A1B81BD-2C65-A032-16F3-BE6AF83A9526}"/>
                </a:ext>
              </a:extLst>
            </p:cNvPr>
            <p:cNvSpPr/>
            <p:nvPr/>
          </p:nvSpPr>
          <p:spPr>
            <a:xfrm flipH="1">
              <a:off x="1085585" y="3153732"/>
              <a:ext cx="108220" cy="108875"/>
            </a:xfrm>
            <a:custGeom>
              <a:avLst/>
              <a:gdLst/>
              <a:ahLst/>
              <a:cxnLst/>
              <a:rect l="l" t="t" r="r" b="b"/>
              <a:pathLst>
                <a:path w="991" h="997" extrusionOk="0">
                  <a:moveTo>
                    <a:pt x="495" y="0"/>
                  </a:moveTo>
                  <a:cubicBezTo>
                    <a:pt x="222" y="0"/>
                    <a:pt x="1" y="221"/>
                    <a:pt x="1" y="495"/>
                  </a:cubicBezTo>
                  <a:cubicBezTo>
                    <a:pt x="1" y="776"/>
                    <a:pt x="222" y="997"/>
                    <a:pt x="495" y="997"/>
                  </a:cubicBezTo>
                  <a:cubicBezTo>
                    <a:pt x="769" y="997"/>
                    <a:pt x="990" y="776"/>
                    <a:pt x="990" y="495"/>
                  </a:cubicBezTo>
                  <a:cubicBezTo>
                    <a:pt x="990" y="221"/>
                    <a:pt x="769" y="0"/>
                    <a:pt x="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18;p38">
              <a:extLst>
                <a:ext uri="{FF2B5EF4-FFF2-40B4-BE49-F238E27FC236}">
                  <a16:creationId xmlns:a16="http://schemas.microsoft.com/office/drawing/2014/main" id="{92E048C4-4FF3-A528-DA0E-769640BA9517}"/>
                </a:ext>
              </a:extLst>
            </p:cNvPr>
            <p:cNvSpPr/>
            <p:nvPr/>
          </p:nvSpPr>
          <p:spPr>
            <a:xfrm flipH="1">
              <a:off x="692680" y="3676259"/>
              <a:ext cx="199513" cy="1147500"/>
            </a:xfrm>
            <a:custGeom>
              <a:avLst/>
              <a:gdLst/>
              <a:ahLst/>
              <a:cxnLst/>
              <a:rect l="l" t="t" r="r" b="b"/>
              <a:pathLst>
                <a:path w="1827" h="10508" extrusionOk="0">
                  <a:moveTo>
                    <a:pt x="663" y="1"/>
                  </a:moveTo>
                  <a:lnTo>
                    <a:pt x="1" y="115"/>
                  </a:lnTo>
                  <a:lnTo>
                    <a:pt x="1385" y="10507"/>
                  </a:lnTo>
                  <a:lnTo>
                    <a:pt x="1827" y="10507"/>
                  </a:lnTo>
                  <a:lnTo>
                    <a:pt x="663" y="1"/>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19;p38">
              <a:extLst>
                <a:ext uri="{FF2B5EF4-FFF2-40B4-BE49-F238E27FC236}">
                  <a16:creationId xmlns:a16="http://schemas.microsoft.com/office/drawing/2014/main" id="{5059F01E-1DD8-7D56-C14B-6F39531EE442}"/>
                </a:ext>
              </a:extLst>
            </p:cNvPr>
            <p:cNvSpPr/>
            <p:nvPr/>
          </p:nvSpPr>
          <p:spPr>
            <a:xfrm flipH="1">
              <a:off x="1210290" y="3724417"/>
              <a:ext cx="275955" cy="1099342"/>
            </a:xfrm>
            <a:custGeom>
              <a:avLst/>
              <a:gdLst/>
              <a:ahLst/>
              <a:cxnLst/>
              <a:rect l="l" t="t" r="r" b="b"/>
              <a:pathLst>
                <a:path w="2527" h="10067" extrusionOk="0">
                  <a:moveTo>
                    <a:pt x="1637" y="1"/>
                  </a:moveTo>
                  <a:lnTo>
                    <a:pt x="1" y="10066"/>
                  </a:lnTo>
                  <a:lnTo>
                    <a:pt x="511" y="10066"/>
                  </a:lnTo>
                  <a:lnTo>
                    <a:pt x="2527" y="92"/>
                  </a:lnTo>
                  <a:lnTo>
                    <a:pt x="1637" y="1"/>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720;p38">
              <a:extLst>
                <a:ext uri="{FF2B5EF4-FFF2-40B4-BE49-F238E27FC236}">
                  <a16:creationId xmlns:a16="http://schemas.microsoft.com/office/drawing/2014/main" id="{7ABF923E-998C-BC01-93FC-6277DBB74126}"/>
                </a:ext>
              </a:extLst>
            </p:cNvPr>
            <p:cNvSpPr/>
            <p:nvPr/>
          </p:nvSpPr>
          <p:spPr>
            <a:xfrm flipH="1">
              <a:off x="1139638" y="3175790"/>
              <a:ext cx="241884" cy="79390"/>
            </a:xfrm>
            <a:custGeom>
              <a:avLst/>
              <a:gdLst/>
              <a:ahLst/>
              <a:cxnLst/>
              <a:rect l="l" t="t" r="r" b="b"/>
              <a:pathLst>
                <a:path w="2215" h="727" extrusionOk="0">
                  <a:moveTo>
                    <a:pt x="1481" y="1"/>
                  </a:moveTo>
                  <a:cubicBezTo>
                    <a:pt x="949" y="1"/>
                    <a:pt x="281" y="130"/>
                    <a:pt x="1" y="726"/>
                  </a:cubicBezTo>
                  <a:lnTo>
                    <a:pt x="1865" y="726"/>
                  </a:lnTo>
                  <a:cubicBezTo>
                    <a:pt x="2055" y="726"/>
                    <a:pt x="2214" y="567"/>
                    <a:pt x="2214" y="376"/>
                  </a:cubicBezTo>
                  <a:cubicBezTo>
                    <a:pt x="2214" y="194"/>
                    <a:pt x="2085" y="49"/>
                    <a:pt x="1910" y="26"/>
                  </a:cubicBezTo>
                  <a:cubicBezTo>
                    <a:pt x="1789" y="12"/>
                    <a:pt x="1641" y="1"/>
                    <a:pt x="1481" y="1"/>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721;p38">
              <a:extLst>
                <a:ext uri="{FF2B5EF4-FFF2-40B4-BE49-F238E27FC236}">
                  <a16:creationId xmlns:a16="http://schemas.microsoft.com/office/drawing/2014/main" id="{55940128-2F09-CD1F-45D7-6AB764C414EB}"/>
                </a:ext>
              </a:extLst>
            </p:cNvPr>
            <p:cNvSpPr/>
            <p:nvPr/>
          </p:nvSpPr>
          <p:spPr>
            <a:xfrm flipH="1">
              <a:off x="1012529" y="2325332"/>
              <a:ext cx="154631" cy="320073"/>
            </a:xfrm>
            <a:custGeom>
              <a:avLst/>
              <a:gdLst/>
              <a:ahLst/>
              <a:cxnLst/>
              <a:rect l="l" t="t" r="r" b="b"/>
              <a:pathLst>
                <a:path w="1416" h="2931" extrusionOk="0">
                  <a:moveTo>
                    <a:pt x="1309" y="1"/>
                  </a:moveTo>
                  <a:lnTo>
                    <a:pt x="0" y="47"/>
                  </a:lnTo>
                  <a:lnTo>
                    <a:pt x="107" y="2930"/>
                  </a:lnTo>
                  <a:lnTo>
                    <a:pt x="1416" y="2877"/>
                  </a:lnTo>
                  <a:lnTo>
                    <a:pt x="1309"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722;p38">
              <a:extLst>
                <a:ext uri="{FF2B5EF4-FFF2-40B4-BE49-F238E27FC236}">
                  <a16:creationId xmlns:a16="http://schemas.microsoft.com/office/drawing/2014/main" id="{0AFE7934-1032-B38F-E5E8-164D3090925B}"/>
                </a:ext>
              </a:extLst>
            </p:cNvPr>
            <p:cNvSpPr/>
            <p:nvPr/>
          </p:nvSpPr>
          <p:spPr>
            <a:xfrm flipH="1">
              <a:off x="1016677" y="2101798"/>
              <a:ext cx="281742" cy="366702"/>
            </a:xfrm>
            <a:custGeom>
              <a:avLst/>
              <a:gdLst/>
              <a:ahLst/>
              <a:cxnLst/>
              <a:rect l="l" t="t" r="r" b="b"/>
              <a:pathLst>
                <a:path w="2580" h="3358" extrusionOk="0">
                  <a:moveTo>
                    <a:pt x="1268" y="1"/>
                  </a:moveTo>
                  <a:cubicBezTo>
                    <a:pt x="1254" y="1"/>
                    <a:pt x="1240" y="1"/>
                    <a:pt x="1225" y="1"/>
                  </a:cubicBezTo>
                  <a:cubicBezTo>
                    <a:pt x="541" y="24"/>
                    <a:pt x="0" y="602"/>
                    <a:pt x="23" y="1295"/>
                  </a:cubicBezTo>
                  <a:lnTo>
                    <a:pt x="54" y="2154"/>
                  </a:lnTo>
                  <a:cubicBezTo>
                    <a:pt x="69" y="2406"/>
                    <a:pt x="145" y="2626"/>
                    <a:pt x="274" y="2816"/>
                  </a:cubicBezTo>
                  <a:cubicBezTo>
                    <a:pt x="502" y="3147"/>
                    <a:pt x="879" y="3357"/>
                    <a:pt x="1303" y="3357"/>
                  </a:cubicBezTo>
                  <a:cubicBezTo>
                    <a:pt x="1317" y="3357"/>
                    <a:pt x="1332" y="3357"/>
                    <a:pt x="1347" y="3357"/>
                  </a:cubicBezTo>
                  <a:cubicBezTo>
                    <a:pt x="2039" y="3334"/>
                    <a:pt x="2579" y="2756"/>
                    <a:pt x="2549" y="2063"/>
                  </a:cubicBezTo>
                  <a:lnTo>
                    <a:pt x="2519" y="1203"/>
                  </a:lnTo>
                  <a:cubicBezTo>
                    <a:pt x="2496" y="525"/>
                    <a:pt x="1941" y="1"/>
                    <a:pt x="1268" y="1"/>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723;p38">
              <a:extLst>
                <a:ext uri="{FF2B5EF4-FFF2-40B4-BE49-F238E27FC236}">
                  <a16:creationId xmlns:a16="http://schemas.microsoft.com/office/drawing/2014/main" id="{E49F09BF-C6F1-7A6D-6124-E859F83FCC7A}"/>
                </a:ext>
              </a:extLst>
            </p:cNvPr>
            <p:cNvSpPr/>
            <p:nvPr/>
          </p:nvSpPr>
          <p:spPr>
            <a:xfrm flipH="1">
              <a:off x="964373" y="2258938"/>
              <a:ext cx="112260" cy="110622"/>
            </a:xfrm>
            <a:custGeom>
              <a:avLst/>
              <a:gdLst/>
              <a:ahLst/>
              <a:cxnLst/>
              <a:rect l="l" t="t" r="r" b="b"/>
              <a:pathLst>
                <a:path w="1028" h="1013" extrusionOk="0">
                  <a:moveTo>
                    <a:pt x="510" y="0"/>
                  </a:moveTo>
                  <a:cubicBezTo>
                    <a:pt x="505" y="0"/>
                    <a:pt x="500" y="0"/>
                    <a:pt x="495" y="0"/>
                  </a:cubicBezTo>
                  <a:cubicBezTo>
                    <a:pt x="221" y="8"/>
                    <a:pt x="1" y="244"/>
                    <a:pt x="8" y="525"/>
                  </a:cubicBezTo>
                  <a:cubicBezTo>
                    <a:pt x="23" y="795"/>
                    <a:pt x="252" y="1012"/>
                    <a:pt x="520" y="1012"/>
                  </a:cubicBezTo>
                  <a:cubicBezTo>
                    <a:pt x="524" y="1012"/>
                    <a:pt x="529" y="1012"/>
                    <a:pt x="533" y="1012"/>
                  </a:cubicBezTo>
                  <a:cubicBezTo>
                    <a:pt x="815" y="997"/>
                    <a:pt x="1028" y="761"/>
                    <a:pt x="1020" y="487"/>
                  </a:cubicBezTo>
                  <a:cubicBezTo>
                    <a:pt x="1013" y="211"/>
                    <a:pt x="785" y="0"/>
                    <a:pt x="510" y="0"/>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724;p38">
              <a:extLst>
                <a:ext uri="{FF2B5EF4-FFF2-40B4-BE49-F238E27FC236}">
                  <a16:creationId xmlns:a16="http://schemas.microsoft.com/office/drawing/2014/main" id="{A4FB8B4D-8613-C949-9D9F-60CABB8A2C0B}"/>
                </a:ext>
              </a:extLst>
            </p:cNvPr>
            <p:cNvSpPr/>
            <p:nvPr/>
          </p:nvSpPr>
          <p:spPr>
            <a:xfrm flipH="1">
              <a:off x="989271" y="2293009"/>
              <a:ext cx="42480" cy="46957"/>
            </a:xfrm>
            <a:custGeom>
              <a:avLst/>
              <a:gdLst/>
              <a:ahLst/>
              <a:cxnLst/>
              <a:rect l="l" t="t" r="r" b="b"/>
              <a:pathLst>
                <a:path w="389" h="430" extrusionOk="0">
                  <a:moveTo>
                    <a:pt x="233" y="0"/>
                  </a:moveTo>
                  <a:cubicBezTo>
                    <a:pt x="163" y="0"/>
                    <a:pt x="84" y="58"/>
                    <a:pt x="46" y="152"/>
                  </a:cubicBezTo>
                  <a:cubicBezTo>
                    <a:pt x="1" y="267"/>
                    <a:pt x="23" y="388"/>
                    <a:pt x="107" y="419"/>
                  </a:cubicBezTo>
                  <a:cubicBezTo>
                    <a:pt x="123" y="426"/>
                    <a:pt x="139" y="429"/>
                    <a:pt x="156" y="429"/>
                  </a:cubicBezTo>
                  <a:cubicBezTo>
                    <a:pt x="226" y="429"/>
                    <a:pt x="300" y="367"/>
                    <a:pt x="343" y="274"/>
                  </a:cubicBezTo>
                  <a:cubicBezTo>
                    <a:pt x="389" y="160"/>
                    <a:pt x="358" y="38"/>
                    <a:pt x="274" y="8"/>
                  </a:cubicBezTo>
                  <a:cubicBezTo>
                    <a:pt x="261" y="3"/>
                    <a:pt x="247" y="0"/>
                    <a:pt x="233"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725;p38">
              <a:extLst>
                <a:ext uri="{FF2B5EF4-FFF2-40B4-BE49-F238E27FC236}">
                  <a16:creationId xmlns:a16="http://schemas.microsoft.com/office/drawing/2014/main" id="{A79774F7-5CE8-2A27-9986-BE8FFE67FAEB}"/>
                </a:ext>
              </a:extLst>
            </p:cNvPr>
            <p:cNvSpPr/>
            <p:nvPr/>
          </p:nvSpPr>
          <p:spPr>
            <a:xfrm flipH="1">
              <a:off x="1041577" y="2405923"/>
              <a:ext cx="120560" cy="103961"/>
            </a:xfrm>
            <a:custGeom>
              <a:avLst/>
              <a:gdLst/>
              <a:ahLst/>
              <a:cxnLst/>
              <a:rect l="l" t="t" r="r" b="b"/>
              <a:pathLst>
                <a:path w="1104" h="952" extrusionOk="0">
                  <a:moveTo>
                    <a:pt x="1103" y="1"/>
                  </a:moveTo>
                  <a:lnTo>
                    <a:pt x="1103" y="1"/>
                  </a:lnTo>
                  <a:cubicBezTo>
                    <a:pt x="1103" y="1"/>
                    <a:pt x="848" y="572"/>
                    <a:pt x="17" y="572"/>
                  </a:cubicBezTo>
                  <a:cubicBezTo>
                    <a:pt x="11" y="572"/>
                    <a:pt x="6" y="572"/>
                    <a:pt x="0" y="572"/>
                  </a:cubicBezTo>
                  <a:lnTo>
                    <a:pt x="0" y="572"/>
                  </a:lnTo>
                  <a:lnTo>
                    <a:pt x="15" y="952"/>
                  </a:lnTo>
                  <a:cubicBezTo>
                    <a:pt x="15" y="952"/>
                    <a:pt x="1035" y="891"/>
                    <a:pt x="1103"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726;p38">
              <a:extLst>
                <a:ext uri="{FF2B5EF4-FFF2-40B4-BE49-F238E27FC236}">
                  <a16:creationId xmlns:a16="http://schemas.microsoft.com/office/drawing/2014/main" id="{6DE1D2CF-6382-5835-4B54-84715601FA6B}"/>
                </a:ext>
              </a:extLst>
            </p:cNvPr>
            <p:cNvSpPr/>
            <p:nvPr/>
          </p:nvSpPr>
          <p:spPr>
            <a:xfrm flipH="1">
              <a:off x="1130468" y="2242449"/>
              <a:ext cx="46739" cy="28393"/>
            </a:xfrm>
            <a:custGeom>
              <a:avLst/>
              <a:gdLst/>
              <a:ahLst/>
              <a:cxnLst/>
              <a:rect l="l" t="t" r="r" b="b"/>
              <a:pathLst>
                <a:path w="428" h="260" extrusionOk="0">
                  <a:moveTo>
                    <a:pt x="195" y="1"/>
                  </a:moveTo>
                  <a:cubicBezTo>
                    <a:pt x="104" y="1"/>
                    <a:pt x="28" y="45"/>
                    <a:pt x="9" y="121"/>
                  </a:cubicBezTo>
                  <a:cubicBezTo>
                    <a:pt x="0" y="156"/>
                    <a:pt x="11" y="165"/>
                    <a:pt x="35" y="165"/>
                  </a:cubicBezTo>
                  <a:cubicBezTo>
                    <a:pt x="62" y="165"/>
                    <a:pt x="107" y="152"/>
                    <a:pt x="157" y="152"/>
                  </a:cubicBezTo>
                  <a:cubicBezTo>
                    <a:pt x="175" y="152"/>
                    <a:pt x="195" y="154"/>
                    <a:pt x="214" y="159"/>
                  </a:cubicBezTo>
                  <a:cubicBezTo>
                    <a:pt x="294" y="182"/>
                    <a:pt x="348" y="259"/>
                    <a:pt x="380" y="259"/>
                  </a:cubicBezTo>
                  <a:cubicBezTo>
                    <a:pt x="390" y="259"/>
                    <a:pt x="399" y="251"/>
                    <a:pt x="404" y="227"/>
                  </a:cubicBezTo>
                  <a:cubicBezTo>
                    <a:pt x="427" y="136"/>
                    <a:pt x="359" y="37"/>
                    <a:pt x="252" y="7"/>
                  </a:cubicBezTo>
                  <a:cubicBezTo>
                    <a:pt x="233" y="3"/>
                    <a:pt x="213"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727;p38">
              <a:extLst>
                <a:ext uri="{FF2B5EF4-FFF2-40B4-BE49-F238E27FC236}">
                  <a16:creationId xmlns:a16="http://schemas.microsoft.com/office/drawing/2014/main" id="{9B300E34-8E0B-DACF-8428-AA734F9E1BD0}"/>
                </a:ext>
              </a:extLst>
            </p:cNvPr>
            <p:cNvSpPr/>
            <p:nvPr/>
          </p:nvSpPr>
          <p:spPr>
            <a:xfrm flipH="1">
              <a:off x="1256595" y="2251185"/>
              <a:ext cx="45210" cy="27628"/>
            </a:xfrm>
            <a:custGeom>
              <a:avLst/>
              <a:gdLst/>
              <a:ahLst/>
              <a:cxnLst/>
              <a:rect l="l" t="t" r="r" b="b"/>
              <a:pathLst>
                <a:path w="414" h="253" extrusionOk="0">
                  <a:moveTo>
                    <a:pt x="234" y="1"/>
                  </a:moveTo>
                  <a:cubicBezTo>
                    <a:pt x="213" y="1"/>
                    <a:pt x="191" y="4"/>
                    <a:pt x="168" y="10"/>
                  </a:cubicBezTo>
                  <a:cubicBezTo>
                    <a:pt x="62" y="41"/>
                    <a:pt x="1" y="132"/>
                    <a:pt x="24" y="223"/>
                  </a:cubicBezTo>
                  <a:cubicBezTo>
                    <a:pt x="29" y="244"/>
                    <a:pt x="37" y="252"/>
                    <a:pt x="47" y="252"/>
                  </a:cubicBezTo>
                  <a:cubicBezTo>
                    <a:pt x="76" y="252"/>
                    <a:pt x="126" y="178"/>
                    <a:pt x="206" y="155"/>
                  </a:cubicBezTo>
                  <a:cubicBezTo>
                    <a:pt x="226" y="149"/>
                    <a:pt x="247" y="147"/>
                    <a:pt x="266" y="147"/>
                  </a:cubicBezTo>
                  <a:cubicBezTo>
                    <a:pt x="308" y="147"/>
                    <a:pt x="347" y="156"/>
                    <a:pt x="373" y="156"/>
                  </a:cubicBezTo>
                  <a:cubicBezTo>
                    <a:pt x="400" y="156"/>
                    <a:pt x="414" y="147"/>
                    <a:pt x="404" y="109"/>
                  </a:cubicBezTo>
                  <a:cubicBezTo>
                    <a:pt x="380" y="43"/>
                    <a:pt x="31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728;p38">
              <a:extLst>
                <a:ext uri="{FF2B5EF4-FFF2-40B4-BE49-F238E27FC236}">
                  <a16:creationId xmlns:a16="http://schemas.microsoft.com/office/drawing/2014/main" id="{BA6AEFB9-FF28-2F86-DD3E-D18C70DF37A1}"/>
                </a:ext>
              </a:extLst>
            </p:cNvPr>
            <p:cNvSpPr/>
            <p:nvPr/>
          </p:nvSpPr>
          <p:spPr>
            <a:xfrm flipH="1">
              <a:off x="1147067" y="2272261"/>
              <a:ext cx="23479" cy="23369"/>
            </a:xfrm>
            <a:custGeom>
              <a:avLst/>
              <a:gdLst/>
              <a:ahLst/>
              <a:cxnLst/>
              <a:rect l="l" t="t" r="r" b="b"/>
              <a:pathLst>
                <a:path w="215" h="214" extrusionOk="0">
                  <a:moveTo>
                    <a:pt x="100" y="0"/>
                  </a:moveTo>
                  <a:cubicBezTo>
                    <a:pt x="39" y="0"/>
                    <a:pt x="1" y="53"/>
                    <a:pt x="1" y="107"/>
                  </a:cubicBezTo>
                  <a:cubicBezTo>
                    <a:pt x="1" y="167"/>
                    <a:pt x="47" y="213"/>
                    <a:pt x="108" y="213"/>
                  </a:cubicBezTo>
                  <a:cubicBezTo>
                    <a:pt x="168" y="205"/>
                    <a:pt x="214" y="160"/>
                    <a:pt x="206" y="99"/>
                  </a:cubicBezTo>
                  <a:cubicBezTo>
                    <a:pt x="206" y="46"/>
                    <a:pt x="161"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729;p38">
              <a:extLst>
                <a:ext uri="{FF2B5EF4-FFF2-40B4-BE49-F238E27FC236}">
                  <a16:creationId xmlns:a16="http://schemas.microsoft.com/office/drawing/2014/main" id="{6344B390-434D-0E38-37BF-C58084FDECC1}"/>
                </a:ext>
              </a:extLst>
            </p:cNvPr>
            <p:cNvSpPr/>
            <p:nvPr/>
          </p:nvSpPr>
          <p:spPr>
            <a:xfrm flipH="1">
              <a:off x="1255940" y="2280560"/>
              <a:ext cx="23369" cy="22496"/>
            </a:xfrm>
            <a:custGeom>
              <a:avLst/>
              <a:gdLst/>
              <a:ahLst/>
              <a:cxnLst/>
              <a:rect l="l" t="t" r="r" b="b"/>
              <a:pathLst>
                <a:path w="214" h="206" extrusionOk="0">
                  <a:moveTo>
                    <a:pt x="99" y="0"/>
                  </a:moveTo>
                  <a:cubicBezTo>
                    <a:pt x="46" y="0"/>
                    <a:pt x="0" y="53"/>
                    <a:pt x="0" y="107"/>
                  </a:cubicBezTo>
                  <a:cubicBezTo>
                    <a:pt x="0" y="167"/>
                    <a:pt x="54" y="206"/>
                    <a:pt x="107" y="206"/>
                  </a:cubicBezTo>
                  <a:cubicBezTo>
                    <a:pt x="168" y="206"/>
                    <a:pt x="213" y="160"/>
                    <a:pt x="206" y="99"/>
                  </a:cubicBezTo>
                  <a:cubicBezTo>
                    <a:pt x="206" y="46"/>
                    <a:pt x="160"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730;p38">
              <a:extLst>
                <a:ext uri="{FF2B5EF4-FFF2-40B4-BE49-F238E27FC236}">
                  <a16:creationId xmlns:a16="http://schemas.microsoft.com/office/drawing/2014/main" id="{635B4216-6C99-49A4-52C9-BE93D591E189}"/>
                </a:ext>
              </a:extLst>
            </p:cNvPr>
            <p:cNvSpPr/>
            <p:nvPr/>
          </p:nvSpPr>
          <p:spPr>
            <a:xfrm flipH="1">
              <a:off x="1197408" y="2266473"/>
              <a:ext cx="49469" cy="68579"/>
            </a:xfrm>
            <a:custGeom>
              <a:avLst/>
              <a:gdLst/>
              <a:ahLst/>
              <a:cxnLst/>
              <a:rect l="l" t="t" r="r" b="b"/>
              <a:pathLst>
                <a:path w="453" h="628" extrusionOk="0">
                  <a:moveTo>
                    <a:pt x="231" y="0"/>
                  </a:moveTo>
                  <a:cubicBezTo>
                    <a:pt x="227" y="0"/>
                    <a:pt x="223" y="3"/>
                    <a:pt x="221" y="7"/>
                  </a:cubicBezTo>
                  <a:cubicBezTo>
                    <a:pt x="221" y="7"/>
                    <a:pt x="297" y="335"/>
                    <a:pt x="198" y="373"/>
                  </a:cubicBezTo>
                  <a:cubicBezTo>
                    <a:pt x="99" y="418"/>
                    <a:pt x="0" y="449"/>
                    <a:pt x="38" y="540"/>
                  </a:cubicBezTo>
                  <a:cubicBezTo>
                    <a:pt x="60" y="587"/>
                    <a:pt x="156" y="627"/>
                    <a:pt x="245" y="627"/>
                  </a:cubicBezTo>
                  <a:cubicBezTo>
                    <a:pt x="315" y="627"/>
                    <a:pt x="380" y="603"/>
                    <a:pt x="403" y="540"/>
                  </a:cubicBezTo>
                  <a:cubicBezTo>
                    <a:pt x="453" y="405"/>
                    <a:pt x="285"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31;p38">
              <a:extLst>
                <a:ext uri="{FF2B5EF4-FFF2-40B4-BE49-F238E27FC236}">
                  <a16:creationId xmlns:a16="http://schemas.microsoft.com/office/drawing/2014/main" id="{B0A3D6BE-E3D1-3385-B9F5-36524C9A3ACC}"/>
                </a:ext>
              </a:extLst>
            </p:cNvPr>
            <p:cNvSpPr/>
            <p:nvPr/>
          </p:nvSpPr>
          <p:spPr>
            <a:xfrm flipH="1">
              <a:off x="1138002" y="2355254"/>
              <a:ext cx="85615" cy="36146"/>
            </a:xfrm>
            <a:custGeom>
              <a:avLst/>
              <a:gdLst/>
              <a:ahLst/>
              <a:cxnLst/>
              <a:rect l="l" t="t" r="r" b="b"/>
              <a:pathLst>
                <a:path w="784" h="331" extrusionOk="0">
                  <a:moveTo>
                    <a:pt x="695" y="0"/>
                  </a:moveTo>
                  <a:cubicBezTo>
                    <a:pt x="628" y="0"/>
                    <a:pt x="516" y="47"/>
                    <a:pt x="380" y="77"/>
                  </a:cubicBezTo>
                  <a:cubicBezTo>
                    <a:pt x="175" y="123"/>
                    <a:pt x="0" y="115"/>
                    <a:pt x="23" y="214"/>
                  </a:cubicBezTo>
                  <a:cubicBezTo>
                    <a:pt x="40" y="287"/>
                    <a:pt x="143" y="331"/>
                    <a:pt x="278" y="331"/>
                  </a:cubicBezTo>
                  <a:cubicBezTo>
                    <a:pt x="327" y="331"/>
                    <a:pt x="379" y="325"/>
                    <a:pt x="434" y="313"/>
                  </a:cubicBezTo>
                  <a:cubicBezTo>
                    <a:pt x="639" y="267"/>
                    <a:pt x="784" y="153"/>
                    <a:pt x="761" y="46"/>
                  </a:cubicBezTo>
                  <a:cubicBezTo>
                    <a:pt x="753" y="13"/>
                    <a:pt x="730" y="0"/>
                    <a:pt x="6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732;p38">
              <a:extLst>
                <a:ext uri="{FF2B5EF4-FFF2-40B4-BE49-F238E27FC236}">
                  <a16:creationId xmlns:a16="http://schemas.microsoft.com/office/drawing/2014/main" id="{79AEC62E-DBFC-EF22-04D0-6473533E0997}"/>
                </a:ext>
              </a:extLst>
            </p:cNvPr>
            <p:cNvSpPr/>
            <p:nvPr/>
          </p:nvSpPr>
          <p:spPr>
            <a:xfrm flipH="1">
              <a:off x="844682" y="2064123"/>
              <a:ext cx="532690" cy="687102"/>
            </a:xfrm>
            <a:custGeom>
              <a:avLst/>
              <a:gdLst/>
              <a:ahLst/>
              <a:cxnLst/>
              <a:rect l="l" t="t" r="r" b="b"/>
              <a:pathLst>
                <a:path w="4878" h="6292" extrusionOk="0">
                  <a:moveTo>
                    <a:pt x="1439" y="476"/>
                  </a:moveTo>
                  <a:cubicBezTo>
                    <a:pt x="1439" y="476"/>
                    <a:pt x="2496" y="696"/>
                    <a:pt x="2770" y="1335"/>
                  </a:cubicBezTo>
                  <a:cubicBezTo>
                    <a:pt x="3044" y="1967"/>
                    <a:pt x="2831" y="3504"/>
                    <a:pt x="2245" y="3610"/>
                  </a:cubicBezTo>
                  <a:cubicBezTo>
                    <a:pt x="2186" y="3620"/>
                    <a:pt x="2125" y="3625"/>
                    <a:pt x="2062" y="3625"/>
                  </a:cubicBezTo>
                  <a:cubicBezTo>
                    <a:pt x="1501" y="3625"/>
                    <a:pt x="828" y="3221"/>
                    <a:pt x="815" y="2324"/>
                  </a:cubicBezTo>
                  <a:cubicBezTo>
                    <a:pt x="799" y="1328"/>
                    <a:pt x="761" y="909"/>
                    <a:pt x="1439" y="476"/>
                  </a:cubicBezTo>
                  <a:close/>
                  <a:moveTo>
                    <a:pt x="2247" y="1"/>
                  </a:moveTo>
                  <a:cubicBezTo>
                    <a:pt x="1759" y="1"/>
                    <a:pt x="1283" y="169"/>
                    <a:pt x="1043" y="445"/>
                  </a:cubicBezTo>
                  <a:cubicBezTo>
                    <a:pt x="495" y="1077"/>
                    <a:pt x="518" y="2789"/>
                    <a:pt x="868" y="3298"/>
                  </a:cubicBezTo>
                  <a:cubicBezTo>
                    <a:pt x="868" y="3298"/>
                    <a:pt x="853" y="4112"/>
                    <a:pt x="723" y="4257"/>
                  </a:cubicBezTo>
                  <a:cubicBezTo>
                    <a:pt x="640" y="4356"/>
                    <a:pt x="320" y="4599"/>
                    <a:pt x="107" y="4759"/>
                  </a:cubicBezTo>
                  <a:cubicBezTo>
                    <a:pt x="1" y="4843"/>
                    <a:pt x="1" y="4995"/>
                    <a:pt x="107" y="5071"/>
                  </a:cubicBezTo>
                  <a:lnTo>
                    <a:pt x="1766" y="6258"/>
                  </a:lnTo>
                  <a:cubicBezTo>
                    <a:pt x="1801" y="6280"/>
                    <a:pt x="1842" y="6292"/>
                    <a:pt x="1882" y="6292"/>
                  </a:cubicBezTo>
                  <a:cubicBezTo>
                    <a:pt x="1910" y="6292"/>
                    <a:pt x="1938" y="6286"/>
                    <a:pt x="1963" y="6273"/>
                  </a:cubicBezTo>
                  <a:cubicBezTo>
                    <a:pt x="2488" y="6014"/>
                    <a:pt x="4816" y="4858"/>
                    <a:pt x="4847" y="4797"/>
                  </a:cubicBezTo>
                  <a:cubicBezTo>
                    <a:pt x="4877" y="4721"/>
                    <a:pt x="4002" y="4067"/>
                    <a:pt x="3904" y="3557"/>
                  </a:cubicBezTo>
                  <a:cubicBezTo>
                    <a:pt x="3797" y="3047"/>
                    <a:pt x="3683" y="2887"/>
                    <a:pt x="3683" y="2887"/>
                  </a:cubicBezTo>
                  <a:cubicBezTo>
                    <a:pt x="3683" y="2887"/>
                    <a:pt x="4040" y="2279"/>
                    <a:pt x="3729" y="1008"/>
                  </a:cubicBezTo>
                  <a:cubicBezTo>
                    <a:pt x="3551" y="291"/>
                    <a:pt x="2889" y="1"/>
                    <a:pt x="2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33;p38">
              <a:extLst>
                <a:ext uri="{FF2B5EF4-FFF2-40B4-BE49-F238E27FC236}">
                  <a16:creationId xmlns:a16="http://schemas.microsoft.com/office/drawing/2014/main" id="{C38C007A-91BA-1ACF-E6DB-37C88B681A4B}"/>
                </a:ext>
              </a:extLst>
            </p:cNvPr>
            <p:cNvSpPr/>
            <p:nvPr/>
          </p:nvSpPr>
          <p:spPr>
            <a:xfrm flipH="1">
              <a:off x="526433" y="3286629"/>
              <a:ext cx="2892993" cy="68252"/>
            </a:xfrm>
            <a:custGeom>
              <a:avLst/>
              <a:gdLst/>
              <a:ahLst/>
              <a:cxnLst/>
              <a:rect l="l" t="t" r="r" b="b"/>
              <a:pathLst>
                <a:path w="26492" h="625" extrusionOk="0">
                  <a:moveTo>
                    <a:pt x="0" y="0"/>
                  </a:moveTo>
                  <a:lnTo>
                    <a:pt x="0" y="624"/>
                  </a:lnTo>
                  <a:lnTo>
                    <a:pt x="26491" y="624"/>
                  </a:lnTo>
                  <a:lnTo>
                    <a:pt x="26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734;p38">
              <a:extLst>
                <a:ext uri="{FF2B5EF4-FFF2-40B4-BE49-F238E27FC236}">
                  <a16:creationId xmlns:a16="http://schemas.microsoft.com/office/drawing/2014/main" id="{02D4F67F-BC89-B738-1AB7-CCDEF5F1F28B}"/>
                </a:ext>
              </a:extLst>
            </p:cNvPr>
            <p:cNvSpPr/>
            <p:nvPr/>
          </p:nvSpPr>
          <p:spPr>
            <a:xfrm flipH="1">
              <a:off x="1370568" y="3286629"/>
              <a:ext cx="2048857" cy="68252"/>
            </a:xfrm>
            <a:custGeom>
              <a:avLst/>
              <a:gdLst/>
              <a:ahLst/>
              <a:cxnLst/>
              <a:rect l="l" t="t" r="r" b="b"/>
              <a:pathLst>
                <a:path w="18762" h="625" extrusionOk="0">
                  <a:moveTo>
                    <a:pt x="0" y="0"/>
                  </a:moveTo>
                  <a:lnTo>
                    <a:pt x="0" y="624"/>
                  </a:lnTo>
                  <a:lnTo>
                    <a:pt x="18761" y="624"/>
                  </a:lnTo>
                  <a:lnTo>
                    <a:pt x="1876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35;p38">
              <a:extLst>
                <a:ext uri="{FF2B5EF4-FFF2-40B4-BE49-F238E27FC236}">
                  <a16:creationId xmlns:a16="http://schemas.microsoft.com/office/drawing/2014/main" id="{74BC7D8E-F746-48A0-8D84-AE2C73FE54B1}"/>
                </a:ext>
              </a:extLst>
            </p:cNvPr>
            <p:cNvSpPr/>
            <p:nvPr/>
          </p:nvSpPr>
          <p:spPr>
            <a:xfrm flipH="1">
              <a:off x="692643" y="3354771"/>
              <a:ext cx="2512531" cy="1468992"/>
            </a:xfrm>
            <a:custGeom>
              <a:avLst/>
              <a:gdLst/>
              <a:ahLst/>
              <a:cxnLst/>
              <a:rect l="l" t="t" r="r" b="b"/>
              <a:pathLst>
                <a:path w="23008" h="13452" extrusionOk="0">
                  <a:moveTo>
                    <a:pt x="1" y="0"/>
                  </a:moveTo>
                  <a:lnTo>
                    <a:pt x="1" y="13451"/>
                  </a:lnTo>
                  <a:lnTo>
                    <a:pt x="23008" y="13451"/>
                  </a:lnTo>
                  <a:lnTo>
                    <a:pt x="23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736;p38">
              <a:extLst>
                <a:ext uri="{FF2B5EF4-FFF2-40B4-BE49-F238E27FC236}">
                  <a16:creationId xmlns:a16="http://schemas.microsoft.com/office/drawing/2014/main" id="{5A761174-E237-4A13-1868-592C42E3F91C}"/>
                </a:ext>
              </a:extLst>
            </p:cNvPr>
            <p:cNvSpPr/>
            <p:nvPr/>
          </p:nvSpPr>
          <p:spPr>
            <a:xfrm flipH="1">
              <a:off x="1364812" y="3354771"/>
              <a:ext cx="73166" cy="1468992"/>
            </a:xfrm>
            <a:custGeom>
              <a:avLst/>
              <a:gdLst/>
              <a:ahLst/>
              <a:cxnLst/>
              <a:rect l="l" t="t" r="r" b="b"/>
              <a:pathLst>
                <a:path w="670" h="13452" extrusionOk="0">
                  <a:moveTo>
                    <a:pt x="0" y="0"/>
                  </a:moveTo>
                  <a:lnTo>
                    <a:pt x="0" y="13451"/>
                  </a:lnTo>
                  <a:lnTo>
                    <a:pt x="670" y="13451"/>
                  </a:lnTo>
                  <a:lnTo>
                    <a:pt x="6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37;p38">
              <a:extLst>
                <a:ext uri="{FF2B5EF4-FFF2-40B4-BE49-F238E27FC236}">
                  <a16:creationId xmlns:a16="http://schemas.microsoft.com/office/drawing/2014/main" id="{9D45EF41-0D7F-C5C9-354E-B0134B5CC2EA}"/>
                </a:ext>
              </a:extLst>
            </p:cNvPr>
            <p:cNvSpPr/>
            <p:nvPr/>
          </p:nvSpPr>
          <p:spPr>
            <a:xfrm flipH="1">
              <a:off x="692672" y="3354771"/>
              <a:ext cx="672251" cy="1468992"/>
            </a:xfrm>
            <a:custGeom>
              <a:avLst/>
              <a:gdLst/>
              <a:ahLst/>
              <a:cxnLst/>
              <a:rect l="l" t="t" r="r" b="b"/>
              <a:pathLst>
                <a:path w="6156" h="13452" extrusionOk="0">
                  <a:moveTo>
                    <a:pt x="1" y="0"/>
                  </a:moveTo>
                  <a:lnTo>
                    <a:pt x="1" y="0"/>
                  </a:lnTo>
                  <a:lnTo>
                    <a:pt x="6156" y="0"/>
                  </a:lnTo>
                  <a:lnTo>
                    <a:pt x="6156" y="13451"/>
                  </a:lnTo>
                  <a:lnTo>
                    <a:pt x="1" y="13451"/>
                  </a:lnTo>
                  <a:lnTo>
                    <a:pt x="1" y="13451"/>
                  </a:lnTo>
                  <a:lnTo>
                    <a:pt x="6156" y="13451"/>
                  </a:lnTo>
                  <a:lnTo>
                    <a:pt x="6156" y="0"/>
                  </a:lnTo>
                  <a:close/>
                </a:path>
              </a:pathLst>
            </a:custGeom>
            <a:solidFill>
              <a:srgbClr val="D7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38;p38">
              <a:extLst>
                <a:ext uri="{FF2B5EF4-FFF2-40B4-BE49-F238E27FC236}">
                  <a16:creationId xmlns:a16="http://schemas.microsoft.com/office/drawing/2014/main" id="{C0C74E74-F2DA-2AA1-7858-600FCF7B8FB1}"/>
                </a:ext>
              </a:extLst>
            </p:cNvPr>
            <p:cNvSpPr/>
            <p:nvPr/>
          </p:nvSpPr>
          <p:spPr>
            <a:xfrm flipH="1">
              <a:off x="692672" y="3354771"/>
              <a:ext cx="672251" cy="1468992"/>
            </a:xfrm>
            <a:custGeom>
              <a:avLst/>
              <a:gdLst/>
              <a:ahLst/>
              <a:cxnLst/>
              <a:rect l="l" t="t" r="r" b="b"/>
              <a:pathLst>
                <a:path w="6156" h="13452" extrusionOk="0">
                  <a:moveTo>
                    <a:pt x="1" y="0"/>
                  </a:moveTo>
                  <a:lnTo>
                    <a:pt x="1" y="13451"/>
                  </a:lnTo>
                  <a:lnTo>
                    <a:pt x="6156" y="13451"/>
                  </a:lnTo>
                  <a:lnTo>
                    <a:pt x="61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39;p38">
              <a:extLst>
                <a:ext uri="{FF2B5EF4-FFF2-40B4-BE49-F238E27FC236}">
                  <a16:creationId xmlns:a16="http://schemas.microsoft.com/office/drawing/2014/main" id="{CEF52853-F7EF-81AC-7A69-375B416865A5}"/>
                </a:ext>
              </a:extLst>
            </p:cNvPr>
            <p:cNvSpPr/>
            <p:nvPr/>
          </p:nvSpPr>
          <p:spPr>
            <a:xfrm flipH="1">
              <a:off x="2649988" y="3354771"/>
              <a:ext cx="595809" cy="1468992"/>
            </a:xfrm>
            <a:custGeom>
              <a:avLst/>
              <a:gdLst/>
              <a:ahLst/>
              <a:cxnLst/>
              <a:rect l="l" t="t" r="r" b="b"/>
              <a:pathLst>
                <a:path w="5456" h="13452" extrusionOk="0">
                  <a:moveTo>
                    <a:pt x="0" y="0"/>
                  </a:moveTo>
                  <a:lnTo>
                    <a:pt x="0" y="13451"/>
                  </a:lnTo>
                  <a:lnTo>
                    <a:pt x="5455" y="13451"/>
                  </a:lnTo>
                  <a:lnTo>
                    <a:pt x="54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40;p38">
              <a:extLst>
                <a:ext uri="{FF2B5EF4-FFF2-40B4-BE49-F238E27FC236}">
                  <a16:creationId xmlns:a16="http://schemas.microsoft.com/office/drawing/2014/main" id="{52D7C118-FDDA-7E22-9CDD-913DF4BDA2F7}"/>
                </a:ext>
              </a:extLst>
            </p:cNvPr>
            <p:cNvSpPr/>
            <p:nvPr/>
          </p:nvSpPr>
          <p:spPr>
            <a:xfrm flipH="1">
              <a:off x="2649988" y="3354771"/>
              <a:ext cx="555186" cy="1468992"/>
            </a:xfrm>
            <a:custGeom>
              <a:avLst/>
              <a:gdLst/>
              <a:ahLst/>
              <a:cxnLst/>
              <a:rect l="l" t="t" r="r" b="b"/>
              <a:pathLst>
                <a:path w="5084" h="13452" extrusionOk="0">
                  <a:moveTo>
                    <a:pt x="1" y="0"/>
                  </a:moveTo>
                  <a:lnTo>
                    <a:pt x="1" y="13451"/>
                  </a:lnTo>
                  <a:lnTo>
                    <a:pt x="5083" y="13451"/>
                  </a:lnTo>
                  <a:lnTo>
                    <a:pt x="5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41;p38">
              <a:extLst>
                <a:ext uri="{FF2B5EF4-FFF2-40B4-BE49-F238E27FC236}">
                  <a16:creationId xmlns:a16="http://schemas.microsoft.com/office/drawing/2014/main" id="{8876DCD4-2F83-5CCC-91F7-AD23B9BDD7CA}"/>
                </a:ext>
              </a:extLst>
            </p:cNvPr>
            <p:cNvSpPr/>
            <p:nvPr/>
          </p:nvSpPr>
          <p:spPr>
            <a:xfrm flipH="1">
              <a:off x="1150443" y="3255070"/>
              <a:ext cx="575060" cy="31669"/>
            </a:xfrm>
            <a:custGeom>
              <a:avLst/>
              <a:gdLst/>
              <a:ahLst/>
              <a:cxnLst/>
              <a:rect l="l" t="t" r="r" b="b"/>
              <a:pathLst>
                <a:path w="5266" h="290" extrusionOk="0">
                  <a:moveTo>
                    <a:pt x="1" y="0"/>
                  </a:moveTo>
                  <a:lnTo>
                    <a:pt x="1" y="289"/>
                  </a:lnTo>
                  <a:lnTo>
                    <a:pt x="5266" y="289"/>
                  </a:lnTo>
                  <a:lnTo>
                    <a:pt x="5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42;p38">
              <a:extLst>
                <a:ext uri="{FF2B5EF4-FFF2-40B4-BE49-F238E27FC236}">
                  <a16:creationId xmlns:a16="http://schemas.microsoft.com/office/drawing/2014/main" id="{3760C964-4F79-7907-4DA5-9F577304C517}"/>
                </a:ext>
              </a:extLst>
            </p:cNvPr>
            <p:cNvSpPr/>
            <p:nvPr/>
          </p:nvSpPr>
          <p:spPr>
            <a:xfrm flipH="1">
              <a:off x="1489398" y="2790638"/>
              <a:ext cx="825134" cy="499383"/>
            </a:xfrm>
            <a:custGeom>
              <a:avLst/>
              <a:gdLst/>
              <a:ahLst/>
              <a:cxnLst/>
              <a:rect l="l" t="t" r="r" b="b"/>
              <a:pathLst>
                <a:path w="7556" h="4573" extrusionOk="0">
                  <a:moveTo>
                    <a:pt x="6376" y="0"/>
                  </a:moveTo>
                  <a:lnTo>
                    <a:pt x="259" y="77"/>
                  </a:lnTo>
                  <a:cubicBezTo>
                    <a:pt x="107" y="77"/>
                    <a:pt x="1" y="213"/>
                    <a:pt x="39" y="358"/>
                  </a:cubicBezTo>
                  <a:lnTo>
                    <a:pt x="990" y="4398"/>
                  </a:lnTo>
                  <a:cubicBezTo>
                    <a:pt x="1020" y="4504"/>
                    <a:pt x="1112" y="4573"/>
                    <a:pt x="1218" y="4573"/>
                  </a:cubicBezTo>
                  <a:lnTo>
                    <a:pt x="7297" y="4573"/>
                  </a:lnTo>
                  <a:cubicBezTo>
                    <a:pt x="7449" y="4573"/>
                    <a:pt x="7556" y="4436"/>
                    <a:pt x="7525" y="4299"/>
                  </a:cubicBezTo>
                  <a:lnTo>
                    <a:pt x="6605" y="175"/>
                  </a:lnTo>
                  <a:cubicBezTo>
                    <a:pt x="6574" y="69"/>
                    <a:pt x="6483" y="0"/>
                    <a:pt x="63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43;p38">
              <a:extLst>
                <a:ext uri="{FF2B5EF4-FFF2-40B4-BE49-F238E27FC236}">
                  <a16:creationId xmlns:a16="http://schemas.microsoft.com/office/drawing/2014/main" id="{9D5D22F9-FAFE-5702-660B-7D97227C3E48}"/>
                </a:ext>
              </a:extLst>
            </p:cNvPr>
            <p:cNvSpPr/>
            <p:nvPr/>
          </p:nvSpPr>
          <p:spPr>
            <a:xfrm flipH="1">
              <a:off x="1517682" y="2790638"/>
              <a:ext cx="810938" cy="499383"/>
            </a:xfrm>
            <a:custGeom>
              <a:avLst/>
              <a:gdLst/>
              <a:ahLst/>
              <a:cxnLst/>
              <a:rect l="l" t="t" r="r" b="b"/>
              <a:pathLst>
                <a:path w="7426" h="4573" extrusionOk="0">
                  <a:moveTo>
                    <a:pt x="6262" y="0"/>
                  </a:moveTo>
                  <a:lnTo>
                    <a:pt x="251" y="77"/>
                  </a:lnTo>
                  <a:cubicBezTo>
                    <a:pt x="107" y="77"/>
                    <a:pt x="0" y="213"/>
                    <a:pt x="31" y="358"/>
                  </a:cubicBezTo>
                  <a:lnTo>
                    <a:pt x="974" y="4398"/>
                  </a:lnTo>
                  <a:cubicBezTo>
                    <a:pt x="997" y="4504"/>
                    <a:pt x="1088" y="4573"/>
                    <a:pt x="1195" y="4573"/>
                  </a:cubicBezTo>
                  <a:lnTo>
                    <a:pt x="7175" y="4573"/>
                  </a:lnTo>
                  <a:cubicBezTo>
                    <a:pt x="7319" y="4573"/>
                    <a:pt x="7426" y="4436"/>
                    <a:pt x="7395" y="4299"/>
                  </a:cubicBezTo>
                  <a:lnTo>
                    <a:pt x="6490" y="175"/>
                  </a:lnTo>
                  <a:cubicBezTo>
                    <a:pt x="6467" y="69"/>
                    <a:pt x="6376" y="0"/>
                    <a:pt x="6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44;p38">
              <a:extLst>
                <a:ext uri="{FF2B5EF4-FFF2-40B4-BE49-F238E27FC236}">
                  <a16:creationId xmlns:a16="http://schemas.microsoft.com/office/drawing/2014/main" id="{0B0F0C5E-B9AE-AA96-B43A-B63555D96411}"/>
                </a:ext>
              </a:extLst>
            </p:cNvPr>
            <p:cNvSpPr/>
            <p:nvPr/>
          </p:nvSpPr>
          <p:spPr>
            <a:xfrm flipH="1">
              <a:off x="894560" y="1600424"/>
              <a:ext cx="2162646" cy="556714"/>
            </a:xfrm>
            <a:custGeom>
              <a:avLst/>
              <a:gdLst/>
              <a:ahLst/>
              <a:cxnLst/>
              <a:rect l="l" t="t" r="r" b="b"/>
              <a:pathLst>
                <a:path w="19804" h="5098" extrusionOk="0">
                  <a:moveTo>
                    <a:pt x="19804" y="0"/>
                  </a:moveTo>
                  <a:lnTo>
                    <a:pt x="12264" y="152"/>
                  </a:lnTo>
                  <a:lnTo>
                    <a:pt x="12226" y="152"/>
                  </a:lnTo>
                  <a:lnTo>
                    <a:pt x="6847" y="4862"/>
                  </a:lnTo>
                  <a:lnTo>
                    <a:pt x="107" y="449"/>
                  </a:lnTo>
                  <a:lnTo>
                    <a:pt x="0" y="609"/>
                  </a:lnTo>
                  <a:lnTo>
                    <a:pt x="6802" y="5060"/>
                  </a:lnTo>
                  <a:lnTo>
                    <a:pt x="6863" y="5098"/>
                  </a:lnTo>
                  <a:lnTo>
                    <a:pt x="12302" y="343"/>
                  </a:lnTo>
                  <a:lnTo>
                    <a:pt x="19804" y="190"/>
                  </a:lnTo>
                  <a:lnTo>
                    <a:pt x="19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45;p38">
              <a:extLst>
                <a:ext uri="{FF2B5EF4-FFF2-40B4-BE49-F238E27FC236}">
                  <a16:creationId xmlns:a16="http://schemas.microsoft.com/office/drawing/2014/main" id="{B7CC29DF-E7AA-F3E5-1F34-514A0FC6DA77}"/>
                </a:ext>
              </a:extLst>
            </p:cNvPr>
            <p:cNvSpPr/>
            <p:nvPr/>
          </p:nvSpPr>
          <p:spPr>
            <a:xfrm flipH="1">
              <a:off x="2843603" y="1450819"/>
              <a:ext cx="414642" cy="413877"/>
            </a:xfrm>
            <a:custGeom>
              <a:avLst/>
              <a:gdLst/>
              <a:ahLst/>
              <a:cxnLst/>
              <a:rect l="l" t="t" r="r" b="b"/>
              <a:pathLst>
                <a:path w="3797" h="3790" extrusionOk="0">
                  <a:moveTo>
                    <a:pt x="1894" y="1"/>
                  </a:moveTo>
                  <a:cubicBezTo>
                    <a:pt x="852" y="1"/>
                    <a:pt x="0" y="853"/>
                    <a:pt x="0" y="1895"/>
                  </a:cubicBezTo>
                  <a:cubicBezTo>
                    <a:pt x="0" y="2945"/>
                    <a:pt x="852" y="3790"/>
                    <a:pt x="1894" y="3790"/>
                  </a:cubicBezTo>
                  <a:cubicBezTo>
                    <a:pt x="2944" y="3790"/>
                    <a:pt x="3796" y="2945"/>
                    <a:pt x="3796" y="1895"/>
                  </a:cubicBezTo>
                  <a:cubicBezTo>
                    <a:pt x="3796" y="853"/>
                    <a:pt x="2944" y="1"/>
                    <a:pt x="1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4</a:t>
              </a:r>
              <a:endParaRPr>
                <a:solidFill>
                  <a:schemeClr val="lt1"/>
                </a:solidFill>
                <a:latin typeface="Poppins SemiBold"/>
                <a:ea typeface="Poppins SemiBold"/>
                <a:cs typeface="Poppins SemiBold"/>
                <a:sym typeface="Poppins SemiBold"/>
              </a:endParaRPr>
            </a:p>
          </p:txBody>
        </p:sp>
        <p:sp>
          <p:nvSpPr>
            <p:cNvPr id="614" name="Google Shape;746;p38">
              <a:extLst>
                <a:ext uri="{FF2B5EF4-FFF2-40B4-BE49-F238E27FC236}">
                  <a16:creationId xmlns:a16="http://schemas.microsoft.com/office/drawing/2014/main" id="{F684565D-257A-BE19-9333-BBC5BEB72CFD}"/>
                </a:ext>
              </a:extLst>
            </p:cNvPr>
            <p:cNvSpPr/>
            <p:nvPr/>
          </p:nvSpPr>
          <p:spPr>
            <a:xfrm flipH="1">
              <a:off x="2101694" y="1898652"/>
              <a:ext cx="413877" cy="414642"/>
            </a:xfrm>
            <a:custGeom>
              <a:avLst/>
              <a:gdLst/>
              <a:ahLst/>
              <a:cxnLst/>
              <a:rect l="l" t="t" r="r" b="b"/>
              <a:pathLst>
                <a:path w="3790" h="3797" extrusionOk="0">
                  <a:moveTo>
                    <a:pt x="1895" y="0"/>
                  </a:moveTo>
                  <a:cubicBezTo>
                    <a:pt x="845" y="0"/>
                    <a:pt x="1" y="853"/>
                    <a:pt x="1" y="1895"/>
                  </a:cubicBezTo>
                  <a:cubicBezTo>
                    <a:pt x="1" y="2945"/>
                    <a:pt x="845" y="3797"/>
                    <a:pt x="1895" y="3797"/>
                  </a:cubicBezTo>
                  <a:cubicBezTo>
                    <a:pt x="2945" y="3797"/>
                    <a:pt x="3789" y="2945"/>
                    <a:pt x="3789" y="1895"/>
                  </a:cubicBezTo>
                  <a:cubicBezTo>
                    <a:pt x="3789" y="853"/>
                    <a:pt x="2945" y="0"/>
                    <a:pt x="1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3</a:t>
              </a:r>
              <a:endParaRPr>
                <a:solidFill>
                  <a:schemeClr val="lt1"/>
                </a:solidFill>
                <a:latin typeface="Poppins SemiBold"/>
                <a:ea typeface="Poppins SemiBold"/>
                <a:cs typeface="Poppins SemiBold"/>
                <a:sym typeface="Poppins SemiBold"/>
              </a:endParaRPr>
            </a:p>
          </p:txBody>
        </p:sp>
        <p:sp>
          <p:nvSpPr>
            <p:cNvPr id="615" name="Google Shape;747;p38">
              <a:extLst>
                <a:ext uri="{FF2B5EF4-FFF2-40B4-BE49-F238E27FC236}">
                  <a16:creationId xmlns:a16="http://schemas.microsoft.com/office/drawing/2014/main" id="{C7FE7F23-674D-BF0F-B1F8-7FC6D35F059F}"/>
                </a:ext>
              </a:extLst>
            </p:cNvPr>
            <p:cNvSpPr/>
            <p:nvPr/>
          </p:nvSpPr>
          <p:spPr>
            <a:xfrm flipH="1">
              <a:off x="1495192" y="1437387"/>
              <a:ext cx="445437" cy="414205"/>
            </a:xfrm>
            <a:custGeom>
              <a:avLst/>
              <a:gdLst/>
              <a:ahLst/>
              <a:cxnLst/>
              <a:rect l="l" t="t" r="r" b="b"/>
              <a:pathLst>
                <a:path w="4079" h="3793" extrusionOk="0">
                  <a:moveTo>
                    <a:pt x="2037" y="0"/>
                  </a:moveTo>
                  <a:cubicBezTo>
                    <a:pt x="1123" y="0"/>
                    <a:pt x="318" y="660"/>
                    <a:pt x="168" y="1592"/>
                  </a:cubicBezTo>
                  <a:cubicBezTo>
                    <a:pt x="0" y="2627"/>
                    <a:pt x="708" y="3601"/>
                    <a:pt x="1735" y="3768"/>
                  </a:cubicBezTo>
                  <a:cubicBezTo>
                    <a:pt x="1837" y="3785"/>
                    <a:pt x="1939" y="3793"/>
                    <a:pt x="2039" y="3793"/>
                  </a:cubicBezTo>
                  <a:cubicBezTo>
                    <a:pt x="2954" y="3793"/>
                    <a:pt x="3760" y="3126"/>
                    <a:pt x="3911" y="2193"/>
                  </a:cubicBezTo>
                  <a:cubicBezTo>
                    <a:pt x="4078" y="1158"/>
                    <a:pt x="3378" y="185"/>
                    <a:pt x="2344" y="25"/>
                  </a:cubicBezTo>
                  <a:cubicBezTo>
                    <a:pt x="2241" y="8"/>
                    <a:pt x="2138"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2</a:t>
              </a:r>
              <a:endParaRPr>
                <a:solidFill>
                  <a:schemeClr val="lt1"/>
                </a:solidFill>
                <a:latin typeface="Poppins SemiBold"/>
                <a:ea typeface="Poppins SemiBold"/>
                <a:cs typeface="Poppins SemiBold"/>
                <a:sym typeface="Poppins SemiBold"/>
              </a:endParaRPr>
            </a:p>
          </p:txBody>
        </p:sp>
        <p:sp>
          <p:nvSpPr>
            <p:cNvPr id="616" name="Google Shape;748;p38">
              <a:extLst>
                <a:ext uri="{FF2B5EF4-FFF2-40B4-BE49-F238E27FC236}">
                  <a16:creationId xmlns:a16="http://schemas.microsoft.com/office/drawing/2014/main" id="{80CCDF47-9A7A-3B13-1891-1355C00980CB}"/>
                </a:ext>
              </a:extLst>
            </p:cNvPr>
            <p:cNvSpPr/>
            <p:nvPr/>
          </p:nvSpPr>
          <p:spPr>
            <a:xfrm flipH="1">
              <a:off x="659478" y="1403862"/>
              <a:ext cx="469462" cy="413987"/>
            </a:xfrm>
            <a:custGeom>
              <a:avLst/>
              <a:gdLst/>
              <a:ahLst/>
              <a:cxnLst/>
              <a:rect l="l" t="t" r="r" b="b"/>
              <a:pathLst>
                <a:path w="4299" h="3791" extrusionOk="0">
                  <a:moveTo>
                    <a:pt x="2149" y="0"/>
                  </a:moveTo>
                  <a:cubicBezTo>
                    <a:pt x="1910" y="0"/>
                    <a:pt x="1667" y="46"/>
                    <a:pt x="1431" y="142"/>
                  </a:cubicBezTo>
                  <a:cubicBezTo>
                    <a:pt x="464" y="537"/>
                    <a:pt x="0" y="1640"/>
                    <a:pt x="396" y="2614"/>
                  </a:cubicBezTo>
                  <a:cubicBezTo>
                    <a:pt x="696" y="3346"/>
                    <a:pt x="1402" y="3790"/>
                    <a:pt x="2150" y="3790"/>
                  </a:cubicBezTo>
                  <a:cubicBezTo>
                    <a:pt x="2389" y="3790"/>
                    <a:pt x="2633" y="3745"/>
                    <a:pt x="2869" y="3649"/>
                  </a:cubicBezTo>
                  <a:cubicBezTo>
                    <a:pt x="3835" y="3253"/>
                    <a:pt x="4299" y="2150"/>
                    <a:pt x="3903" y="1176"/>
                  </a:cubicBezTo>
                  <a:cubicBezTo>
                    <a:pt x="3604" y="444"/>
                    <a:pt x="2898" y="0"/>
                    <a:pt x="2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1</a:t>
              </a:r>
              <a:endParaRPr>
                <a:solidFill>
                  <a:schemeClr val="lt1"/>
                </a:solidFill>
                <a:latin typeface="Poppins SemiBold"/>
                <a:ea typeface="Poppins SemiBold"/>
                <a:cs typeface="Poppins SemiBold"/>
                <a:sym typeface="Poppins SemiBold"/>
              </a:endParaRPr>
            </a:p>
          </p:txBody>
        </p:sp>
        <p:sp>
          <p:nvSpPr>
            <p:cNvPr id="617" name="Google Shape;749;p38">
              <a:extLst>
                <a:ext uri="{FF2B5EF4-FFF2-40B4-BE49-F238E27FC236}">
                  <a16:creationId xmlns:a16="http://schemas.microsoft.com/office/drawing/2014/main" id="{F41CEDA3-35EE-15CD-E318-E5555F60E169}"/>
                </a:ext>
              </a:extLst>
            </p:cNvPr>
            <p:cNvSpPr/>
            <p:nvPr/>
          </p:nvSpPr>
          <p:spPr>
            <a:xfrm flipH="1">
              <a:off x="3786030" y="2000682"/>
              <a:ext cx="621097" cy="804126"/>
            </a:xfrm>
            <a:custGeom>
              <a:avLst/>
              <a:gdLst/>
              <a:ahLst/>
              <a:cxnLst/>
              <a:rect l="l" t="t" r="r" b="b"/>
              <a:pathLst>
                <a:path w="18121" h="23461" extrusionOk="0">
                  <a:moveTo>
                    <a:pt x="15451" y="0"/>
                  </a:moveTo>
                  <a:cubicBezTo>
                    <a:pt x="15425" y="0"/>
                    <a:pt x="15398" y="1"/>
                    <a:pt x="15371" y="2"/>
                  </a:cubicBezTo>
                  <a:lnTo>
                    <a:pt x="12928" y="97"/>
                  </a:lnTo>
                  <a:lnTo>
                    <a:pt x="6286" y="334"/>
                  </a:lnTo>
                  <a:lnTo>
                    <a:pt x="2705" y="452"/>
                  </a:lnTo>
                  <a:cubicBezTo>
                    <a:pt x="1353" y="500"/>
                    <a:pt x="262" y="1591"/>
                    <a:pt x="238" y="2967"/>
                  </a:cubicBezTo>
                  <a:lnTo>
                    <a:pt x="1" y="23460"/>
                  </a:lnTo>
                  <a:lnTo>
                    <a:pt x="16035" y="23460"/>
                  </a:lnTo>
                  <a:lnTo>
                    <a:pt x="17980" y="2777"/>
                  </a:lnTo>
                  <a:cubicBezTo>
                    <a:pt x="18120" y="1286"/>
                    <a:pt x="16932" y="0"/>
                    <a:pt x="1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50;p38">
              <a:extLst>
                <a:ext uri="{FF2B5EF4-FFF2-40B4-BE49-F238E27FC236}">
                  <a16:creationId xmlns:a16="http://schemas.microsoft.com/office/drawing/2014/main" id="{499BEA93-0B8D-E5E9-4C90-27C25EED2014}"/>
                </a:ext>
              </a:extLst>
            </p:cNvPr>
            <p:cNvSpPr/>
            <p:nvPr/>
          </p:nvSpPr>
          <p:spPr>
            <a:xfrm flipH="1">
              <a:off x="3585935" y="2822730"/>
              <a:ext cx="518718" cy="1841082"/>
            </a:xfrm>
            <a:custGeom>
              <a:avLst/>
              <a:gdLst/>
              <a:ahLst/>
              <a:cxnLst/>
              <a:rect l="l" t="t" r="r" b="b"/>
              <a:pathLst>
                <a:path w="15134" h="53715" extrusionOk="0">
                  <a:moveTo>
                    <a:pt x="3059" y="1"/>
                  </a:moveTo>
                  <a:cubicBezTo>
                    <a:pt x="2903" y="1"/>
                    <a:pt x="2745" y="12"/>
                    <a:pt x="2586" y="37"/>
                  </a:cubicBezTo>
                  <a:cubicBezTo>
                    <a:pt x="1044" y="274"/>
                    <a:pt x="0" y="1602"/>
                    <a:pt x="261" y="3002"/>
                  </a:cubicBezTo>
                  <a:lnTo>
                    <a:pt x="9299" y="51556"/>
                  </a:lnTo>
                  <a:cubicBezTo>
                    <a:pt x="9536" y="52813"/>
                    <a:pt x="10722" y="53714"/>
                    <a:pt x="12074" y="53714"/>
                  </a:cubicBezTo>
                  <a:cubicBezTo>
                    <a:pt x="12240" y="53714"/>
                    <a:pt x="12382" y="53691"/>
                    <a:pt x="12548" y="53667"/>
                  </a:cubicBezTo>
                  <a:cubicBezTo>
                    <a:pt x="14090" y="53430"/>
                    <a:pt x="15134" y="52101"/>
                    <a:pt x="14873" y="50702"/>
                  </a:cubicBezTo>
                  <a:lnTo>
                    <a:pt x="5835" y="2148"/>
                  </a:lnTo>
                  <a:cubicBezTo>
                    <a:pt x="5602" y="893"/>
                    <a:pt x="4414" y="1"/>
                    <a:pt x="3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51;p38">
              <a:extLst>
                <a:ext uri="{FF2B5EF4-FFF2-40B4-BE49-F238E27FC236}">
                  <a16:creationId xmlns:a16="http://schemas.microsoft.com/office/drawing/2014/main" id="{1A9B0D80-E65C-FCB8-B3D0-CEDD32F18AAF}"/>
                </a:ext>
              </a:extLst>
            </p:cNvPr>
            <p:cNvSpPr/>
            <p:nvPr/>
          </p:nvSpPr>
          <p:spPr>
            <a:xfrm flipH="1">
              <a:off x="3593198" y="4597295"/>
              <a:ext cx="147999" cy="99192"/>
            </a:xfrm>
            <a:custGeom>
              <a:avLst/>
              <a:gdLst/>
              <a:ahLst/>
              <a:cxnLst/>
              <a:rect l="l" t="t" r="r" b="b"/>
              <a:pathLst>
                <a:path w="4318" h="2894" extrusionOk="0">
                  <a:moveTo>
                    <a:pt x="3724" y="0"/>
                  </a:moveTo>
                  <a:lnTo>
                    <a:pt x="0" y="1020"/>
                  </a:lnTo>
                  <a:lnTo>
                    <a:pt x="664" y="2894"/>
                  </a:lnTo>
                  <a:lnTo>
                    <a:pt x="4317" y="2159"/>
                  </a:lnTo>
                  <a:lnTo>
                    <a:pt x="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52;p38">
              <a:extLst>
                <a:ext uri="{FF2B5EF4-FFF2-40B4-BE49-F238E27FC236}">
                  <a16:creationId xmlns:a16="http://schemas.microsoft.com/office/drawing/2014/main" id="{4C34E4AB-44B1-4439-36F2-8C11964AD97B}"/>
                </a:ext>
              </a:extLst>
            </p:cNvPr>
            <p:cNvSpPr/>
            <p:nvPr/>
          </p:nvSpPr>
          <p:spPr>
            <a:xfrm flipH="1">
              <a:off x="3282664" y="4646896"/>
              <a:ext cx="435772" cy="177236"/>
            </a:xfrm>
            <a:custGeom>
              <a:avLst/>
              <a:gdLst/>
              <a:ahLst/>
              <a:cxnLst/>
              <a:rect l="l" t="t" r="r" b="b"/>
              <a:pathLst>
                <a:path w="12714" h="5171" extrusionOk="0">
                  <a:moveTo>
                    <a:pt x="4080" y="0"/>
                  </a:moveTo>
                  <a:lnTo>
                    <a:pt x="0" y="1447"/>
                  </a:lnTo>
                  <a:lnTo>
                    <a:pt x="0" y="5171"/>
                  </a:lnTo>
                  <a:lnTo>
                    <a:pt x="12714" y="5171"/>
                  </a:lnTo>
                  <a:lnTo>
                    <a:pt x="12714" y="3772"/>
                  </a:lnTo>
                  <a:lnTo>
                    <a:pt x="6357" y="2372"/>
                  </a:lnTo>
                  <a:lnTo>
                    <a:pt x="4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53;p38">
              <a:extLst>
                <a:ext uri="{FF2B5EF4-FFF2-40B4-BE49-F238E27FC236}">
                  <a16:creationId xmlns:a16="http://schemas.microsoft.com/office/drawing/2014/main" id="{9CC8376F-C03C-90C6-00F5-C218830ED8C0}"/>
                </a:ext>
              </a:extLst>
            </p:cNvPr>
            <p:cNvSpPr/>
            <p:nvPr/>
          </p:nvSpPr>
          <p:spPr>
            <a:xfrm flipH="1">
              <a:off x="3857498" y="2804856"/>
              <a:ext cx="601663" cy="283591"/>
            </a:xfrm>
            <a:custGeom>
              <a:avLst/>
              <a:gdLst/>
              <a:ahLst/>
              <a:cxnLst/>
              <a:rect l="l" t="t" r="r" b="b"/>
              <a:pathLst>
                <a:path w="17554" h="8274" extrusionOk="0">
                  <a:moveTo>
                    <a:pt x="1519" y="0"/>
                  </a:moveTo>
                  <a:cubicBezTo>
                    <a:pt x="1519" y="0"/>
                    <a:pt x="1" y="6547"/>
                    <a:pt x="8113" y="8065"/>
                  </a:cubicBezTo>
                  <a:cubicBezTo>
                    <a:pt x="8889" y="8208"/>
                    <a:pt x="9600" y="8274"/>
                    <a:pt x="10253" y="8274"/>
                  </a:cubicBezTo>
                  <a:cubicBezTo>
                    <a:pt x="16426" y="8274"/>
                    <a:pt x="17339" y="2381"/>
                    <a:pt x="17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54;p38">
              <a:extLst>
                <a:ext uri="{FF2B5EF4-FFF2-40B4-BE49-F238E27FC236}">
                  <a16:creationId xmlns:a16="http://schemas.microsoft.com/office/drawing/2014/main" id="{8460CFF8-2A92-C99F-9A6B-809CD9988936}"/>
                </a:ext>
              </a:extLst>
            </p:cNvPr>
            <p:cNvSpPr/>
            <p:nvPr/>
          </p:nvSpPr>
          <p:spPr>
            <a:xfrm flipH="1">
              <a:off x="4133941" y="2860574"/>
              <a:ext cx="465077" cy="1817877"/>
            </a:xfrm>
            <a:custGeom>
              <a:avLst/>
              <a:gdLst/>
              <a:ahLst/>
              <a:cxnLst/>
              <a:rect l="l" t="t" r="r" b="b"/>
              <a:pathLst>
                <a:path w="13569" h="53038" extrusionOk="0">
                  <a:moveTo>
                    <a:pt x="10551" y="0"/>
                  </a:moveTo>
                  <a:cubicBezTo>
                    <a:pt x="9164" y="0"/>
                    <a:pt x="7951" y="924"/>
                    <a:pt x="7734" y="2206"/>
                  </a:cubicBezTo>
                  <a:lnTo>
                    <a:pt x="214" y="50120"/>
                  </a:lnTo>
                  <a:cubicBezTo>
                    <a:pt x="1" y="51519"/>
                    <a:pt x="1068" y="52824"/>
                    <a:pt x="2610" y="53013"/>
                  </a:cubicBezTo>
                  <a:cubicBezTo>
                    <a:pt x="2752" y="53037"/>
                    <a:pt x="2895" y="53037"/>
                    <a:pt x="3013" y="53037"/>
                  </a:cubicBezTo>
                  <a:cubicBezTo>
                    <a:pt x="4413" y="53037"/>
                    <a:pt x="5622" y="52112"/>
                    <a:pt x="5812" y="50831"/>
                  </a:cubicBezTo>
                  <a:lnTo>
                    <a:pt x="13331" y="2942"/>
                  </a:lnTo>
                  <a:cubicBezTo>
                    <a:pt x="13569" y="1542"/>
                    <a:pt x="12477" y="238"/>
                    <a:pt x="10936" y="24"/>
                  </a:cubicBezTo>
                  <a:cubicBezTo>
                    <a:pt x="10806" y="8"/>
                    <a:pt x="10678" y="0"/>
                    <a:pt x="10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55;p38">
              <a:extLst>
                <a:ext uri="{FF2B5EF4-FFF2-40B4-BE49-F238E27FC236}">
                  <a16:creationId xmlns:a16="http://schemas.microsoft.com/office/drawing/2014/main" id="{5C9118B7-34FC-FAEB-DD4C-665D6F3AC4A5}"/>
                </a:ext>
              </a:extLst>
            </p:cNvPr>
            <p:cNvSpPr/>
            <p:nvPr/>
          </p:nvSpPr>
          <p:spPr>
            <a:xfrm flipH="1">
              <a:off x="4441248" y="4619234"/>
              <a:ext cx="133364" cy="82157"/>
            </a:xfrm>
            <a:custGeom>
              <a:avLst/>
              <a:gdLst/>
              <a:ahLst/>
              <a:cxnLst/>
              <a:rect l="l" t="t" r="r" b="b"/>
              <a:pathLst>
                <a:path w="3891" h="2397" extrusionOk="0">
                  <a:moveTo>
                    <a:pt x="238" y="1"/>
                  </a:moveTo>
                  <a:lnTo>
                    <a:pt x="1" y="1922"/>
                  </a:lnTo>
                  <a:lnTo>
                    <a:pt x="3179" y="2396"/>
                  </a:lnTo>
                  <a:lnTo>
                    <a:pt x="3891" y="807"/>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56;p38">
              <a:extLst>
                <a:ext uri="{FF2B5EF4-FFF2-40B4-BE49-F238E27FC236}">
                  <a16:creationId xmlns:a16="http://schemas.microsoft.com/office/drawing/2014/main" id="{0B5AFDA8-51F2-FEB9-6C54-5BDCB63E4E18}"/>
                </a:ext>
              </a:extLst>
            </p:cNvPr>
            <p:cNvSpPr/>
            <p:nvPr/>
          </p:nvSpPr>
          <p:spPr>
            <a:xfrm flipH="1">
              <a:off x="4384362" y="4672914"/>
              <a:ext cx="290241" cy="151221"/>
            </a:xfrm>
            <a:custGeom>
              <a:avLst/>
              <a:gdLst/>
              <a:ahLst/>
              <a:cxnLst/>
              <a:rect l="l" t="t" r="r" b="b"/>
              <a:pathLst>
                <a:path w="8468" h="4412" extrusionOk="0">
                  <a:moveTo>
                    <a:pt x="2918" y="0"/>
                  </a:moveTo>
                  <a:lnTo>
                    <a:pt x="1233" y="2846"/>
                  </a:lnTo>
                  <a:cubicBezTo>
                    <a:pt x="1233" y="2846"/>
                    <a:pt x="142" y="3439"/>
                    <a:pt x="0" y="4412"/>
                  </a:cubicBezTo>
                  <a:lnTo>
                    <a:pt x="8468" y="4412"/>
                  </a:lnTo>
                  <a:cubicBezTo>
                    <a:pt x="8468" y="4412"/>
                    <a:pt x="8160" y="3179"/>
                    <a:pt x="6689" y="2752"/>
                  </a:cubicBezTo>
                  <a:lnTo>
                    <a:pt x="6238" y="498"/>
                  </a:lnTo>
                  <a:lnTo>
                    <a:pt x="2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57;p38">
              <a:extLst>
                <a:ext uri="{FF2B5EF4-FFF2-40B4-BE49-F238E27FC236}">
                  <a16:creationId xmlns:a16="http://schemas.microsoft.com/office/drawing/2014/main" id="{45C5885C-8A10-73AE-E094-5EE124A3A8D4}"/>
                </a:ext>
              </a:extLst>
            </p:cNvPr>
            <p:cNvSpPr/>
            <p:nvPr/>
          </p:nvSpPr>
          <p:spPr>
            <a:xfrm flipH="1">
              <a:off x="4144459" y="1616968"/>
              <a:ext cx="80546" cy="136586"/>
            </a:xfrm>
            <a:custGeom>
              <a:avLst/>
              <a:gdLst/>
              <a:ahLst/>
              <a:cxnLst/>
              <a:rect l="l" t="t" r="r" b="b"/>
              <a:pathLst>
                <a:path w="2350" h="3985" extrusionOk="0">
                  <a:moveTo>
                    <a:pt x="2349" y="0"/>
                  </a:moveTo>
                  <a:cubicBezTo>
                    <a:pt x="2349" y="0"/>
                    <a:pt x="807" y="0"/>
                    <a:pt x="404" y="1257"/>
                  </a:cubicBezTo>
                  <a:cubicBezTo>
                    <a:pt x="1" y="2514"/>
                    <a:pt x="1116" y="3985"/>
                    <a:pt x="1116" y="3985"/>
                  </a:cubicBezTo>
                  <a:lnTo>
                    <a:pt x="1756" y="3985"/>
                  </a:lnTo>
                  <a:lnTo>
                    <a:pt x="2349" y="0"/>
                  </a:ln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58;p38">
              <a:extLst>
                <a:ext uri="{FF2B5EF4-FFF2-40B4-BE49-F238E27FC236}">
                  <a16:creationId xmlns:a16="http://schemas.microsoft.com/office/drawing/2014/main" id="{5C1B49D7-9444-C629-03B2-9BC13CE8EABC}"/>
                </a:ext>
              </a:extLst>
            </p:cNvPr>
            <p:cNvSpPr/>
            <p:nvPr/>
          </p:nvSpPr>
          <p:spPr>
            <a:xfrm flipH="1">
              <a:off x="4036350" y="1799913"/>
              <a:ext cx="133364" cy="293497"/>
            </a:xfrm>
            <a:custGeom>
              <a:avLst/>
              <a:gdLst/>
              <a:ahLst/>
              <a:cxnLst/>
              <a:rect l="l" t="t" r="r" b="b"/>
              <a:pathLst>
                <a:path w="3891" h="8563" extrusionOk="0">
                  <a:moveTo>
                    <a:pt x="1" y="0"/>
                  </a:moveTo>
                  <a:lnTo>
                    <a:pt x="1" y="6618"/>
                  </a:lnTo>
                  <a:cubicBezTo>
                    <a:pt x="1" y="7353"/>
                    <a:pt x="404" y="7993"/>
                    <a:pt x="997" y="8326"/>
                  </a:cubicBezTo>
                  <a:cubicBezTo>
                    <a:pt x="1282" y="8468"/>
                    <a:pt x="1590" y="8563"/>
                    <a:pt x="1946" y="8563"/>
                  </a:cubicBezTo>
                  <a:cubicBezTo>
                    <a:pt x="3013" y="8563"/>
                    <a:pt x="3891" y="7685"/>
                    <a:pt x="3891" y="6618"/>
                  </a:cubicBezTo>
                  <a:lnTo>
                    <a:pt x="3891"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59;p38">
              <a:extLst>
                <a:ext uri="{FF2B5EF4-FFF2-40B4-BE49-F238E27FC236}">
                  <a16:creationId xmlns:a16="http://schemas.microsoft.com/office/drawing/2014/main" id="{97B9F16F-C1A3-8FAB-9587-78AF773821C8}"/>
                </a:ext>
              </a:extLst>
            </p:cNvPr>
            <p:cNvSpPr/>
            <p:nvPr/>
          </p:nvSpPr>
          <p:spPr>
            <a:xfrm flipH="1">
              <a:off x="3920089" y="1587694"/>
              <a:ext cx="253669" cy="341482"/>
            </a:xfrm>
            <a:custGeom>
              <a:avLst/>
              <a:gdLst/>
              <a:ahLst/>
              <a:cxnLst/>
              <a:rect l="l" t="t" r="r" b="b"/>
              <a:pathLst>
                <a:path w="7401" h="9963" extrusionOk="0">
                  <a:moveTo>
                    <a:pt x="3701" y="0"/>
                  </a:moveTo>
                  <a:cubicBezTo>
                    <a:pt x="1661" y="0"/>
                    <a:pt x="0" y="1661"/>
                    <a:pt x="0" y="3700"/>
                  </a:cubicBezTo>
                  <a:lnTo>
                    <a:pt x="0" y="6262"/>
                  </a:lnTo>
                  <a:cubicBezTo>
                    <a:pt x="0" y="8326"/>
                    <a:pt x="1661" y="9962"/>
                    <a:pt x="3701" y="9962"/>
                  </a:cubicBezTo>
                  <a:cubicBezTo>
                    <a:pt x="5005" y="9962"/>
                    <a:pt x="6167" y="9298"/>
                    <a:pt x="6832" y="8255"/>
                  </a:cubicBezTo>
                  <a:cubicBezTo>
                    <a:pt x="7187" y="7685"/>
                    <a:pt x="7401" y="6997"/>
                    <a:pt x="7401" y="6262"/>
                  </a:cubicBezTo>
                  <a:lnTo>
                    <a:pt x="7401" y="3700"/>
                  </a:lnTo>
                  <a:cubicBezTo>
                    <a:pt x="7401" y="1661"/>
                    <a:pt x="5740" y="0"/>
                    <a:pt x="370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60;p38">
              <a:extLst>
                <a:ext uri="{FF2B5EF4-FFF2-40B4-BE49-F238E27FC236}">
                  <a16:creationId xmlns:a16="http://schemas.microsoft.com/office/drawing/2014/main" id="{C6D74D41-DE00-440A-7028-EFEF08483E46}"/>
                </a:ext>
              </a:extLst>
            </p:cNvPr>
            <p:cNvSpPr/>
            <p:nvPr/>
          </p:nvSpPr>
          <p:spPr>
            <a:xfrm flipH="1">
              <a:off x="4122523" y="1738931"/>
              <a:ext cx="102482" cy="102448"/>
            </a:xfrm>
            <a:custGeom>
              <a:avLst/>
              <a:gdLst/>
              <a:ahLst/>
              <a:cxnLst/>
              <a:rect l="l" t="t" r="r" b="b"/>
              <a:pathLst>
                <a:path w="2990" h="2989" extrusionOk="0">
                  <a:moveTo>
                    <a:pt x="1495" y="0"/>
                  </a:moveTo>
                  <a:cubicBezTo>
                    <a:pt x="665" y="0"/>
                    <a:pt x="1" y="664"/>
                    <a:pt x="1" y="1494"/>
                  </a:cubicBezTo>
                  <a:cubicBezTo>
                    <a:pt x="1" y="2325"/>
                    <a:pt x="665" y="2989"/>
                    <a:pt x="1495" y="2989"/>
                  </a:cubicBezTo>
                  <a:cubicBezTo>
                    <a:pt x="2325" y="2989"/>
                    <a:pt x="2990" y="2325"/>
                    <a:pt x="2990" y="1494"/>
                  </a:cubicBezTo>
                  <a:cubicBezTo>
                    <a:pt x="2990" y="664"/>
                    <a:pt x="2325" y="0"/>
                    <a:pt x="1495"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61;p38">
              <a:extLst>
                <a:ext uri="{FF2B5EF4-FFF2-40B4-BE49-F238E27FC236}">
                  <a16:creationId xmlns:a16="http://schemas.microsoft.com/office/drawing/2014/main" id="{7B992926-DB0F-8E81-9313-D76282EDD918}"/>
                </a:ext>
              </a:extLst>
            </p:cNvPr>
            <p:cNvSpPr/>
            <p:nvPr/>
          </p:nvSpPr>
          <p:spPr>
            <a:xfrm flipH="1">
              <a:off x="4163170" y="1771050"/>
              <a:ext cx="39039" cy="43598"/>
            </a:xfrm>
            <a:custGeom>
              <a:avLst/>
              <a:gdLst/>
              <a:ahLst/>
              <a:cxnLst/>
              <a:rect l="l" t="t" r="r" b="b"/>
              <a:pathLst>
                <a:path w="1139" h="1272" extrusionOk="0">
                  <a:moveTo>
                    <a:pt x="439" y="0"/>
                  </a:moveTo>
                  <a:cubicBezTo>
                    <a:pt x="385" y="0"/>
                    <a:pt x="333" y="11"/>
                    <a:pt x="285" y="36"/>
                  </a:cubicBezTo>
                  <a:cubicBezTo>
                    <a:pt x="71" y="130"/>
                    <a:pt x="0" y="510"/>
                    <a:pt x="142" y="842"/>
                  </a:cubicBezTo>
                  <a:cubicBezTo>
                    <a:pt x="258" y="1112"/>
                    <a:pt x="499" y="1272"/>
                    <a:pt x="712" y="1272"/>
                  </a:cubicBezTo>
                  <a:cubicBezTo>
                    <a:pt x="761" y="1272"/>
                    <a:pt x="809" y="1263"/>
                    <a:pt x="854" y="1245"/>
                  </a:cubicBezTo>
                  <a:cubicBezTo>
                    <a:pt x="1091" y="1127"/>
                    <a:pt x="1139" y="771"/>
                    <a:pt x="996" y="439"/>
                  </a:cubicBezTo>
                  <a:cubicBezTo>
                    <a:pt x="883" y="174"/>
                    <a:pt x="649" y="0"/>
                    <a:pt x="439"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62;p38">
              <a:extLst>
                <a:ext uri="{FF2B5EF4-FFF2-40B4-BE49-F238E27FC236}">
                  <a16:creationId xmlns:a16="http://schemas.microsoft.com/office/drawing/2014/main" id="{A51B4BC9-B41C-404E-B882-EF996D93B42D}"/>
                </a:ext>
              </a:extLst>
            </p:cNvPr>
            <p:cNvSpPr/>
            <p:nvPr/>
          </p:nvSpPr>
          <p:spPr>
            <a:xfrm flipH="1">
              <a:off x="4036348" y="1875497"/>
              <a:ext cx="114650" cy="92714"/>
            </a:xfrm>
            <a:custGeom>
              <a:avLst/>
              <a:gdLst/>
              <a:ahLst/>
              <a:cxnLst/>
              <a:rect l="l" t="t" r="r" b="b"/>
              <a:pathLst>
                <a:path w="3345" h="2705" extrusionOk="0">
                  <a:moveTo>
                    <a:pt x="0" y="1"/>
                  </a:moveTo>
                  <a:cubicBezTo>
                    <a:pt x="309" y="2610"/>
                    <a:pt x="3345" y="2705"/>
                    <a:pt x="3345" y="2705"/>
                  </a:cubicBezTo>
                  <a:lnTo>
                    <a:pt x="3345" y="1566"/>
                  </a:lnTo>
                  <a:cubicBezTo>
                    <a:pt x="3259" y="1570"/>
                    <a:pt x="3176" y="1572"/>
                    <a:pt x="3094" y="1572"/>
                  </a:cubicBezTo>
                  <a:cubicBezTo>
                    <a:pt x="775" y="1572"/>
                    <a:pt x="1" y="1"/>
                    <a:pt x="0"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63;p38">
              <a:extLst>
                <a:ext uri="{FF2B5EF4-FFF2-40B4-BE49-F238E27FC236}">
                  <a16:creationId xmlns:a16="http://schemas.microsoft.com/office/drawing/2014/main" id="{A81FCFA4-E9EE-638E-5CBE-143BECFEB899}"/>
                </a:ext>
              </a:extLst>
            </p:cNvPr>
            <p:cNvSpPr/>
            <p:nvPr/>
          </p:nvSpPr>
          <p:spPr>
            <a:xfrm flipH="1">
              <a:off x="4036650" y="1718912"/>
              <a:ext cx="52544" cy="32493"/>
            </a:xfrm>
            <a:custGeom>
              <a:avLst/>
              <a:gdLst/>
              <a:ahLst/>
              <a:cxnLst/>
              <a:rect l="l" t="t" r="r" b="b"/>
              <a:pathLst>
                <a:path w="1533" h="948" extrusionOk="0">
                  <a:moveTo>
                    <a:pt x="875" y="0"/>
                  </a:moveTo>
                  <a:cubicBezTo>
                    <a:pt x="792" y="0"/>
                    <a:pt x="705" y="13"/>
                    <a:pt x="617" y="39"/>
                  </a:cubicBezTo>
                  <a:cubicBezTo>
                    <a:pt x="237" y="157"/>
                    <a:pt x="0" y="513"/>
                    <a:pt x="119" y="845"/>
                  </a:cubicBezTo>
                  <a:cubicBezTo>
                    <a:pt x="141" y="919"/>
                    <a:pt x="170" y="948"/>
                    <a:pt x="205" y="948"/>
                  </a:cubicBezTo>
                  <a:cubicBezTo>
                    <a:pt x="315" y="948"/>
                    <a:pt x="494" y="656"/>
                    <a:pt x="783" y="584"/>
                  </a:cubicBezTo>
                  <a:cubicBezTo>
                    <a:pt x="857" y="561"/>
                    <a:pt x="933" y="553"/>
                    <a:pt x="1006" y="553"/>
                  </a:cubicBezTo>
                  <a:cubicBezTo>
                    <a:pt x="1157" y="553"/>
                    <a:pt x="1297" y="586"/>
                    <a:pt x="1391" y="586"/>
                  </a:cubicBezTo>
                  <a:cubicBezTo>
                    <a:pt x="1486" y="586"/>
                    <a:pt x="1533" y="552"/>
                    <a:pt x="1494" y="418"/>
                  </a:cubicBezTo>
                  <a:cubicBezTo>
                    <a:pt x="1420" y="158"/>
                    <a:pt x="1172" y="0"/>
                    <a:pt x="8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64;p38">
              <a:extLst>
                <a:ext uri="{FF2B5EF4-FFF2-40B4-BE49-F238E27FC236}">
                  <a16:creationId xmlns:a16="http://schemas.microsoft.com/office/drawing/2014/main" id="{B4194707-6D42-3512-E381-27C401B00E37}"/>
                </a:ext>
              </a:extLst>
            </p:cNvPr>
            <p:cNvSpPr/>
            <p:nvPr/>
          </p:nvSpPr>
          <p:spPr>
            <a:xfrm flipH="1">
              <a:off x="3898095" y="1723437"/>
              <a:ext cx="50042" cy="30196"/>
            </a:xfrm>
            <a:custGeom>
              <a:avLst/>
              <a:gdLst/>
              <a:ahLst/>
              <a:cxnLst/>
              <a:rect l="l" t="t" r="r" b="b"/>
              <a:pathLst>
                <a:path w="1460" h="881" extrusionOk="0">
                  <a:moveTo>
                    <a:pt x="646" y="1"/>
                  </a:moveTo>
                  <a:cubicBezTo>
                    <a:pt x="347" y="1"/>
                    <a:pt x="95" y="174"/>
                    <a:pt x="36" y="428"/>
                  </a:cubicBezTo>
                  <a:cubicBezTo>
                    <a:pt x="0" y="544"/>
                    <a:pt x="35" y="576"/>
                    <a:pt x="112" y="576"/>
                  </a:cubicBezTo>
                  <a:cubicBezTo>
                    <a:pt x="209" y="576"/>
                    <a:pt x="371" y="527"/>
                    <a:pt x="546" y="527"/>
                  </a:cubicBezTo>
                  <a:cubicBezTo>
                    <a:pt x="605" y="527"/>
                    <a:pt x="665" y="532"/>
                    <a:pt x="724" y="547"/>
                  </a:cubicBezTo>
                  <a:cubicBezTo>
                    <a:pt x="1004" y="617"/>
                    <a:pt x="1194" y="881"/>
                    <a:pt x="1302" y="881"/>
                  </a:cubicBezTo>
                  <a:cubicBezTo>
                    <a:pt x="1341" y="881"/>
                    <a:pt x="1369" y="847"/>
                    <a:pt x="1388" y="760"/>
                  </a:cubicBezTo>
                  <a:cubicBezTo>
                    <a:pt x="1459" y="452"/>
                    <a:pt x="1222" y="120"/>
                    <a:pt x="843" y="25"/>
                  </a:cubicBezTo>
                  <a:cubicBezTo>
                    <a:pt x="776" y="8"/>
                    <a:pt x="710" y="1"/>
                    <a:pt x="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65;p38">
              <a:extLst>
                <a:ext uri="{FF2B5EF4-FFF2-40B4-BE49-F238E27FC236}">
                  <a16:creationId xmlns:a16="http://schemas.microsoft.com/office/drawing/2014/main" id="{31B53BA2-E327-BA2C-7A71-88E6C306F397}"/>
                </a:ext>
              </a:extLst>
            </p:cNvPr>
            <p:cNvSpPr/>
            <p:nvPr/>
          </p:nvSpPr>
          <p:spPr>
            <a:xfrm flipH="1">
              <a:off x="4042817" y="1751923"/>
              <a:ext cx="26049" cy="25226"/>
            </a:xfrm>
            <a:custGeom>
              <a:avLst/>
              <a:gdLst/>
              <a:ahLst/>
              <a:cxnLst/>
              <a:rect l="l" t="t" r="r" b="b"/>
              <a:pathLst>
                <a:path w="760" h="736" extrusionOk="0">
                  <a:moveTo>
                    <a:pt x="380" y="1"/>
                  </a:moveTo>
                  <a:cubicBezTo>
                    <a:pt x="166" y="1"/>
                    <a:pt x="0" y="167"/>
                    <a:pt x="0" y="380"/>
                  </a:cubicBezTo>
                  <a:cubicBezTo>
                    <a:pt x="0" y="570"/>
                    <a:pt x="166" y="736"/>
                    <a:pt x="380" y="736"/>
                  </a:cubicBezTo>
                  <a:cubicBezTo>
                    <a:pt x="593" y="736"/>
                    <a:pt x="759" y="570"/>
                    <a:pt x="759" y="380"/>
                  </a:cubicBezTo>
                  <a:cubicBezTo>
                    <a:pt x="759" y="167"/>
                    <a:pt x="593"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66;p38">
              <a:extLst>
                <a:ext uri="{FF2B5EF4-FFF2-40B4-BE49-F238E27FC236}">
                  <a16:creationId xmlns:a16="http://schemas.microsoft.com/office/drawing/2014/main" id="{20BAA2B1-55D9-3E07-F84E-1366494C4685}"/>
                </a:ext>
              </a:extLst>
            </p:cNvPr>
            <p:cNvSpPr/>
            <p:nvPr/>
          </p:nvSpPr>
          <p:spPr>
            <a:xfrm flipH="1">
              <a:off x="3922499" y="1756790"/>
              <a:ext cx="25226" cy="25261"/>
            </a:xfrm>
            <a:custGeom>
              <a:avLst/>
              <a:gdLst/>
              <a:ahLst/>
              <a:cxnLst/>
              <a:rect l="l" t="t" r="r" b="b"/>
              <a:pathLst>
                <a:path w="736" h="737" extrusionOk="0">
                  <a:moveTo>
                    <a:pt x="380" y="1"/>
                  </a:moveTo>
                  <a:cubicBezTo>
                    <a:pt x="166" y="1"/>
                    <a:pt x="0" y="167"/>
                    <a:pt x="0" y="357"/>
                  </a:cubicBezTo>
                  <a:cubicBezTo>
                    <a:pt x="0" y="570"/>
                    <a:pt x="166" y="736"/>
                    <a:pt x="380" y="736"/>
                  </a:cubicBezTo>
                  <a:cubicBezTo>
                    <a:pt x="570" y="736"/>
                    <a:pt x="736" y="570"/>
                    <a:pt x="736" y="357"/>
                  </a:cubicBezTo>
                  <a:cubicBezTo>
                    <a:pt x="736" y="167"/>
                    <a:pt x="570"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67;p38">
              <a:extLst>
                <a:ext uri="{FF2B5EF4-FFF2-40B4-BE49-F238E27FC236}">
                  <a16:creationId xmlns:a16="http://schemas.microsoft.com/office/drawing/2014/main" id="{905E8A50-D27E-2F6B-A8B1-330323F65985}"/>
                </a:ext>
              </a:extLst>
            </p:cNvPr>
            <p:cNvSpPr/>
            <p:nvPr/>
          </p:nvSpPr>
          <p:spPr>
            <a:xfrm flipH="1">
              <a:off x="3963156" y="1739103"/>
              <a:ext cx="45997" cy="64266"/>
            </a:xfrm>
            <a:custGeom>
              <a:avLst/>
              <a:gdLst/>
              <a:ahLst/>
              <a:cxnLst/>
              <a:rect l="l" t="t" r="r" b="b"/>
              <a:pathLst>
                <a:path w="1342" h="1875" extrusionOk="0">
                  <a:moveTo>
                    <a:pt x="626" y="1"/>
                  </a:moveTo>
                  <a:cubicBezTo>
                    <a:pt x="468" y="1"/>
                    <a:pt x="0" y="1232"/>
                    <a:pt x="156" y="1632"/>
                  </a:cubicBezTo>
                  <a:cubicBezTo>
                    <a:pt x="234" y="1808"/>
                    <a:pt x="413" y="1875"/>
                    <a:pt x="604" y="1875"/>
                  </a:cubicBezTo>
                  <a:cubicBezTo>
                    <a:pt x="878" y="1875"/>
                    <a:pt x="1177" y="1738"/>
                    <a:pt x="1247" y="1584"/>
                  </a:cubicBezTo>
                  <a:cubicBezTo>
                    <a:pt x="1342" y="1300"/>
                    <a:pt x="1057" y="1228"/>
                    <a:pt x="749" y="1110"/>
                  </a:cubicBezTo>
                  <a:cubicBezTo>
                    <a:pt x="440" y="991"/>
                    <a:pt x="654" y="19"/>
                    <a:pt x="654" y="19"/>
                  </a:cubicBezTo>
                  <a:cubicBezTo>
                    <a:pt x="646" y="7"/>
                    <a:pt x="637"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68;p38">
              <a:extLst>
                <a:ext uri="{FF2B5EF4-FFF2-40B4-BE49-F238E27FC236}">
                  <a16:creationId xmlns:a16="http://schemas.microsoft.com/office/drawing/2014/main" id="{3B856617-B1FE-5748-8209-6D8FCCCC8F0F}"/>
                </a:ext>
              </a:extLst>
            </p:cNvPr>
            <p:cNvSpPr/>
            <p:nvPr/>
          </p:nvSpPr>
          <p:spPr>
            <a:xfrm flipH="1">
              <a:off x="3982664" y="1824559"/>
              <a:ext cx="82946" cy="55800"/>
            </a:xfrm>
            <a:custGeom>
              <a:avLst/>
              <a:gdLst/>
              <a:ahLst/>
              <a:cxnLst/>
              <a:rect l="l" t="t" r="r" b="b"/>
              <a:pathLst>
                <a:path w="2420" h="1628" extrusionOk="0">
                  <a:moveTo>
                    <a:pt x="415" y="1"/>
                  </a:moveTo>
                  <a:cubicBezTo>
                    <a:pt x="269" y="1"/>
                    <a:pt x="168" y="80"/>
                    <a:pt x="119" y="325"/>
                  </a:cubicBezTo>
                  <a:cubicBezTo>
                    <a:pt x="0" y="918"/>
                    <a:pt x="403" y="1487"/>
                    <a:pt x="1020" y="1606"/>
                  </a:cubicBezTo>
                  <a:cubicBezTo>
                    <a:pt x="1093" y="1620"/>
                    <a:pt x="1166" y="1627"/>
                    <a:pt x="1239" y="1627"/>
                  </a:cubicBezTo>
                  <a:cubicBezTo>
                    <a:pt x="1752" y="1627"/>
                    <a:pt x="2221" y="1271"/>
                    <a:pt x="2325" y="752"/>
                  </a:cubicBezTo>
                  <a:cubicBezTo>
                    <a:pt x="2419" y="159"/>
                    <a:pt x="1874" y="348"/>
                    <a:pt x="1281" y="230"/>
                  </a:cubicBezTo>
                  <a:cubicBezTo>
                    <a:pt x="919" y="160"/>
                    <a:pt x="622"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69;p38">
              <a:extLst>
                <a:ext uri="{FF2B5EF4-FFF2-40B4-BE49-F238E27FC236}">
                  <a16:creationId xmlns:a16="http://schemas.microsoft.com/office/drawing/2014/main" id="{11895C96-6FDE-9875-DDDC-E065A7A2EBD3}"/>
                </a:ext>
              </a:extLst>
            </p:cNvPr>
            <p:cNvSpPr/>
            <p:nvPr/>
          </p:nvSpPr>
          <p:spPr>
            <a:xfrm flipH="1">
              <a:off x="3934727" y="1562362"/>
              <a:ext cx="261792" cy="206644"/>
            </a:xfrm>
            <a:custGeom>
              <a:avLst/>
              <a:gdLst/>
              <a:ahLst/>
              <a:cxnLst/>
              <a:rect l="l" t="t" r="r" b="b"/>
              <a:pathLst>
                <a:path w="7638" h="6029" extrusionOk="0">
                  <a:moveTo>
                    <a:pt x="4208" y="0"/>
                  </a:moveTo>
                  <a:cubicBezTo>
                    <a:pt x="2175" y="0"/>
                    <a:pt x="770" y="1617"/>
                    <a:pt x="403" y="2803"/>
                  </a:cubicBezTo>
                  <a:cubicBezTo>
                    <a:pt x="0" y="4084"/>
                    <a:pt x="664" y="5151"/>
                    <a:pt x="664" y="5151"/>
                  </a:cubicBezTo>
                  <a:lnTo>
                    <a:pt x="783" y="6029"/>
                  </a:lnTo>
                  <a:lnTo>
                    <a:pt x="1328" y="6029"/>
                  </a:lnTo>
                  <a:lnTo>
                    <a:pt x="1115" y="4700"/>
                  </a:lnTo>
                  <a:cubicBezTo>
                    <a:pt x="1115" y="4700"/>
                    <a:pt x="3558" y="4463"/>
                    <a:pt x="3914" y="2993"/>
                  </a:cubicBezTo>
                  <a:lnTo>
                    <a:pt x="2989" y="2305"/>
                  </a:lnTo>
                  <a:lnTo>
                    <a:pt x="2989" y="2305"/>
                  </a:lnTo>
                  <a:cubicBezTo>
                    <a:pt x="2989" y="2305"/>
                    <a:pt x="3674" y="2473"/>
                    <a:pt x="4447" y="2473"/>
                  </a:cubicBezTo>
                  <a:cubicBezTo>
                    <a:pt x="4834" y="2473"/>
                    <a:pt x="5242" y="2431"/>
                    <a:pt x="5598" y="2305"/>
                  </a:cubicBezTo>
                  <a:cubicBezTo>
                    <a:pt x="5802" y="2231"/>
                    <a:pt x="6003" y="2201"/>
                    <a:pt x="6196" y="2201"/>
                  </a:cubicBezTo>
                  <a:cubicBezTo>
                    <a:pt x="6992" y="2201"/>
                    <a:pt x="7638" y="2708"/>
                    <a:pt x="7638" y="2708"/>
                  </a:cubicBezTo>
                  <a:cubicBezTo>
                    <a:pt x="7638" y="2708"/>
                    <a:pt x="7187" y="431"/>
                    <a:pt x="4839" y="51"/>
                  </a:cubicBezTo>
                  <a:cubicBezTo>
                    <a:pt x="4623" y="17"/>
                    <a:pt x="4412" y="0"/>
                    <a:pt x="4208"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70;p38">
              <a:extLst>
                <a:ext uri="{FF2B5EF4-FFF2-40B4-BE49-F238E27FC236}">
                  <a16:creationId xmlns:a16="http://schemas.microsoft.com/office/drawing/2014/main" id="{2EEA879B-0DCC-BA22-40C4-1B96F8DC4A10}"/>
                </a:ext>
              </a:extLst>
            </p:cNvPr>
            <p:cNvSpPr/>
            <p:nvPr/>
          </p:nvSpPr>
          <p:spPr>
            <a:xfrm flipH="1">
              <a:off x="4147917" y="1581353"/>
              <a:ext cx="46991" cy="51892"/>
            </a:xfrm>
            <a:custGeom>
              <a:avLst/>
              <a:gdLst/>
              <a:ahLst/>
              <a:cxnLst/>
              <a:rect l="l" t="t" r="r" b="b"/>
              <a:pathLst>
                <a:path w="1371" h="1514" extrusionOk="0">
                  <a:moveTo>
                    <a:pt x="1047" y="1"/>
                  </a:moveTo>
                  <a:cubicBezTo>
                    <a:pt x="1024" y="1"/>
                    <a:pt x="1000" y="7"/>
                    <a:pt x="973" y="19"/>
                  </a:cubicBezTo>
                  <a:cubicBezTo>
                    <a:pt x="594" y="233"/>
                    <a:pt x="902" y="944"/>
                    <a:pt x="902" y="944"/>
                  </a:cubicBezTo>
                  <a:cubicBezTo>
                    <a:pt x="902" y="944"/>
                    <a:pt x="563" y="714"/>
                    <a:pt x="326" y="714"/>
                  </a:cubicBezTo>
                  <a:cubicBezTo>
                    <a:pt x="250" y="714"/>
                    <a:pt x="183" y="738"/>
                    <a:pt x="143" y="802"/>
                  </a:cubicBezTo>
                  <a:cubicBezTo>
                    <a:pt x="1" y="1063"/>
                    <a:pt x="1139" y="1514"/>
                    <a:pt x="1139" y="1514"/>
                  </a:cubicBezTo>
                  <a:lnTo>
                    <a:pt x="1329" y="1181"/>
                  </a:lnTo>
                  <a:cubicBezTo>
                    <a:pt x="1329" y="1181"/>
                    <a:pt x="1370" y="1"/>
                    <a:pt x="1047"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71;p38">
              <a:extLst>
                <a:ext uri="{FF2B5EF4-FFF2-40B4-BE49-F238E27FC236}">
                  <a16:creationId xmlns:a16="http://schemas.microsoft.com/office/drawing/2014/main" id="{C5BF45BC-05A9-7696-2BD9-11ECEBB46118}"/>
                </a:ext>
              </a:extLst>
            </p:cNvPr>
            <p:cNvSpPr/>
            <p:nvPr/>
          </p:nvSpPr>
          <p:spPr>
            <a:xfrm flipH="1">
              <a:off x="3163170" y="2062863"/>
              <a:ext cx="777254" cy="872847"/>
            </a:xfrm>
            <a:custGeom>
              <a:avLst/>
              <a:gdLst/>
              <a:ahLst/>
              <a:cxnLst/>
              <a:rect l="l" t="t" r="r" b="b"/>
              <a:pathLst>
                <a:path w="22677" h="25466" extrusionOk="0">
                  <a:moveTo>
                    <a:pt x="2657" y="1"/>
                  </a:moveTo>
                  <a:cubicBezTo>
                    <a:pt x="2397" y="1"/>
                    <a:pt x="2133" y="43"/>
                    <a:pt x="1875" y="133"/>
                  </a:cubicBezTo>
                  <a:cubicBezTo>
                    <a:pt x="641" y="583"/>
                    <a:pt x="1" y="1935"/>
                    <a:pt x="451" y="3169"/>
                  </a:cubicBezTo>
                  <a:cubicBezTo>
                    <a:pt x="499" y="3335"/>
                    <a:pt x="1993" y="7486"/>
                    <a:pt x="4982" y="12253"/>
                  </a:cubicBezTo>
                  <a:cubicBezTo>
                    <a:pt x="9062" y="18776"/>
                    <a:pt x="13829" y="23164"/>
                    <a:pt x="19119" y="25299"/>
                  </a:cubicBezTo>
                  <a:cubicBezTo>
                    <a:pt x="19403" y="25394"/>
                    <a:pt x="19688" y="25465"/>
                    <a:pt x="19996" y="25465"/>
                  </a:cubicBezTo>
                  <a:cubicBezTo>
                    <a:pt x="20922" y="25465"/>
                    <a:pt x="21823" y="24896"/>
                    <a:pt x="22202" y="23971"/>
                  </a:cubicBezTo>
                  <a:cubicBezTo>
                    <a:pt x="22677" y="22761"/>
                    <a:pt x="22084" y="21385"/>
                    <a:pt x="20874" y="20887"/>
                  </a:cubicBezTo>
                  <a:cubicBezTo>
                    <a:pt x="10414" y="16689"/>
                    <a:pt x="4958" y="1722"/>
                    <a:pt x="4911" y="1580"/>
                  </a:cubicBezTo>
                  <a:cubicBezTo>
                    <a:pt x="4555" y="605"/>
                    <a:pt x="3636"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72;p38">
              <a:extLst>
                <a:ext uri="{FF2B5EF4-FFF2-40B4-BE49-F238E27FC236}">
                  <a16:creationId xmlns:a16="http://schemas.microsoft.com/office/drawing/2014/main" id="{D9030C59-C69A-408F-AD15-E1FA684ABAAD}"/>
                </a:ext>
              </a:extLst>
            </p:cNvPr>
            <p:cNvSpPr/>
            <p:nvPr/>
          </p:nvSpPr>
          <p:spPr>
            <a:xfrm flipH="1">
              <a:off x="3200494" y="2796698"/>
              <a:ext cx="71566" cy="117186"/>
            </a:xfrm>
            <a:custGeom>
              <a:avLst/>
              <a:gdLst/>
              <a:ahLst/>
              <a:cxnLst/>
              <a:rect l="l" t="t" r="r" b="b"/>
              <a:pathLst>
                <a:path w="2088" h="3419" extrusionOk="0">
                  <a:moveTo>
                    <a:pt x="1113" y="1"/>
                  </a:moveTo>
                  <a:cubicBezTo>
                    <a:pt x="578" y="1"/>
                    <a:pt x="94" y="727"/>
                    <a:pt x="48" y="1638"/>
                  </a:cubicBezTo>
                  <a:cubicBezTo>
                    <a:pt x="0" y="2587"/>
                    <a:pt x="404" y="3393"/>
                    <a:pt x="949" y="3417"/>
                  </a:cubicBezTo>
                  <a:cubicBezTo>
                    <a:pt x="966" y="3418"/>
                    <a:pt x="983" y="3419"/>
                    <a:pt x="999" y="3419"/>
                  </a:cubicBezTo>
                  <a:cubicBezTo>
                    <a:pt x="1525" y="3419"/>
                    <a:pt x="1994" y="2700"/>
                    <a:pt x="2040" y="1780"/>
                  </a:cubicBezTo>
                  <a:cubicBezTo>
                    <a:pt x="2088" y="855"/>
                    <a:pt x="1684" y="49"/>
                    <a:pt x="1139" y="1"/>
                  </a:cubicBezTo>
                  <a:cubicBezTo>
                    <a:pt x="1130" y="1"/>
                    <a:pt x="1122" y="1"/>
                    <a:pt x="1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73;p38">
              <a:extLst>
                <a:ext uri="{FF2B5EF4-FFF2-40B4-BE49-F238E27FC236}">
                  <a16:creationId xmlns:a16="http://schemas.microsoft.com/office/drawing/2014/main" id="{8101838A-8FC9-A3C4-E438-9BEB9CFB002B}"/>
                </a:ext>
              </a:extLst>
            </p:cNvPr>
            <p:cNvSpPr/>
            <p:nvPr/>
          </p:nvSpPr>
          <p:spPr>
            <a:xfrm flipH="1">
              <a:off x="3131394" y="2802045"/>
              <a:ext cx="124418" cy="117598"/>
            </a:xfrm>
            <a:custGeom>
              <a:avLst/>
              <a:gdLst/>
              <a:ahLst/>
              <a:cxnLst/>
              <a:rect l="l" t="t" r="r" b="b"/>
              <a:pathLst>
                <a:path w="3630" h="3431" extrusionOk="0">
                  <a:moveTo>
                    <a:pt x="1801" y="1"/>
                  </a:moveTo>
                  <a:cubicBezTo>
                    <a:pt x="1692" y="1"/>
                    <a:pt x="1582" y="12"/>
                    <a:pt x="1471" y="35"/>
                  </a:cubicBezTo>
                  <a:cubicBezTo>
                    <a:pt x="570" y="201"/>
                    <a:pt x="1" y="1102"/>
                    <a:pt x="190" y="2027"/>
                  </a:cubicBezTo>
                  <a:cubicBezTo>
                    <a:pt x="338" y="2869"/>
                    <a:pt x="1064" y="3431"/>
                    <a:pt x="1855" y="3431"/>
                  </a:cubicBezTo>
                  <a:cubicBezTo>
                    <a:pt x="1956" y="3431"/>
                    <a:pt x="2058" y="3422"/>
                    <a:pt x="2159" y="3403"/>
                  </a:cubicBezTo>
                  <a:cubicBezTo>
                    <a:pt x="3061" y="3213"/>
                    <a:pt x="3630" y="2312"/>
                    <a:pt x="3440" y="1387"/>
                  </a:cubicBezTo>
                  <a:cubicBezTo>
                    <a:pt x="3294" y="575"/>
                    <a:pt x="2582" y="1"/>
                    <a:pt x="180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74;p38">
              <a:extLst>
                <a:ext uri="{FF2B5EF4-FFF2-40B4-BE49-F238E27FC236}">
                  <a16:creationId xmlns:a16="http://schemas.microsoft.com/office/drawing/2014/main" id="{FF4E1626-28F3-2FAE-FD28-3AB649FF47AD}"/>
                </a:ext>
              </a:extLst>
            </p:cNvPr>
            <p:cNvSpPr/>
            <p:nvPr/>
          </p:nvSpPr>
          <p:spPr>
            <a:xfrm flipH="1">
              <a:off x="3056053" y="2767013"/>
              <a:ext cx="158282" cy="159961"/>
            </a:xfrm>
            <a:custGeom>
              <a:avLst/>
              <a:gdLst/>
              <a:ahLst/>
              <a:cxnLst/>
              <a:rect l="l" t="t" r="r" b="b"/>
              <a:pathLst>
                <a:path w="4618" h="4667" extrusionOk="0">
                  <a:moveTo>
                    <a:pt x="2061" y="1"/>
                  </a:moveTo>
                  <a:cubicBezTo>
                    <a:pt x="1602" y="1"/>
                    <a:pt x="0" y="1247"/>
                    <a:pt x="0" y="1247"/>
                  </a:cubicBezTo>
                  <a:lnTo>
                    <a:pt x="641" y="4354"/>
                  </a:lnTo>
                  <a:cubicBezTo>
                    <a:pt x="641" y="4354"/>
                    <a:pt x="1832" y="4667"/>
                    <a:pt x="2398" y="4667"/>
                  </a:cubicBezTo>
                  <a:cubicBezTo>
                    <a:pt x="2546" y="4667"/>
                    <a:pt x="2651" y="4645"/>
                    <a:pt x="2681" y="4591"/>
                  </a:cubicBezTo>
                  <a:cubicBezTo>
                    <a:pt x="2799" y="4306"/>
                    <a:pt x="1495" y="3951"/>
                    <a:pt x="1495" y="3951"/>
                  </a:cubicBezTo>
                  <a:lnTo>
                    <a:pt x="1495" y="3951"/>
                  </a:lnTo>
                  <a:cubicBezTo>
                    <a:pt x="1495" y="3951"/>
                    <a:pt x="2297" y="4028"/>
                    <a:pt x="2924" y="4028"/>
                  </a:cubicBezTo>
                  <a:cubicBezTo>
                    <a:pt x="3342" y="4028"/>
                    <a:pt x="3682" y="3993"/>
                    <a:pt x="3653" y="3879"/>
                  </a:cubicBezTo>
                  <a:cubicBezTo>
                    <a:pt x="3582" y="3571"/>
                    <a:pt x="1969" y="3287"/>
                    <a:pt x="1969" y="3287"/>
                  </a:cubicBezTo>
                  <a:cubicBezTo>
                    <a:pt x="1969" y="3287"/>
                    <a:pt x="4555" y="3073"/>
                    <a:pt x="4602" y="2575"/>
                  </a:cubicBezTo>
                  <a:cubicBezTo>
                    <a:pt x="4618" y="2409"/>
                    <a:pt x="4315" y="2354"/>
                    <a:pt x="3904" y="2354"/>
                  </a:cubicBezTo>
                  <a:cubicBezTo>
                    <a:pt x="3081" y="2354"/>
                    <a:pt x="1827" y="2575"/>
                    <a:pt x="1827" y="2575"/>
                  </a:cubicBezTo>
                  <a:cubicBezTo>
                    <a:pt x="1827" y="2575"/>
                    <a:pt x="4412" y="1887"/>
                    <a:pt x="4389" y="1484"/>
                  </a:cubicBezTo>
                  <a:cubicBezTo>
                    <a:pt x="4382" y="1386"/>
                    <a:pt x="4161" y="1350"/>
                    <a:pt x="3837" y="1350"/>
                  </a:cubicBezTo>
                  <a:cubicBezTo>
                    <a:pt x="2904" y="1350"/>
                    <a:pt x="1115" y="1650"/>
                    <a:pt x="1115" y="1650"/>
                  </a:cubicBezTo>
                  <a:cubicBezTo>
                    <a:pt x="1115" y="1650"/>
                    <a:pt x="2420" y="298"/>
                    <a:pt x="2159" y="37"/>
                  </a:cubicBezTo>
                  <a:cubicBezTo>
                    <a:pt x="2138" y="12"/>
                    <a:pt x="2105" y="1"/>
                    <a:pt x="206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75;p38">
              <a:extLst>
                <a:ext uri="{FF2B5EF4-FFF2-40B4-BE49-F238E27FC236}">
                  <a16:creationId xmlns:a16="http://schemas.microsoft.com/office/drawing/2014/main" id="{315275EB-E0E5-500A-B1BE-CF5AE7BD6964}"/>
                </a:ext>
              </a:extLst>
            </p:cNvPr>
            <p:cNvSpPr/>
            <p:nvPr/>
          </p:nvSpPr>
          <p:spPr>
            <a:xfrm flipH="1">
              <a:off x="4247772" y="2012988"/>
              <a:ext cx="382955" cy="1198323"/>
            </a:xfrm>
            <a:custGeom>
              <a:avLst/>
              <a:gdLst/>
              <a:ahLst/>
              <a:cxnLst/>
              <a:rect l="l" t="t" r="r" b="b"/>
              <a:pathLst>
                <a:path w="11173" h="34962" extrusionOk="0">
                  <a:moveTo>
                    <a:pt x="8542" y="1"/>
                  </a:moveTo>
                  <a:cubicBezTo>
                    <a:pt x="8093" y="1"/>
                    <a:pt x="7638" y="130"/>
                    <a:pt x="7235" y="402"/>
                  </a:cubicBezTo>
                  <a:cubicBezTo>
                    <a:pt x="5978" y="1208"/>
                    <a:pt x="3701" y="6071"/>
                    <a:pt x="3677" y="6118"/>
                  </a:cubicBezTo>
                  <a:cubicBezTo>
                    <a:pt x="2420" y="8846"/>
                    <a:pt x="831" y="13068"/>
                    <a:pt x="499" y="17693"/>
                  </a:cubicBezTo>
                  <a:cubicBezTo>
                    <a:pt x="1" y="24335"/>
                    <a:pt x="2231" y="30099"/>
                    <a:pt x="6951" y="34344"/>
                  </a:cubicBezTo>
                  <a:cubicBezTo>
                    <a:pt x="7401" y="34748"/>
                    <a:pt x="7971" y="34961"/>
                    <a:pt x="8540" y="34961"/>
                  </a:cubicBezTo>
                  <a:cubicBezTo>
                    <a:pt x="9180" y="34961"/>
                    <a:pt x="9845" y="34676"/>
                    <a:pt x="10295" y="34178"/>
                  </a:cubicBezTo>
                  <a:cubicBezTo>
                    <a:pt x="11173" y="33206"/>
                    <a:pt x="11102" y="31688"/>
                    <a:pt x="10129" y="30810"/>
                  </a:cubicBezTo>
                  <a:cubicBezTo>
                    <a:pt x="5670" y="26802"/>
                    <a:pt x="4199" y="21275"/>
                    <a:pt x="5788" y="14444"/>
                  </a:cubicBezTo>
                  <a:cubicBezTo>
                    <a:pt x="6998" y="9131"/>
                    <a:pt x="9726" y="4742"/>
                    <a:pt x="10295" y="3960"/>
                  </a:cubicBezTo>
                  <a:cubicBezTo>
                    <a:pt x="11007" y="3177"/>
                    <a:pt x="11125" y="1991"/>
                    <a:pt x="10509" y="1066"/>
                  </a:cubicBezTo>
                  <a:cubicBezTo>
                    <a:pt x="10060" y="378"/>
                    <a:pt x="9309" y="1"/>
                    <a:pt x="8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76;p38">
              <a:extLst>
                <a:ext uri="{FF2B5EF4-FFF2-40B4-BE49-F238E27FC236}">
                  <a16:creationId xmlns:a16="http://schemas.microsoft.com/office/drawing/2014/main" id="{A548EB7C-AA72-19EF-AB21-040EB7DEC6E2}"/>
                </a:ext>
              </a:extLst>
            </p:cNvPr>
            <p:cNvSpPr/>
            <p:nvPr/>
          </p:nvSpPr>
          <p:spPr>
            <a:xfrm flipH="1">
              <a:off x="4267247" y="3092419"/>
              <a:ext cx="105738" cy="98952"/>
            </a:xfrm>
            <a:custGeom>
              <a:avLst/>
              <a:gdLst/>
              <a:ahLst/>
              <a:cxnLst/>
              <a:rect l="l" t="t" r="r" b="b"/>
              <a:pathLst>
                <a:path w="3085" h="2887" extrusionOk="0">
                  <a:moveTo>
                    <a:pt x="2219" y="0"/>
                  </a:moveTo>
                  <a:cubicBezTo>
                    <a:pt x="1794" y="0"/>
                    <a:pt x="1256" y="276"/>
                    <a:pt x="831" y="767"/>
                  </a:cubicBezTo>
                  <a:cubicBezTo>
                    <a:pt x="191" y="1455"/>
                    <a:pt x="1" y="2333"/>
                    <a:pt x="404" y="2712"/>
                  </a:cubicBezTo>
                  <a:cubicBezTo>
                    <a:pt x="522" y="2830"/>
                    <a:pt x="686" y="2886"/>
                    <a:pt x="875" y="2886"/>
                  </a:cubicBezTo>
                  <a:cubicBezTo>
                    <a:pt x="1294" y="2886"/>
                    <a:pt x="1837" y="2610"/>
                    <a:pt x="2278" y="2119"/>
                  </a:cubicBezTo>
                  <a:cubicBezTo>
                    <a:pt x="2895" y="1431"/>
                    <a:pt x="3085" y="554"/>
                    <a:pt x="2705" y="174"/>
                  </a:cubicBezTo>
                  <a:cubicBezTo>
                    <a:pt x="2580" y="56"/>
                    <a:pt x="2411" y="0"/>
                    <a:pt x="2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77;p38">
              <a:extLst>
                <a:ext uri="{FF2B5EF4-FFF2-40B4-BE49-F238E27FC236}">
                  <a16:creationId xmlns:a16="http://schemas.microsoft.com/office/drawing/2014/main" id="{B0791A41-D777-5325-D174-E0673E9BF1E2}"/>
                </a:ext>
              </a:extLst>
            </p:cNvPr>
            <p:cNvSpPr/>
            <p:nvPr/>
          </p:nvSpPr>
          <p:spPr>
            <a:xfrm flipH="1">
              <a:off x="4224162" y="3114220"/>
              <a:ext cx="131719" cy="117083"/>
            </a:xfrm>
            <a:custGeom>
              <a:avLst/>
              <a:gdLst/>
              <a:ahLst/>
              <a:cxnLst/>
              <a:rect l="l" t="t" r="r" b="b"/>
              <a:pathLst>
                <a:path w="3843" h="3416" extrusionOk="0">
                  <a:moveTo>
                    <a:pt x="1942" y="1"/>
                  </a:moveTo>
                  <a:cubicBezTo>
                    <a:pt x="1334" y="1"/>
                    <a:pt x="748" y="343"/>
                    <a:pt x="451" y="938"/>
                  </a:cubicBezTo>
                  <a:cubicBezTo>
                    <a:pt x="0" y="1768"/>
                    <a:pt x="308" y="2788"/>
                    <a:pt x="1115" y="3215"/>
                  </a:cubicBezTo>
                  <a:cubicBezTo>
                    <a:pt x="1359" y="3351"/>
                    <a:pt x="1624" y="3416"/>
                    <a:pt x="1886" y="3416"/>
                  </a:cubicBezTo>
                  <a:cubicBezTo>
                    <a:pt x="2488" y="3416"/>
                    <a:pt x="3078" y="3074"/>
                    <a:pt x="3392" y="2479"/>
                  </a:cubicBezTo>
                  <a:cubicBezTo>
                    <a:pt x="3843" y="1649"/>
                    <a:pt x="3534" y="629"/>
                    <a:pt x="2728" y="202"/>
                  </a:cubicBezTo>
                  <a:cubicBezTo>
                    <a:pt x="2476" y="66"/>
                    <a:pt x="2207" y="1"/>
                    <a:pt x="1942"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78;p38">
              <a:extLst>
                <a:ext uri="{FF2B5EF4-FFF2-40B4-BE49-F238E27FC236}">
                  <a16:creationId xmlns:a16="http://schemas.microsoft.com/office/drawing/2014/main" id="{09F00008-0E33-9101-CF54-913EF691EA03}"/>
                </a:ext>
              </a:extLst>
            </p:cNvPr>
            <p:cNvSpPr/>
            <p:nvPr/>
          </p:nvSpPr>
          <p:spPr>
            <a:xfrm flipH="1">
              <a:off x="4155060" y="3120322"/>
              <a:ext cx="169113" cy="149816"/>
            </a:xfrm>
            <a:custGeom>
              <a:avLst/>
              <a:gdLst/>
              <a:ahLst/>
              <a:cxnLst/>
              <a:rect l="l" t="t" r="r" b="b"/>
              <a:pathLst>
                <a:path w="4934" h="4371" extrusionOk="0">
                  <a:moveTo>
                    <a:pt x="1471" y="0"/>
                  </a:moveTo>
                  <a:lnTo>
                    <a:pt x="0" y="2799"/>
                  </a:lnTo>
                  <a:cubicBezTo>
                    <a:pt x="0" y="2799"/>
                    <a:pt x="1066" y="4279"/>
                    <a:pt x="1386" y="4279"/>
                  </a:cubicBezTo>
                  <a:cubicBezTo>
                    <a:pt x="1400" y="4279"/>
                    <a:pt x="1412" y="4276"/>
                    <a:pt x="1423" y="4270"/>
                  </a:cubicBezTo>
                  <a:cubicBezTo>
                    <a:pt x="1708" y="4151"/>
                    <a:pt x="902" y="3037"/>
                    <a:pt x="902" y="3037"/>
                  </a:cubicBezTo>
                  <a:lnTo>
                    <a:pt x="902" y="3037"/>
                  </a:lnTo>
                  <a:cubicBezTo>
                    <a:pt x="902" y="3037"/>
                    <a:pt x="2256" y="4370"/>
                    <a:pt x="2576" y="4370"/>
                  </a:cubicBezTo>
                  <a:cubicBezTo>
                    <a:pt x="2603" y="4370"/>
                    <a:pt x="2622" y="4361"/>
                    <a:pt x="2633" y="4341"/>
                  </a:cubicBezTo>
                  <a:cubicBezTo>
                    <a:pt x="2775" y="4057"/>
                    <a:pt x="1708" y="2847"/>
                    <a:pt x="1708" y="2847"/>
                  </a:cubicBezTo>
                  <a:lnTo>
                    <a:pt x="1708" y="2847"/>
                  </a:lnTo>
                  <a:cubicBezTo>
                    <a:pt x="1708" y="2847"/>
                    <a:pt x="3401" y="3994"/>
                    <a:pt x="4023" y="3994"/>
                  </a:cubicBezTo>
                  <a:cubicBezTo>
                    <a:pt x="4099" y="3994"/>
                    <a:pt x="4160" y="3977"/>
                    <a:pt x="4199" y="3938"/>
                  </a:cubicBezTo>
                  <a:cubicBezTo>
                    <a:pt x="4554" y="3558"/>
                    <a:pt x="2040" y="2159"/>
                    <a:pt x="2040" y="2159"/>
                  </a:cubicBezTo>
                  <a:lnTo>
                    <a:pt x="2040" y="2159"/>
                  </a:lnTo>
                  <a:cubicBezTo>
                    <a:pt x="2040" y="2159"/>
                    <a:pt x="3926" y="3019"/>
                    <a:pt x="4528" y="3019"/>
                  </a:cubicBezTo>
                  <a:cubicBezTo>
                    <a:pt x="4612" y="3019"/>
                    <a:pt x="4671" y="3003"/>
                    <a:pt x="4697" y="2965"/>
                  </a:cubicBezTo>
                  <a:cubicBezTo>
                    <a:pt x="4934" y="2633"/>
                    <a:pt x="2087" y="1020"/>
                    <a:pt x="2087" y="1020"/>
                  </a:cubicBezTo>
                  <a:cubicBezTo>
                    <a:pt x="2087" y="1020"/>
                    <a:pt x="3938" y="783"/>
                    <a:pt x="3914" y="427"/>
                  </a:cubicBezTo>
                  <a:cubicBezTo>
                    <a:pt x="3890" y="72"/>
                    <a:pt x="1471" y="0"/>
                    <a:pt x="147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11;p34">
            <a:extLst>
              <a:ext uri="{FF2B5EF4-FFF2-40B4-BE49-F238E27FC236}">
                <a16:creationId xmlns:a16="http://schemas.microsoft.com/office/drawing/2014/main" id="{33E8A3DE-BC43-CB54-03D4-9324C6BF1911}"/>
              </a:ext>
            </a:extLst>
          </p:cNvPr>
          <p:cNvSpPr txBox="1">
            <a:spLocks/>
          </p:cNvSpPr>
          <p:nvPr/>
        </p:nvSpPr>
        <p:spPr>
          <a:xfrm>
            <a:off x="208258" y="1372047"/>
            <a:ext cx="6189572" cy="1670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just"/>
            <a:r>
              <a:rPr lang="en-US" sz="1800" dirty="0">
                <a:solidFill>
                  <a:schemeClr val="accent6">
                    <a:lumMod val="75000"/>
                  </a:schemeClr>
                </a:solidFill>
              </a:rPr>
              <a:t>Database development involves creating databases for small applications using microcomputer database management packages. For large corporate databases, a top-down data planning effort is essential. This includes building enterprise and entity relationship models, subject area databases, and logical data models that support the organization's fundamental business processes.</a:t>
            </a:r>
          </a:p>
        </p:txBody>
      </p:sp>
      <p:sp>
        <p:nvSpPr>
          <p:cNvPr id="4" name="Google Shape;611;p34">
            <a:extLst>
              <a:ext uri="{FF2B5EF4-FFF2-40B4-BE49-F238E27FC236}">
                <a16:creationId xmlns:a16="http://schemas.microsoft.com/office/drawing/2014/main" id="{E281B22F-0167-C8E8-E671-3254E73E0C71}"/>
              </a:ext>
            </a:extLst>
          </p:cNvPr>
          <p:cNvSpPr txBox="1">
            <a:spLocks/>
          </p:cNvSpPr>
          <p:nvPr/>
        </p:nvSpPr>
        <p:spPr>
          <a:xfrm>
            <a:off x="151254" y="5143500"/>
            <a:ext cx="6189572" cy="1670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just"/>
            <a:r>
              <a:rPr lang="en-US" sz="1800" dirty="0">
                <a:solidFill>
                  <a:schemeClr val="accent6">
                    <a:lumMod val="75000"/>
                  </a:schemeClr>
                </a:solidFill>
              </a:rPr>
              <a:t>Database Development Process</a:t>
            </a:r>
          </a:p>
          <a:p>
            <a:pPr algn="just"/>
            <a:r>
              <a:rPr lang="en-US" sz="1800" dirty="0">
                <a:solidFill>
                  <a:schemeClr val="accent6">
                    <a:lumMod val="75000"/>
                  </a:schemeClr>
                </a:solidFill>
              </a:rPr>
              <a:t>- Requirements Analysis</a:t>
            </a:r>
          </a:p>
          <a:p>
            <a:pPr algn="just"/>
            <a:r>
              <a:rPr lang="en-US" sz="1800" dirty="0">
                <a:solidFill>
                  <a:schemeClr val="accent6">
                    <a:lumMod val="75000"/>
                  </a:schemeClr>
                </a:solidFill>
              </a:rPr>
              <a:t>- Conceptual Design</a:t>
            </a:r>
          </a:p>
          <a:p>
            <a:pPr algn="just"/>
            <a:r>
              <a:rPr lang="en-US" sz="1800" dirty="0">
                <a:solidFill>
                  <a:schemeClr val="accent6">
                    <a:lumMod val="75000"/>
                  </a:schemeClr>
                </a:solidFill>
              </a:rPr>
              <a:t>- Logical Design</a:t>
            </a:r>
          </a:p>
          <a:p>
            <a:pPr algn="just"/>
            <a:r>
              <a:rPr lang="en-US" sz="1800" dirty="0">
                <a:solidFill>
                  <a:schemeClr val="accent6">
                    <a:lumMod val="75000"/>
                  </a:schemeClr>
                </a:solidFill>
              </a:rPr>
              <a:t>- Normalization</a:t>
            </a:r>
          </a:p>
          <a:p>
            <a:pPr algn="just"/>
            <a:r>
              <a:rPr lang="en-US" sz="1800" dirty="0">
                <a:solidFill>
                  <a:schemeClr val="accent6">
                    <a:lumMod val="75000"/>
                  </a:schemeClr>
                </a:solidFill>
              </a:rPr>
              <a:t>- Physical Design</a:t>
            </a:r>
          </a:p>
          <a:p>
            <a:pPr algn="just"/>
            <a:r>
              <a:rPr lang="en-US" sz="1800" dirty="0">
                <a:solidFill>
                  <a:schemeClr val="accent6">
                    <a:lumMod val="75000"/>
                  </a:schemeClr>
                </a:solidFill>
              </a:rPr>
              <a:t>- Data Loading</a:t>
            </a:r>
          </a:p>
          <a:p>
            <a:pPr algn="just"/>
            <a:r>
              <a:rPr lang="en-US" sz="1800" dirty="0">
                <a:solidFill>
                  <a:schemeClr val="accent6">
                    <a:lumMod val="75000"/>
                  </a:schemeClr>
                </a:solidFill>
              </a:rPr>
              <a:t>- Implementation of Security Measures</a:t>
            </a:r>
          </a:p>
          <a:p>
            <a:pPr algn="just"/>
            <a:r>
              <a:rPr lang="en-US" sz="1800" dirty="0">
                <a:solidFill>
                  <a:schemeClr val="accent6">
                    <a:lumMod val="75000"/>
                  </a:schemeClr>
                </a:solidFill>
              </a:rPr>
              <a:t>- Testing</a:t>
            </a:r>
          </a:p>
          <a:p>
            <a:pPr algn="just"/>
            <a:r>
              <a:rPr lang="en-US" sz="1800" dirty="0">
                <a:solidFill>
                  <a:schemeClr val="accent6">
                    <a:lumMod val="75000"/>
                  </a:schemeClr>
                </a:solidFill>
              </a:rPr>
              <a:t>- Deployment</a:t>
            </a:r>
          </a:p>
          <a:p>
            <a:pPr algn="just"/>
            <a:r>
              <a:rPr lang="en-US" sz="1800" dirty="0">
                <a:solidFill>
                  <a:schemeClr val="accent6">
                    <a:lumMod val="75000"/>
                  </a:schemeClr>
                </a:solidFill>
              </a:rPr>
              <a:t>- Maintenance and Optimization</a:t>
            </a:r>
          </a:p>
        </p:txBody>
      </p:sp>
    </p:spTree>
    <p:extLst>
      <p:ext uri="{BB962C8B-B14F-4D97-AF65-F5344CB8AC3E}">
        <p14:creationId xmlns:p14="http://schemas.microsoft.com/office/powerpoint/2010/main" val="2803836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3"/>
          <p:cNvSpPr txBox="1">
            <a:spLocks noGrp="1"/>
          </p:cNvSpPr>
          <p:nvPr>
            <p:ph type="title"/>
          </p:nvPr>
        </p:nvSpPr>
        <p:spPr>
          <a:xfrm>
            <a:off x="945942" y="611598"/>
            <a:ext cx="6334218" cy="63486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solidFill>
                  <a:schemeClr val="tx2">
                    <a:lumMod val="50000"/>
                  </a:schemeClr>
                </a:solidFill>
                <a:latin typeface="Vollkorn Black" panose="00000A00000000000000" pitchFamily="2" charset="0"/>
                <a:ea typeface="Vollkorn Black" panose="00000A00000000000000" pitchFamily="2" charset="0"/>
              </a:rPr>
              <a:t>D</a:t>
            </a:r>
            <a:r>
              <a:rPr lang="en-PH" sz="4000" dirty="0">
                <a:solidFill>
                  <a:schemeClr val="tx2">
                    <a:lumMod val="50000"/>
                  </a:schemeClr>
                </a:solidFill>
                <a:latin typeface="Vollkorn Black" panose="00000A00000000000000" pitchFamily="2" charset="0"/>
                <a:ea typeface="Vollkorn Black" panose="00000A00000000000000" pitchFamily="2" charset="0"/>
              </a:rPr>
              <a:t>a</a:t>
            </a:r>
            <a:r>
              <a:rPr lang="en" sz="4000" dirty="0">
                <a:solidFill>
                  <a:schemeClr val="tx2">
                    <a:lumMod val="50000"/>
                  </a:schemeClr>
                </a:solidFill>
                <a:latin typeface="Vollkorn Black" panose="00000A00000000000000" pitchFamily="2" charset="0"/>
                <a:ea typeface="Vollkorn Black" panose="00000A00000000000000" pitchFamily="2" charset="0"/>
              </a:rPr>
              <a:t>tabase Development</a:t>
            </a:r>
            <a:endParaRPr sz="4000" dirty="0">
              <a:solidFill>
                <a:schemeClr val="tx2">
                  <a:lumMod val="50000"/>
                </a:schemeClr>
              </a:solidFill>
              <a:latin typeface="Vollkorn Black" panose="00000A00000000000000" pitchFamily="2" charset="0"/>
              <a:ea typeface="Vollkorn Black" panose="00000A00000000000000" pitchFamily="2" charset="0"/>
            </a:endParaRPr>
          </a:p>
        </p:txBody>
      </p:sp>
      <p:sp>
        <p:nvSpPr>
          <p:cNvPr id="499" name="Google Shape;499;p33"/>
          <p:cNvSpPr txBox="1">
            <a:spLocks noGrp="1"/>
          </p:cNvSpPr>
          <p:nvPr>
            <p:ph type="title" idx="2"/>
          </p:nvPr>
        </p:nvSpPr>
        <p:spPr>
          <a:xfrm>
            <a:off x="151254" y="604957"/>
            <a:ext cx="1056000" cy="83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463" name="Google Shape;702;p38">
            <a:extLst>
              <a:ext uri="{FF2B5EF4-FFF2-40B4-BE49-F238E27FC236}">
                <a16:creationId xmlns:a16="http://schemas.microsoft.com/office/drawing/2014/main" id="{6C65773D-8028-2AEC-F381-C981FD92509C}"/>
              </a:ext>
            </a:extLst>
          </p:cNvPr>
          <p:cNvGrpSpPr/>
          <p:nvPr/>
        </p:nvGrpSpPr>
        <p:grpSpPr>
          <a:xfrm>
            <a:off x="6188935" y="1437757"/>
            <a:ext cx="2364755" cy="1670243"/>
            <a:chOff x="326297" y="1403862"/>
            <a:chExt cx="4348306" cy="3422395"/>
          </a:xfrm>
        </p:grpSpPr>
        <p:sp>
          <p:nvSpPr>
            <p:cNvPr id="464" name="Google Shape;703;p38">
              <a:extLst>
                <a:ext uri="{FF2B5EF4-FFF2-40B4-BE49-F238E27FC236}">
                  <a16:creationId xmlns:a16="http://schemas.microsoft.com/office/drawing/2014/main" id="{E186CDBC-0B9F-8938-549E-DC7C546EB174}"/>
                </a:ext>
              </a:extLst>
            </p:cNvPr>
            <p:cNvSpPr/>
            <p:nvPr/>
          </p:nvSpPr>
          <p:spPr>
            <a:xfrm flipH="1">
              <a:off x="326297" y="2681000"/>
              <a:ext cx="1080996" cy="1084272"/>
            </a:xfrm>
            <a:custGeom>
              <a:avLst/>
              <a:gdLst/>
              <a:ahLst/>
              <a:cxnLst/>
              <a:rect l="l" t="t" r="r" b="b"/>
              <a:pathLst>
                <a:path w="9899" h="9929" extrusionOk="0">
                  <a:moveTo>
                    <a:pt x="3698" y="0"/>
                  </a:moveTo>
                  <a:lnTo>
                    <a:pt x="1" y="7852"/>
                  </a:lnTo>
                  <a:lnTo>
                    <a:pt x="959" y="9929"/>
                  </a:lnTo>
                  <a:lnTo>
                    <a:pt x="5448" y="9929"/>
                  </a:lnTo>
                  <a:lnTo>
                    <a:pt x="9792" y="746"/>
                  </a:lnTo>
                  <a:cubicBezTo>
                    <a:pt x="9899" y="525"/>
                    <a:pt x="9747" y="266"/>
                    <a:pt x="9496" y="259"/>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04;p38">
              <a:extLst>
                <a:ext uri="{FF2B5EF4-FFF2-40B4-BE49-F238E27FC236}">
                  <a16:creationId xmlns:a16="http://schemas.microsoft.com/office/drawing/2014/main" id="{47493309-8659-C076-B568-A0DD05D93923}"/>
                </a:ext>
              </a:extLst>
            </p:cNvPr>
            <p:cNvSpPr/>
            <p:nvPr/>
          </p:nvSpPr>
          <p:spPr>
            <a:xfrm flipH="1">
              <a:off x="1619032" y="4551069"/>
              <a:ext cx="79063" cy="184552"/>
            </a:xfrm>
            <a:custGeom>
              <a:avLst/>
              <a:gdLst/>
              <a:ahLst/>
              <a:cxnLst/>
              <a:rect l="l" t="t" r="r" b="b"/>
              <a:pathLst>
                <a:path w="724" h="1690" extrusionOk="0">
                  <a:moveTo>
                    <a:pt x="358" y="1"/>
                  </a:moveTo>
                  <a:cubicBezTo>
                    <a:pt x="161" y="1"/>
                    <a:pt x="1" y="161"/>
                    <a:pt x="1" y="358"/>
                  </a:cubicBezTo>
                  <a:lnTo>
                    <a:pt x="1" y="1325"/>
                  </a:lnTo>
                  <a:cubicBezTo>
                    <a:pt x="1" y="1522"/>
                    <a:pt x="161" y="1690"/>
                    <a:pt x="358" y="1690"/>
                  </a:cubicBezTo>
                  <a:cubicBezTo>
                    <a:pt x="564" y="1690"/>
                    <a:pt x="724" y="1522"/>
                    <a:pt x="724" y="1325"/>
                  </a:cubicBezTo>
                  <a:lnTo>
                    <a:pt x="724" y="358"/>
                  </a:lnTo>
                  <a:cubicBezTo>
                    <a:pt x="724" y="252"/>
                    <a:pt x="678" y="153"/>
                    <a:pt x="602" y="85"/>
                  </a:cubicBezTo>
                  <a:cubicBezTo>
                    <a:pt x="533" y="31"/>
                    <a:pt x="450" y="1"/>
                    <a:pt x="358"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05;p38">
              <a:extLst>
                <a:ext uri="{FF2B5EF4-FFF2-40B4-BE49-F238E27FC236}">
                  <a16:creationId xmlns:a16="http://schemas.microsoft.com/office/drawing/2014/main" id="{F6E8340E-8144-13CA-AF1F-B97B364ED789}"/>
                </a:ext>
              </a:extLst>
            </p:cNvPr>
            <p:cNvSpPr/>
            <p:nvPr/>
          </p:nvSpPr>
          <p:spPr>
            <a:xfrm flipH="1">
              <a:off x="2034431" y="4530102"/>
              <a:ext cx="100576" cy="212617"/>
            </a:xfrm>
            <a:custGeom>
              <a:avLst/>
              <a:gdLst/>
              <a:ahLst/>
              <a:cxnLst/>
              <a:rect l="l" t="t" r="r" b="b"/>
              <a:pathLst>
                <a:path w="921" h="1947" extrusionOk="0">
                  <a:moveTo>
                    <a:pt x="563" y="0"/>
                  </a:moveTo>
                  <a:cubicBezTo>
                    <a:pt x="380" y="0"/>
                    <a:pt x="211" y="154"/>
                    <a:pt x="183" y="368"/>
                  </a:cubicBezTo>
                  <a:lnTo>
                    <a:pt x="31" y="1479"/>
                  </a:lnTo>
                  <a:cubicBezTo>
                    <a:pt x="0" y="1707"/>
                    <a:pt x="137" y="1920"/>
                    <a:pt x="335" y="1943"/>
                  </a:cubicBezTo>
                  <a:cubicBezTo>
                    <a:pt x="350" y="1945"/>
                    <a:pt x="366" y="1946"/>
                    <a:pt x="381" y="1946"/>
                  </a:cubicBezTo>
                  <a:cubicBezTo>
                    <a:pt x="561" y="1946"/>
                    <a:pt x="718" y="1788"/>
                    <a:pt x="746" y="1578"/>
                  </a:cubicBezTo>
                  <a:lnTo>
                    <a:pt x="905" y="474"/>
                  </a:lnTo>
                  <a:cubicBezTo>
                    <a:pt x="921" y="345"/>
                    <a:pt x="890" y="223"/>
                    <a:pt x="822" y="140"/>
                  </a:cubicBezTo>
                  <a:cubicBezTo>
                    <a:pt x="768" y="64"/>
                    <a:pt x="692" y="18"/>
                    <a:pt x="601" y="3"/>
                  </a:cubicBezTo>
                  <a:cubicBezTo>
                    <a:pt x="588" y="1"/>
                    <a:pt x="576" y="0"/>
                    <a:pt x="563"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06;p38">
              <a:extLst>
                <a:ext uri="{FF2B5EF4-FFF2-40B4-BE49-F238E27FC236}">
                  <a16:creationId xmlns:a16="http://schemas.microsoft.com/office/drawing/2014/main" id="{014A0D87-CDF6-E9D5-BE14-CD64D4FF9A85}"/>
                </a:ext>
              </a:extLst>
            </p:cNvPr>
            <p:cNvSpPr/>
            <p:nvPr/>
          </p:nvSpPr>
          <p:spPr>
            <a:xfrm flipH="1">
              <a:off x="769222" y="2583702"/>
              <a:ext cx="678803" cy="818473"/>
            </a:xfrm>
            <a:custGeom>
              <a:avLst/>
              <a:gdLst/>
              <a:ahLst/>
              <a:cxnLst/>
              <a:rect l="l" t="t" r="r" b="b"/>
              <a:pathLst>
                <a:path w="6216" h="7495" extrusionOk="0">
                  <a:moveTo>
                    <a:pt x="5309" y="1"/>
                  </a:moveTo>
                  <a:cubicBezTo>
                    <a:pt x="5299" y="1"/>
                    <a:pt x="5290" y="1"/>
                    <a:pt x="5281" y="1"/>
                  </a:cubicBezTo>
                  <a:lnTo>
                    <a:pt x="975" y="108"/>
                  </a:lnTo>
                  <a:cubicBezTo>
                    <a:pt x="511" y="115"/>
                    <a:pt x="138" y="465"/>
                    <a:pt x="130" y="899"/>
                  </a:cubicBezTo>
                  <a:lnTo>
                    <a:pt x="1" y="7449"/>
                  </a:lnTo>
                  <a:lnTo>
                    <a:pt x="5456" y="7495"/>
                  </a:lnTo>
                  <a:lnTo>
                    <a:pt x="6163" y="891"/>
                  </a:lnTo>
                  <a:cubicBezTo>
                    <a:pt x="6216" y="413"/>
                    <a:pt x="5820" y="1"/>
                    <a:pt x="5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707;p38">
              <a:extLst>
                <a:ext uri="{FF2B5EF4-FFF2-40B4-BE49-F238E27FC236}">
                  <a16:creationId xmlns:a16="http://schemas.microsoft.com/office/drawing/2014/main" id="{3D88C476-5A0F-1252-6E18-A8A407663A00}"/>
                </a:ext>
              </a:extLst>
            </p:cNvPr>
            <p:cNvSpPr/>
            <p:nvPr/>
          </p:nvSpPr>
          <p:spPr>
            <a:xfrm flipH="1">
              <a:off x="849704" y="3397141"/>
              <a:ext cx="598320" cy="281524"/>
            </a:xfrm>
            <a:custGeom>
              <a:avLst/>
              <a:gdLst/>
              <a:ahLst/>
              <a:cxnLst/>
              <a:rect l="l" t="t" r="r" b="b"/>
              <a:pathLst>
                <a:path w="5479" h="2578" extrusionOk="0">
                  <a:moveTo>
                    <a:pt x="1" y="0"/>
                  </a:moveTo>
                  <a:cubicBezTo>
                    <a:pt x="1" y="0"/>
                    <a:pt x="786" y="2578"/>
                    <a:pt x="2972" y="2578"/>
                  </a:cubicBezTo>
                  <a:cubicBezTo>
                    <a:pt x="3033" y="2578"/>
                    <a:pt x="3095" y="2576"/>
                    <a:pt x="3158" y="2572"/>
                  </a:cubicBezTo>
                  <a:cubicBezTo>
                    <a:pt x="5479" y="2420"/>
                    <a:pt x="5456" y="46"/>
                    <a:pt x="5456" y="46"/>
                  </a:cubicBezTo>
                  <a:lnTo>
                    <a:pt x="1" y="0"/>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708;p38">
              <a:extLst>
                <a:ext uri="{FF2B5EF4-FFF2-40B4-BE49-F238E27FC236}">
                  <a16:creationId xmlns:a16="http://schemas.microsoft.com/office/drawing/2014/main" id="{1635C30D-9658-FF7A-1A17-CA7BE69932E9}"/>
                </a:ext>
              </a:extLst>
            </p:cNvPr>
            <p:cNvSpPr/>
            <p:nvPr/>
          </p:nvSpPr>
          <p:spPr>
            <a:xfrm flipH="1">
              <a:off x="1154586" y="3401181"/>
              <a:ext cx="1011215" cy="1159185"/>
            </a:xfrm>
            <a:custGeom>
              <a:avLst/>
              <a:gdLst/>
              <a:ahLst/>
              <a:cxnLst/>
              <a:rect l="l" t="t" r="r" b="b"/>
              <a:pathLst>
                <a:path w="9260" h="10615" extrusionOk="0">
                  <a:moveTo>
                    <a:pt x="8324" y="1"/>
                  </a:moveTo>
                  <a:cubicBezTo>
                    <a:pt x="8314" y="1"/>
                    <a:pt x="8304" y="1"/>
                    <a:pt x="8293" y="1"/>
                  </a:cubicBezTo>
                  <a:cubicBezTo>
                    <a:pt x="7578" y="9"/>
                    <a:pt x="3964" y="123"/>
                    <a:pt x="2595" y="1021"/>
                  </a:cubicBezTo>
                  <a:cubicBezTo>
                    <a:pt x="2040" y="1378"/>
                    <a:pt x="1431" y="2223"/>
                    <a:pt x="693" y="5882"/>
                  </a:cubicBezTo>
                  <a:cubicBezTo>
                    <a:pt x="305" y="7800"/>
                    <a:pt x="69" y="9595"/>
                    <a:pt x="61" y="9664"/>
                  </a:cubicBezTo>
                  <a:cubicBezTo>
                    <a:pt x="1" y="10135"/>
                    <a:pt x="366" y="10554"/>
                    <a:pt x="883" y="10607"/>
                  </a:cubicBezTo>
                  <a:cubicBezTo>
                    <a:pt x="921" y="10607"/>
                    <a:pt x="959" y="10615"/>
                    <a:pt x="997" y="10615"/>
                  </a:cubicBezTo>
                  <a:cubicBezTo>
                    <a:pt x="1461" y="10615"/>
                    <a:pt x="1865" y="10295"/>
                    <a:pt x="1925" y="9861"/>
                  </a:cubicBezTo>
                  <a:cubicBezTo>
                    <a:pt x="2382" y="6316"/>
                    <a:pt x="3204" y="2908"/>
                    <a:pt x="3713" y="2383"/>
                  </a:cubicBezTo>
                  <a:cubicBezTo>
                    <a:pt x="4398" y="1957"/>
                    <a:pt x="6863" y="1721"/>
                    <a:pt x="8331" y="1690"/>
                  </a:cubicBezTo>
                  <a:cubicBezTo>
                    <a:pt x="8849" y="1683"/>
                    <a:pt x="9260" y="1295"/>
                    <a:pt x="9244" y="831"/>
                  </a:cubicBezTo>
                  <a:cubicBezTo>
                    <a:pt x="9237" y="368"/>
                    <a:pt x="8827" y="1"/>
                    <a:pt x="8324" y="1"/>
                  </a:cubicBez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709;p38">
              <a:extLst>
                <a:ext uri="{FF2B5EF4-FFF2-40B4-BE49-F238E27FC236}">
                  <a16:creationId xmlns:a16="http://schemas.microsoft.com/office/drawing/2014/main" id="{05B0743A-E929-E5DC-2D08-ABC5200B8B1F}"/>
                </a:ext>
              </a:extLst>
            </p:cNvPr>
            <p:cNvSpPr/>
            <p:nvPr/>
          </p:nvSpPr>
          <p:spPr>
            <a:xfrm flipH="1">
              <a:off x="995047" y="3462334"/>
              <a:ext cx="768676" cy="1138764"/>
            </a:xfrm>
            <a:custGeom>
              <a:avLst/>
              <a:gdLst/>
              <a:ahLst/>
              <a:cxnLst/>
              <a:rect l="l" t="t" r="r" b="b"/>
              <a:pathLst>
                <a:path w="7039" h="10428" extrusionOk="0">
                  <a:moveTo>
                    <a:pt x="6020" y="1"/>
                  </a:moveTo>
                  <a:cubicBezTo>
                    <a:pt x="5970" y="1"/>
                    <a:pt x="5918" y="4"/>
                    <a:pt x="5867" y="12"/>
                  </a:cubicBezTo>
                  <a:cubicBezTo>
                    <a:pt x="5250" y="111"/>
                    <a:pt x="2101" y="636"/>
                    <a:pt x="1020" y="1617"/>
                  </a:cubicBezTo>
                  <a:cubicBezTo>
                    <a:pt x="579" y="2013"/>
                    <a:pt x="161" y="2835"/>
                    <a:pt x="54" y="6190"/>
                  </a:cubicBezTo>
                  <a:cubicBezTo>
                    <a:pt x="1" y="7932"/>
                    <a:pt x="62" y="9545"/>
                    <a:pt x="62" y="9613"/>
                  </a:cubicBezTo>
                  <a:cubicBezTo>
                    <a:pt x="77" y="10070"/>
                    <a:pt x="495" y="10427"/>
                    <a:pt x="998" y="10427"/>
                  </a:cubicBezTo>
                  <a:lnTo>
                    <a:pt x="1028" y="10427"/>
                  </a:lnTo>
                  <a:cubicBezTo>
                    <a:pt x="1545" y="10412"/>
                    <a:pt x="1949" y="10024"/>
                    <a:pt x="1933" y="9552"/>
                  </a:cubicBezTo>
                  <a:cubicBezTo>
                    <a:pt x="1819" y="6433"/>
                    <a:pt x="2017" y="3359"/>
                    <a:pt x="2375" y="2789"/>
                  </a:cubicBezTo>
                  <a:cubicBezTo>
                    <a:pt x="2763" y="2477"/>
                    <a:pt x="4299" y="1975"/>
                    <a:pt x="6186" y="1686"/>
                  </a:cubicBezTo>
                  <a:cubicBezTo>
                    <a:pt x="6696" y="1602"/>
                    <a:pt x="7038" y="1168"/>
                    <a:pt x="6955" y="704"/>
                  </a:cubicBezTo>
                  <a:cubicBezTo>
                    <a:pt x="6873" y="294"/>
                    <a:pt x="6471" y="1"/>
                    <a:pt x="6020" y="1"/>
                  </a:cubicBez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710;p38">
              <a:extLst>
                <a:ext uri="{FF2B5EF4-FFF2-40B4-BE49-F238E27FC236}">
                  <a16:creationId xmlns:a16="http://schemas.microsoft.com/office/drawing/2014/main" id="{4514BFAE-3677-FDD4-3186-BA3A4C6C8D62}"/>
                </a:ext>
              </a:extLst>
            </p:cNvPr>
            <p:cNvSpPr/>
            <p:nvPr/>
          </p:nvSpPr>
          <p:spPr>
            <a:xfrm flipH="1">
              <a:off x="1583322" y="4530320"/>
              <a:ext cx="151245" cy="108110"/>
            </a:xfrm>
            <a:custGeom>
              <a:avLst/>
              <a:gdLst/>
              <a:ahLst/>
              <a:cxnLst/>
              <a:rect l="l" t="t" r="r" b="b"/>
              <a:pathLst>
                <a:path w="1385" h="990" extrusionOk="0">
                  <a:moveTo>
                    <a:pt x="0" y="1"/>
                  </a:moveTo>
                  <a:lnTo>
                    <a:pt x="152" y="990"/>
                  </a:lnTo>
                  <a:lnTo>
                    <a:pt x="1157" y="990"/>
                  </a:lnTo>
                  <a:lnTo>
                    <a:pt x="1385" y="107"/>
                  </a:lnTo>
                  <a:lnTo>
                    <a:pt x="0" y="1"/>
                  </a:ln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711;p38">
              <a:extLst>
                <a:ext uri="{FF2B5EF4-FFF2-40B4-BE49-F238E27FC236}">
                  <a16:creationId xmlns:a16="http://schemas.microsoft.com/office/drawing/2014/main" id="{042704C0-E460-33BA-7844-BAA57FFBB526}"/>
                </a:ext>
              </a:extLst>
            </p:cNvPr>
            <p:cNvSpPr/>
            <p:nvPr/>
          </p:nvSpPr>
          <p:spPr>
            <a:xfrm flipH="1">
              <a:off x="1996210" y="4482927"/>
              <a:ext cx="150481" cy="118157"/>
            </a:xfrm>
            <a:custGeom>
              <a:avLst/>
              <a:gdLst/>
              <a:ahLst/>
              <a:cxnLst/>
              <a:rect l="l" t="t" r="r" b="b"/>
              <a:pathLst>
                <a:path w="1378" h="1082" extrusionOk="0">
                  <a:moveTo>
                    <a:pt x="1" y="1"/>
                  </a:moveTo>
                  <a:lnTo>
                    <a:pt x="77" y="1005"/>
                  </a:lnTo>
                  <a:lnTo>
                    <a:pt x="1073" y="1081"/>
                  </a:lnTo>
                  <a:lnTo>
                    <a:pt x="1378" y="222"/>
                  </a:lnTo>
                  <a:lnTo>
                    <a:pt x="1" y="1"/>
                  </a:lnTo>
                  <a:close/>
                </a:path>
              </a:pathLst>
            </a:custGeom>
            <a:solidFill>
              <a:srgbClr val="BF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712;p38">
              <a:extLst>
                <a:ext uri="{FF2B5EF4-FFF2-40B4-BE49-F238E27FC236}">
                  <a16:creationId xmlns:a16="http://schemas.microsoft.com/office/drawing/2014/main" id="{2DFFD2B2-1CBD-B10C-436C-B256FC805039}"/>
                </a:ext>
              </a:extLst>
            </p:cNvPr>
            <p:cNvSpPr/>
            <p:nvPr/>
          </p:nvSpPr>
          <p:spPr>
            <a:xfrm flipH="1">
              <a:off x="1597405" y="4695651"/>
              <a:ext cx="354035" cy="130606"/>
            </a:xfrm>
            <a:custGeom>
              <a:avLst/>
              <a:gdLst/>
              <a:ahLst/>
              <a:cxnLst/>
              <a:rect l="l" t="t" r="r" b="b"/>
              <a:pathLst>
                <a:path w="3242" h="1196" extrusionOk="0">
                  <a:moveTo>
                    <a:pt x="1986" y="1"/>
                  </a:moveTo>
                  <a:cubicBezTo>
                    <a:pt x="1986" y="1"/>
                    <a:pt x="1270" y="724"/>
                    <a:pt x="675" y="724"/>
                  </a:cubicBezTo>
                  <a:cubicBezTo>
                    <a:pt x="663" y="724"/>
                    <a:pt x="651" y="724"/>
                    <a:pt x="640" y="723"/>
                  </a:cubicBezTo>
                  <a:cubicBezTo>
                    <a:pt x="622" y="723"/>
                    <a:pt x="604" y="722"/>
                    <a:pt x="587" y="722"/>
                  </a:cubicBezTo>
                  <a:cubicBezTo>
                    <a:pt x="29" y="722"/>
                    <a:pt x="0" y="1195"/>
                    <a:pt x="0" y="1195"/>
                  </a:cubicBezTo>
                  <a:lnTo>
                    <a:pt x="3241" y="1195"/>
                  </a:lnTo>
                  <a:lnTo>
                    <a:pt x="3241" y="23"/>
                  </a:lnTo>
                  <a:lnTo>
                    <a:pt x="2549" y="23"/>
                  </a:lnTo>
                  <a:lnTo>
                    <a:pt x="2412" y="244"/>
                  </a:lnTo>
                  <a:lnTo>
                    <a:pt x="2321" y="1"/>
                  </a:lnTo>
                  <a:close/>
                </a:path>
              </a:pathLst>
            </a:custGeom>
            <a:solidFill>
              <a:srgbClr val="994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713;p38">
              <a:extLst>
                <a:ext uri="{FF2B5EF4-FFF2-40B4-BE49-F238E27FC236}">
                  <a16:creationId xmlns:a16="http://schemas.microsoft.com/office/drawing/2014/main" id="{A3D3F14E-6E0F-286C-5E58-741486D1DDD8}"/>
                </a:ext>
              </a:extLst>
            </p:cNvPr>
            <p:cNvSpPr/>
            <p:nvPr/>
          </p:nvSpPr>
          <p:spPr>
            <a:xfrm flipH="1">
              <a:off x="2027766" y="4695651"/>
              <a:ext cx="354035" cy="130606"/>
            </a:xfrm>
            <a:custGeom>
              <a:avLst/>
              <a:gdLst/>
              <a:ahLst/>
              <a:cxnLst/>
              <a:rect l="l" t="t" r="r" b="b"/>
              <a:pathLst>
                <a:path w="3242" h="1196" extrusionOk="0">
                  <a:moveTo>
                    <a:pt x="1986" y="1"/>
                  </a:moveTo>
                  <a:cubicBezTo>
                    <a:pt x="1986" y="1"/>
                    <a:pt x="1277" y="724"/>
                    <a:pt x="676" y="724"/>
                  </a:cubicBezTo>
                  <a:cubicBezTo>
                    <a:pt x="664" y="724"/>
                    <a:pt x="652" y="724"/>
                    <a:pt x="640" y="723"/>
                  </a:cubicBezTo>
                  <a:cubicBezTo>
                    <a:pt x="622" y="723"/>
                    <a:pt x="604" y="722"/>
                    <a:pt x="587" y="722"/>
                  </a:cubicBezTo>
                  <a:cubicBezTo>
                    <a:pt x="29" y="722"/>
                    <a:pt x="0" y="1195"/>
                    <a:pt x="0" y="1195"/>
                  </a:cubicBezTo>
                  <a:lnTo>
                    <a:pt x="3242" y="1195"/>
                  </a:lnTo>
                  <a:lnTo>
                    <a:pt x="3242" y="23"/>
                  </a:lnTo>
                  <a:lnTo>
                    <a:pt x="2557" y="23"/>
                  </a:lnTo>
                  <a:lnTo>
                    <a:pt x="2412" y="244"/>
                  </a:lnTo>
                  <a:lnTo>
                    <a:pt x="2321" y="1"/>
                  </a:lnTo>
                  <a:close/>
                </a:path>
              </a:pathLst>
            </a:custGeom>
            <a:solidFill>
              <a:srgbClr val="9945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14;p38">
              <a:extLst>
                <a:ext uri="{FF2B5EF4-FFF2-40B4-BE49-F238E27FC236}">
                  <a16:creationId xmlns:a16="http://schemas.microsoft.com/office/drawing/2014/main" id="{7DEEFFBF-6222-853B-B033-01CCFDDD69C7}"/>
                </a:ext>
              </a:extLst>
            </p:cNvPr>
            <p:cNvSpPr/>
            <p:nvPr/>
          </p:nvSpPr>
          <p:spPr>
            <a:xfrm flipH="1">
              <a:off x="812248" y="3033174"/>
              <a:ext cx="635777" cy="368995"/>
            </a:xfrm>
            <a:custGeom>
              <a:avLst/>
              <a:gdLst/>
              <a:ahLst/>
              <a:cxnLst/>
              <a:rect l="l" t="t" r="r" b="b"/>
              <a:pathLst>
                <a:path w="5822" h="3379" extrusionOk="0">
                  <a:moveTo>
                    <a:pt x="5821" y="1"/>
                  </a:moveTo>
                  <a:lnTo>
                    <a:pt x="62" y="381"/>
                  </a:lnTo>
                  <a:lnTo>
                    <a:pt x="1" y="3333"/>
                  </a:lnTo>
                  <a:lnTo>
                    <a:pt x="5456" y="3379"/>
                  </a:lnTo>
                  <a:lnTo>
                    <a:pt x="5821" y="1"/>
                  </a:lnTo>
                  <a:close/>
                </a:path>
              </a:pathLst>
            </a:custGeom>
            <a:solidFill>
              <a:srgbClr val="FFFFFF">
                <a:alpha val="25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15;p38">
              <a:extLst>
                <a:ext uri="{FF2B5EF4-FFF2-40B4-BE49-F238E27FC236}">
                  <a16:creationId xmlns:a16="http://schemas.microsoft.com/office/drawing/2014/main" id="{B55F9BB4-5283-4294-B66C-C22107E3128B}"/>
                </a:ext>
              </a:extLst>
            </p:cNvPr>
            <p:cNvSpPr/>
            <p:nvPr/>
          </p:nvSpPr>
          <p:spPr>
            <a:xfrm flipH="1">
              <a:off x="571351" y="2598008"/>
              <a:ext cx="624857" cy="696166"/>
            </a:xfrm>
            <a:custGeom>
              <a:avLst/>
              <a:gdLst/>
              <a:ahLst/>
              <a:cxnLst/>
              <a:rect l="l" t="t" r="r" b="b"/>
              <a:pathLst>
                <a:path w="5722" h="6375" extrusionOk="0">
                  <a:moveTo>
                    <a:pt x="3230" y="0"/>
                  </a:moveTo>
                  <a:cubicBezTo>
                    <a:pt x="3120" y="0"/>
                    <a:pt x="3009" y="27"/>
                    <a:pt x="2906" y="83"/>
                  </a:cubicBezTo>
                  <a:cubicBezTo>
                    <a:pt x="2564" y="258"/>
                    <a:pt x="2435" y="677"/>
                    <a:pt x="2617" y="1011"/>
                  </a:cubicBezTo>
                  <a:cubicBezTo>
                    <a:pt x="3530" y="2753"/>
                    <a:pt x="4139" y="4313"/>
                    <a:pt x="4230" y="4884"/>
                  </a:cubicBezTo>
                  <a:cubicBezTo>
                    <a:pt x="3964" y="4957"/>
                    <a:pt x="3451" y="4995"/>
                    <a:pt x="2825" y="4995"/>
                  </a:cubicBezTo>
                  <a:cubicBezTo>
                    <a:pt x="2214" y="4995"/>
                    <a:pt x="1497" y="4959"/>
                    <a:pt x="799" y="4884"/>
                  </a:cubicBezTo>
                  <a:cubicBezTo>
                    <a:pt x="771" y="4880"/>
                    <a:pt x="743" y="4879"/>
                    <a:pt x="716" y="4879"/>
                  </a:cubicBezTo>
                  <a:cubicBezTo>
                    <a:pt x="370" y="4879"/>
                    <a:pt x="73" y="5140"/>
                    <a:pt x="38" y="5492"/>
                  </a:cubicBezTo>
                  <a:cubicBezTo>
                    <a:pt x="0" y="5873"/>
                    <a:pt x="274" y="6215"/>
                    <a:pt x="647" y="6253"/>
                  </a:cubicBezTo>
                  <a:cubicBezTo>
                    <a:pt x="692" y="6261"/>
                    <a:pt x="1651" y="6360"/>
                    <a:pt x="2671" y="6375"/>
                  </a:cubicBezTo>
                  <a:lnTo>
                    <a:pt x="2876" y="6375"/>
                  </a:lnTo>
                  <a:cubicBezTo>
                    <a:pt x="4474" y="6375"/>
                    <a:pt x="5242" y="6131"/>
                    <a:pt x="5516" y="5546"/>
                  </a:cubicBezTo>
                  <a:cubicBezTo>
                    <a:pt x="5721" y="5097"/>
                    <a:pt x="5683" y="4397"/>
                    <a:pt x="4816" y="2419"/>
                  </a:cubicBezTo>
                  <a:cubicBezTo>
                    <a:pt x="4352" y="1361"/>
                    <a:pt x="3857" y="410"/>
                    <a:pt x="3835" y="372"/>
                  </a:cubicBezTo>
                  <a:cubicBezTo>
                    <a:pt x="3713" y="135"/>
                    <a:pt x="3476" y="0"/>
                    <a:pt x="3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16;p38">
              <a:extLst>
                <a:ext uri="{FF2B5EF4-FFF2-40B4-BE49-F238E27FC236}">
                  <a16:creationId xmlns:a16="http://schemas.microsoft.com/office/drawing/2014/main" id="{6B8CDB31-71F1-EF2D-E7C5-7A59DE5AE828}"/>
                </a:ext>
              </a:extLst>
            </p:cNvPr>
            <p:cNvSpPr/>
            <p:nvPr/>
          </p:nvSpPr>
          <p:spPr>
            <a:xfrm flipH="1">
              <a:off x="1289123" y="2598008"/>
              <a:ext cx="909111" cy="708724"/>
            </a:xfrm>
            <a:custGeom>
              <a:avLst/>
              <a:gdLst/>
              <a:ahLst/>
              <a:cxnLst/>
              <a:rect l="l" t="t" r="r" b="b"/>
              <a:pathLst>
                <a:path w="8325" h="6490" extrusionOk="0">
                  <a:moveTo>
                    <a:pt x="7586" y="0"/>
                  </a:moveTo>
                  <a:cubicBezTo>
                    <a:pt x="7245" y="0"/>
                    <a:pt x="6950" y="246"/>
                    <a:pt x="6901" y="593"/>
                  </a:cubicBezTo>
                  <a:cubicBezTo>
                    <a:pt x="6894" y="616"/>
                    <a:pt x="6513" y="3012"/>
                    <a:pt x="4741" y="4290"/>
                  </a:cubicBezTo>
                  <a:cubicBezTo>
                    <a:pt x="3989" y="4835"/>
                    <a:pt x="3083" y="5110"/>
                    <a:pt x="2034" y="5110"/>
                  </a:cubicBezTo>
                  <a:cubicBezTo>
                    <a:pt x="1661" y="5110"/>
                    <a:pt x="1270" y="5075"/>
                    <a:pt x="861" y="5005"/>
                  </a:cubicBezTo>
                  <a:cubicBezTo>
                    <a:pt x="822" y="4999"/>
                    <a:pt x="784" y="4996"/>
                    <a:pt x="747" y="4996"/>
                  </a:cubicBezTo>
                  <a:cubicBezTo>
                    <a:pt x="413" y="4996"/>
                    <a:pt x="123" y="5233"/>
                    <a:pt x="62" y="5568"/>
                  </a:cubicBezTo>
                  <a:cubicBezTo>
                    <a:pt x="1" y="5949"/>
                    <a:pt x="252" y="6299"/>
                    <a:pt x="632" y="6367"/>
                  </a:cubicBezTo>
                  <a:cubicBezTo>
                    <a:pt x="1119" y="6451"/>
                    <a:pt x="1591" y="6489"/>
                    <a:pt x="2047" y="6489"/>
                  </a:cubicBezTo>
                  <a:cubicBezTo>
                    <a:pt x="3386" y="6489"/>
                    <a:pt x="4566" y="6124"/>
                    <a:pt x="5562" y="5401"/>
                  </a:cubicBezTo>
                  <a:cubicBezTo>
                    <a:pt x="7807" y="3773"/>
                    <a:pt x="8248" y="912"/>
                    <a:pt x="8263" y="791"/>
                  </a:cubicBezTo>
                  <a:cubicBezTo>
                    <a:pt x="8324" y="418"/>
                    <a:pt x="8058" y="60"/>
                    <a:pt x="7685" y="7"/>
                  </a:cubicBezTo>
                  <a:cubicBezTo>
                    <a:pt x="7652" y="2"/>
                    <a:pt x="7618" y="0"/>
                    <a:pt x="7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17;p38">
              <a:extLst>
                <a:ext uri="{FF2B5EF4-FFF2-40B4-BE49-F238E27FC236}">
                  <a16:creationId xmlns:a16="http://schemas.microsoft.com/office/drawing/2014/main" id="{2A1B81BD-2C65-A032-16F3-BE6AF83A9526}"/>
                </a:ext>
              </a:extLst>
            </p:cNvPr>
            <p:cNvSpPr/>
            <p:nvPr/>
          </p:nvSpPr>
          <p:spPr>
            <a:xfrm flipH="1">
              <a:off x="1085585" y="3153732"/>
              <a:ext cx="108220" cy="108875"/>
            </a:xfrm>
            <a:custGeom>
              <a:avLst/>
              <a:gdLst/>
              <a:ahLst/>
              <a:cxnLst/>
              <a:rect l="l" t="t" r="r" b="b"/>
              <a:pathLst>
                <a:path w="991" h="997" extrusionOk="0">
                  <a:moveTo>
                    <a:pt x="495" y="0"/>
                  </a:moveTo>
                  <a:cubicBezTo>
                    <a:pt x="222" y="0"/>
                    <a:pt x="1" y="221"/>
                    <a:pt x="1" y="495"/>
                  </a:cubicBezTo>
                  <a:cubicBezTo>
                    <a:pt x="1" y="776"/>
                    <a:pt x="222" y="997"/>
                    <a:pt x="495" y="997"/>
                  </a:cubicBezTo>
                  <a:cubicBezTo>
                    <a:pt x="769" y="997"/>
                    <a:pt x="990" y="776"/>
                    <a:pt x="990" y="495"/>
                  </a:cubicBezTo>
                  <a:cubicBezTo>
                    <a:pt x="990" y="221"/>
                    <a:pt x="769" y="0"/>
                    <a:pt x="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18;p38">
              <a:extLst>
                <a:ext uri="{FF2B5EF4-FFF2-40B4-BE49-F238E27FC236}">
                  <a16:creationId xmlns:a16="http://schemas.microsoft.com/office/drawing/2014/main" id="{92E048C4-4FF3-A528-DA0E-769640BA9517}"/>
                </a:ext>
              </a:extLst>
            </p:cNvPr>
            <p:cNvSpPr/>
            <p:nvPr/>
          </p:nvSpPr>
          <p:spPr>
            <a:xfrm flipH="1">
              <a:off x="692680" y="3676259"/>
              <a:ext cx="199513" cy="1147500"/>
            </a:xfrm>
            <a:custGeom>
              <a:avLst/>
              <a:gdLst/>
              <a:ahLst/>
              <a:cxnLst/>
              <a:rect l="l" t="t" r="r" b="b"/>
              <a:pathLst>
                <a:path w="1827" h="10508" extrusionOk="0">
                  <a:moveTo>
                    <a:pt x="663" y="1"/>
                  </a:moveTo>
                  <a:lnTo>
                    <a:pt x="1" y="115"/>
                  </a:lnTo>
                  <a:lnTo>
                    <a:pt x="1385" y="10507"/>
                  </a:lnTo>
                  <a:lnTo>
                    <a:pt x="1827" y="10507"/>
                  </a:lnTo>
                  <a:lnTo>
                    <a:pt x="663" y="1"/>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19;p38">
              <a:extLst>
                <a:ext uri="{FF2B5EF4-FFF2-40B4-BE49-F238E27FC236}">
                  <a16:creationId xmlns:a16="http://schemas.microsoft.com/office/drawing/2014/main" id="{5059F01E-1DD8-7D56-C14B-6F39531EE442}"/>
                </a:ext>
              </a:extLst>
            </p:cNvPr>
            <p:cNvSpPr/>
            <p:nvPr/>
          </p:nvSpPr>
          <p:spPr>
            <a:xfrm flipH="1">
              <a:off x="1210290" y="3724417"/>
              <a:ext cx="275955" cy="1099342"/>
            </a:xfrm>
            <a:custGeom>
              <a:avLst/>
              <a:gdLst/>
              <a:ahLst/>
              <a:cxnLst/>
              <a:rect l="l" t="t" r="r" b="b"/>
              <a:pathLst>
                <a:path w="2527" h="10067" extrusionOk="0">
                  <a:moveTo>
                    <a:pt x="1637" y="1"/>
                  </a:moveTo>
                  <a:lnTo>
                    <a:pt x="1" y="10066"/>
                  </a:lnTo>
                  <a:lnTo>
                    <a:pt x="511" y="10066"/>
                  </a:lnTo>
                  <a:lnTo>
                    <a:pt x="2527" y="92"/>
                  </a:lnTo>
                  <a:lnTo>
                    <a:pt x="1637" y="1"/>
                  </a:lnTo>
                  <a:close/>
                </a:path>
              </a:pathLst>
            </a:custGeom>
            <a:solidFill>
              <a:srgbClr val="322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720;p38">
              <a:extLst>
                <a:ext uri="{FF2B5EF4-FFF2-40B4-BE49-F238E27FC236}">
                  <a16:creationId xmlns:a16="http://schemas.microsoft.com/office/drawing/2014/main" id="{7ABF923E-998C-BC01-93FC-6277DBB74126}"/>
                </a:ext>
              </a:extLst>
            </p:cNvPr>
            <p:cNvSpPr/>
            <p:nvPr/>
          </p:nvSpPr>
          <p:spPr>
            <a:xfrm flipH="1">
              <a:off x="1139638" y="3175790"/>
              <a:ext cx="241884" cy="79390"/>
            </a:xfrm>
            <a:custGeom>
              <a:avLst/>
              <a:gdLst/>
              <a:ahLst/>
              <a:cxnLst/>
              <a:rect l="l" t="t" r="r" b="b"/>
              <a:pathLst>
                <a:path w="2215" h="727" extrusionOk="0">
                  <a:moveTo>
                    <a:pt x="1481" y="1"/>
                  </a:moveTo>
                  <a:cubicBezTo>
                    <a:pt x="949" y="1"/>
                    <a:pt x="281" y="130"/>
                    <a:pt x="1" y="726"/>
                  </a:cubicBezTo>
                  <a:lnTo>
                    <a:pt x="1865" y="726"/>
                  </a:lnTo>
                  <a:cubicBezTo>
                    <a:pt x="2055" y="726"/>
                    <a:pt x="2214" y="567"/>
                    <a:pt x="2214" y="376"/>
                  </a:cubicBezTo>
                  <a:cubicBezTo>
                    <a:pt x="2214" y="194"/>
                    <a:pt x="2085" y="49"/>
                    <a:pt x="1910" y="26"/>
                  </a:cubicBezTo>
                  <a:cubicBezTo>
                    <a:pt x="1789" y="12"/>
                    <a:pt x="1641" y="1"/>
                    <a:pt x="1481" y="1"/>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721;p38">
              <a:extLst>
                <a:ext uri="{FF2B5EF4-FFF2-40B4-BE49-F238E27FC236}">
                  <a16:creationId xmlns:a16="http://schemas.microsoft.com/office/drawing/2014/main" id="{55940128-2F09-CD1F-45D7-6AB764C414EB}"/>
                </a:ext>
              </a:extLst>
            </p:cNvPr>
            <p:cNvSpPr/>
            <p:nvPr/>
          </p:nvSpPr>
          <p:spPr>
            <a:xfrm flipH="1">
              <a:off x="1012529" y="2325332"/>
              <a:ext cx="154631" cy="320073"/>
            </a:xfrm>
            <a:custGeom>
              <a:avLst/>
              <a:gdLst/>
              <a:ahLst/>
              <a:cxnLst/>
              <a:rect l="l" t="t" r="r" b="b"/>
              <a:pathLst>
                <a:path w="1416" h="2931" extrusionOk="0">
                  <a:moveTo>
                    <a:pt x="1309" y="1"/>
                  </a:moveTo>
                  <a:lnTo>
                    <a:pt x="0" y="47"/>
                  </a:lnTo>
                  <a:lnTo>
                    <a:pt x="107" y="2930"/>
                  </a:lnTo>
                  <a:lnTo>
                    <a:pt x="1416" y="2877"/>
                  </a:lnTo>
                  <a:lnTo>
                    <a:pt x="1309"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722;p38">
              <a:extLst>
                <a:ext uri="{FF2B5EF4-FFF2-40B4-BE49-F238E27FC236}">
                  <a16:creationId xmlns:a16="http://schemas.microsoft.com/office/drawing/2014/main" id="{0AFE7934-1032-B38F-E5E8-164D3090925B}"/>
                </a:ext>
              </a:extLst>
            </p:cNvPr>
            <p:cNvSpPr/>
            <p:nvPr/>
          </p:nvSpPr>
          <p:spPr>
            <a:xfrm flipH="1">
              <a:off x="1016677" y="2101798"/>
              <a:ext cx="281742" cy="366702"/>
            </a:xfrm>
            <a:custGeom>
              <a:avLst/>
              <a:gdLst/>
              <a:ahLst/>
              <a:cxnLst/>
              <a:rect l="l" t="t" r="r" b="b"/>
              <a:pathLst>
                <a:path w="2580" h="3358" extrusionOk="0">
                  <a:moveTo>
                    <a:pt x="1268" y="1"/>
                  </a:moveTo>
                  <a:cubicBezTo>
                    <a:pt x="1254" y="1"/>
                    <a:pt x="1240" y="1"/>
                    <a:pt x="1225" y="1"/>
                  </a:cubicBezTo>
                  <a:cubicBezTo>
                    <a:pt x="541" y="24"/>
                    <a:pt x="0" y="602"/>
                    <a:pt x="23" y="1295"/>
                  </a:cubicBezTo>
                  <a:lnTo>
                    <a:pt x="54" y="2154"/>
                  </a:lnTo>
                  <a:cubicBezTo>
                    <a:pt x="69" y="2406"/>
                    <a:pt x="145" y="2626"/>
                    <a:pt x="274" y="2816"/>
                  </a:cubicBezTo>
                  <a:cubicBezTo>
                    <a:pt x="502" y="3147"/>
                    <a:pt x="879" y="3357"/>
                    <a:pt x="1303" y="3357"/>
                  </a:cubicBezTo>
                  <a:cubicBezTo>
                    <a:pt x="1317" y="3357"/>
                    <a:pt x="1332" y="3357"/>
                    <a:pt x="1347" y="3357"/>
                  </a:cubicBezTo>
                  <a:cubicBezTo>
                    <a:pt x="2039" y="3334"/>
                    <a:pt x="2579" y="2756"/>
                    <a:pt x="2549" y="2063"/>
                  </a:cubicBezTo>
                  <a:lnTo>
                    <a:pt x="2519" y="1203"/>
                  </a:lnTo>
                  <a:cubicBezTo>
                    <a:pt x="2496" y="525"/>
                    <a:pt x="1941" y="1"/>
                    <a:pt x="1268" y="1"/>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723;p38">
              <a:extLst>
                <a:ext uri="{FF2B5EF4-FFF2-40B4-BE49-F238E27FC236}">
                  <a16:creationId xmlns:a16="http://schemas.microsoft.com/office/drawing/2014/main" id="{E49F09BF-C6F1-7A6D-6124-E859F83FCC7A}"/>
                </a:ext>
              </a:extLst>
            </p:cNvPr>
            <p:cNvSpPr/>
            <p:nvPr/>
          </p:nvSpPr>
          <p:spPr>
            <a:xfrm flipH="1">
              <a:off x="964373" y="2258938"/>
              <a:ext cx="112260" cy="110622"/>
            </a:xfrm>
            <a:custGeom>
              <a:avLst/>
              <a:gdLst/>
              <a:ahLst/>
              <a:cxnLst/>
              <a:rect l="l" t="t" r="r" b="b"/>
              <a:pathLst>
                <a:path w="1028" h="1013" extrusionOk="0">
                  <a:moveTo>
                    <a:pt x="510" y="0"/>
                  </a:moveTo>
                  <a:cubicBezTo>
                    <a:pt x="505" y="0"/>
                    <a:pt x="500" y="0"/>
                    <a:pt x="495" y="0"/>
                  </a:cubicBezTo>
                  <a:cubicBezTo>
                    <a:pt x="221" y="8"/>
                    <a:pt x="1" y="244"/>
                    <a:pt x="8" y="525"/>
                  </a:cubicBezTo>
                  <a:cubicBezTo>
                    <a:pt x="23" y="795"/>
                    <a:pt x="252" y="1012"/>
                    <a:pt x="520" y="1012"/>
                  </a:cubicBezTo>
                  <a:cubicBezTo>
                    <a:pt x="524" y="1012"/>
                    <a:pt x="529" y="1012"/>
                    <a:pt x="533" y="1012"/>
                  </a:cubicBezTo>
                  <a:cubicBezTo>
                    <a:pt x="815" y="997"/>
                    <a:pt x="1028" y="761"/>
                    <a:pt x="1020" y="487"/>
                  </a:cubicBezTo>
                  <a:cubicBezTo>
                    <a:pt x="1013" y="211"/>
                    <a:pt x="785" y="0"/>
                    <a:pt x="510" y="0"/>
                  </a:cubicBezTo>
                  <a:close/>
                </a:path>
              </a:pathLst>
            </a:custGeom>
            <a:solidFill>
              <a:srgbClr val="6B4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724;p38">
              <a:extLst>
                <a:ext uri="{FF2B5EF4-FFF2-40B4-BE49-F238E27FC236}">
                  <a16:creationId xmlns:a16="http://schemas.microsoft.com/office/drawing/2014/main" id="{A4FB8B4D-8613-C949-9D9F-60CABB8A2C0B}"/>
                </a:ext>
              </a:extLst>
            </p:cNvPr>
            <p:cNvSpPr/>
            <p:nvPr/>
          </p:nvSpPr>
          <p:spPr>
            <a:xfrm flipH="1">
              <a:off x="989271" y="2293009"/>
              <a:ext cx="42480" cy="46957"/>
            </a:xfrm>
            <a:custGeom>
              <a:avLst/>
              <a:gdLst/>
              <a:ahLst/>
              <a:cxnLst/>
              <a:rect l="l" t="t" r="r" b="b"/>
              <a:pathLst>
                <a:path w="389" h="430" extrusionOk="0">
                  <a:moveTo>
                    <a:pt x="233" y="0"/>
                  </a:moveTo>
                  <a:cubicBezTo>
                    <a:pt x="163" y="0"/>
                    <a:pt x="84" y="58"/>
                    <a:pt x="46" y="152"/>
                  </a:cubicBezTo>
                  <a:cubicBezTo>
                    <a:pt x="1" y="267"/>
                    <a:pt x="23" y="388"/>
                    <a:pt x="107" y="419"/>
                  </a:cubicBezTo>
                  <a:cubicBezTo>
                    <a:pt x="123" y="426"/>
                    <a:pt x="139" y="429"/>
                    <a:pt x="156" y="429"/>
                  </a:cubicBezTo>
                  <a:cubicBezTo>
                    <a:pt x="226" y="429"/>
                    <a:pt x="300" y="367"/>
                    <a:pt x="343" y="274"/>
                  </a:cubicBezTo>
                  <a:cubicBezTo>
                    <a:pt x="389" y="160"/>
                    <a:pt x="358" y="38"/>
                    <a:pt x="274" y="8"/>
                  </a:cubicBezTo>
                  <a:cubicBezTo>
                    <a:pt x="261" y="3"/>
                    <a:pt x="247" y="0"/>
                    <a:pt x="233"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725;p38">
              <a:extLst>
                <a:ext uri="{FF2B5EF4-FFF2-40B4-BE49-F238E27FC236}">
                  <a16:creationId xmlns:a16="http://schemas.microsoft.com/office/drawing/2014/main" id="{A79774F7-5CE8-2A27-9986-BE8FFE67FAEB}"/>
                </a:ext>
              </a:extLst>
            </p:cNvPr>
            <p:cNvSpPr/>
            <p:nvPr/>
          </p:nvSpPr>
          <p:spPr>
            <a:xfrm flipH="1">
              <a:off x="1041577" y="2405923"/>
              <a:ext cx="120560" cy="103961"/>
            </a:xfrm>
            <a:custGeom>
              <a:avLst/>
              <a:gdLst/>
              <a:ahLst/>
              <a:cxnLst/>
              <a:rect l="l" t="t" r="r" b="b"/>
              <a:pathLst>
                <a:path w="1104" h="952" extrusionOk="0">
                  <a:moveTo>
                    <a:pt x="1103" y="1"/>
                  </a:moveTo>
                  <a:lnTo>
                    <a:pt x="1103" y="1"/>
                  </a:lnTo>
                  <a:cubicBezTo>
                    <a:pt x="1103" y="1"/>
                    <a:pt x="848" y="572"/>
                    <a:pt x="17" y="572"/>
                  </a:cubicBezTo>
                  <a:cubicBezTo>
                    <a:pt x="11" y="572"/>
                    <a:pt x="6" y="572"/>
                    <a:pt x="0" y="572"/>
                  </a:cubicBezTo>
                  <a:lnTo>
                    <a:pt x="0" y="572"/>
                  </a:lnTo>
                  <a:lnTo>
                    <a:pt x="15" y="952"/>
                  </a:lnTo>
                  <a:cubicBezTo>
                    <a:pt x="15" y="952"/>
                    <a:pt x="1035" y="891"/>
                    <a:pt x="1103"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726;p38">
              <a:extLst>
                <a:ext uri="{FF2B5EF4-FFF2-40B4-BE49-F238E27FC236}">
                  <a16:creationId xmlns:a16="http://schemas.microsoft.com/office/drawing/2014/main" id="{6DE1D2CF-6382-5835-4B54-84715601FA6B}"/>
                </a:ext>
              </a:extLst>
            </p:cNvPr>
            <p:cNvSpPr/>
            <p:nvPr/>
          </p:nvSpPr>
          <p:spPr>
            <a:xfrm flipH="1">
              <a:off x="1130468" y="2242449"/>
              <a:ext cx="46739" cy="28393"/>
            </a:xfrm>
            <a:custGeom>
              <a:avLst/>
              <a:gdLst/>
              <a:ahLst/>
              <a:cxnLst/>
              <a:rect l="l" t="t" r="r" b="b"/>
              <a:pathLst>
                <a:path w="428" h="260" extrusionOk="0">
                  <a:moveTo>
                    <a:pt x="195" y="1"/>
                  </a:moveTo>
                  <a:cubicBezTo>
                    <a:pt x="104" y="1"/>
                    <a:pt x="28" y="45"/>
                    <a:pt x="9" y="121"/>
                  </a:cubicBezTo>
                  <a:cubicBezTo>
                    <a:pt x="0" y="156"/>
                    <a:pt x="11" y="165"/>
                    <a:pt x="35" y="165"/>
                  </a:cubicBezTo>
                  <a:cubicBezTo>
                    <a:pt x="62" y="165"/>
                    <a:pt x="107" y="152"/>
                    <a:pt x="157" y="152"/>
                  </a:cubicBezTo>
                  <a:cubicBezTo>
                    <a:pt x="175" y="152"/>
                    <a:pt x="195" y="154"/>
                    <a:pt x="214" y="159"/>
                  </a:cubicBezTo>
                  <a:cubicBezTo>
                    <a:pt x="294" y="182"/>
                    <a:pt x="348" y="259"/>
                    <a:pt x="380" y="259"/>
                  </a:cubicBezTo>
                  <a:cubicBezTo>
                    <a:pt x="390" y="259"/>
                    <a:pt x="399" y="251"/>
                    <a:pt x="404" y="227"/>
                  </a:cubicBezTo>
                  <a:cubicBezTo>
                    <a:pt x="427" y="136"/>
                    <a:pt x="359" y="37"/>
                    <a:pt x="252" y="7"/>
                  </a:cubicBezTo>
                  <a:cubicBezTo>
                    <a:pt x="233" y="3"/>
                    <a:pt x="213"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727;p38">
              <a:extLst>
                <a:ext uri="{FF2B5EF4-FFF2-40B4-BE49-F238E27FC236}">
                  <a16:creationId xmlns:a16="http://schemas.microsoft.com/office/drawing/2014/main" id="{9B300E34-8E0B-DACF-8428-AA734F9E1BD0}"/>
                </a:ext>
              </a:extLst>
            </p:cNvPr>
            <p:cNvSpPr/>
            <p:nvPr/>
          </p:nvSpPr>
          <p:spPr>
            <a:xfrm flipH="1">
              <a:off x="1256595" y="2251185"/>
              <a:ext cx="45210" cy="27628"/>
            </a:xfrm>
            <a:custGeom>
              <a:avLst/>
              <a:gdLst/>
              <a:ahLst/>
              <a:cxnLst/>
              <a:rect l="l" t="t" r="r" b="b"/>
              <a:pathLst>
                <a:path w="414" h="253" extrusionOk="0">
                  <a:moveTo>
                    <a:pt x="234" y="1"/>
                  </a:moveTo>
                  <a:cubicBezTo>
                    <a:pt x="213" y="1"/>
                    <a:pt x="191" y="4"/>
                    <a:pt x="168" y="10"/>
                  </a:cubicBezTo>
                  <a:cubicBezTo>
                    <a:pt x="62" y="41"/>
                    <a:pt x="1" y="132"/>
                    <a:pt x="24" y="223"/>
                  </a:cubicBezTo>
                  <a:cubicBezTo>
                    <a:pt x="29" y="244"/>
                    <a:pt x="37" y="252"/>
                    <a:pt x="47" y="252"/>
                  </a:cubicBezTo>
                  <a:cubicBezTo>
                    <a:pt x="76" y="252"/>
                    <a:pt x="126" y="178"/>
                    <a:pt x="206" y="155"/>
                  </a:cubicBezTo>
                  <a:cubicBezTo>
                    <a:pt x="226" y="149"/>
                    <a:pt x="247" y="147"/>
                    <a:pt x="266" y="147"/>
                  </a:cubicBezTo>
                  <a:cubicBezTo>
                    <a:pt x="308" y="147"/>
                    <a:pt x="347" y="156"/>
                    <a:pt x="373" y="156"/>
                  </a:cubicBezTo>
                  <a:cubicBezTo>
                    <a:pt x="400" y="156"/>
                    <a:pt x="414" y="147"/>
                    <a:pt x="404" y="109"/>
                  </a:cubicBezTo>
                  <a:cubicBezTo>
                    <a:pt x="380" y="43"/>
                    <a:pt x="31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728;p38">
              <a:extLst>
                <a:ext uri="{FF2B5EF4-FFF2-40B4-BE49-F238E27FC236}">
                  <a16:creationId xmlns:a16="http://schemas.microsoft.com/office/drawing/2014/main" id="{BA6AEFB9-FF28-2F86-DD3E-D18C70DF37A1}"/>
                </a:ext>
              </a:extLst>
            </p:cNvPr>
            <p:cNvSpPr/>
            <p:nvPr/>
          </p:nvSpPr>
          <p:spPr>
            <a:xfrm flipH="1">
              <a:off x="1147067" y="2272261"/>
              <a:ext cx="23479" cy="23369"/>
            </a:xfrm>
            <a:custGeom>
              <a:avLst/>
              <a:gdLst/>
              <a:ahLst/>
              <a:cxnLst/>
              <a:rect l="l" t="t" r="r" b="b"/>
              <a:pathLst>
                <a:path w="215" h="214" extrusionOk="0">
                  <a:moveTo>
                    <a:pt x="100" y="0"/>
                  </a:moveTo>
                  <a:cubicBezTo>
                    <a:pt x="39" y="0"/>
                    <a:pt x="1" y="53"/>
                    <a:pt x="1" y="107"/>
                  </a:cubicBezTo>
                  <a:cubicBezTo>
                    <a:pt x="1" y="167"/>
                    <a:pt x="47" y="213"/>
                    <a:pt x="108" y="213"/>
                  </a:cubicBezTo>
                  <a:cubicBezTo>
                    <a:pt x="168" y="205"/>
                    <a:pt x="214" y="160"/>
                    <a:pt x="206" y="99"/>
                  </a:cubicBezTo>
                  <a:cubicBezTo>
                    <a:pt x="206" y="46"/>
                    <a:pt x="161"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729;p38">
              <a:extLst>
                <a:ext uri="{FF2B5EF4-FFF2-40B4-BE49-F238E27FC236}">
                  <a16:creationId xmlns:a16="http://schemas.microsoft.com/office/drawing/2014/main" id="{6344B390-434D-0E38-37BF-C58084FDECC1}"/>
                </a:ext>
              </a:extLst>
            </p:cNvPr>
            <p:cNvSpPr/>
            <p:nvPr/>
          </p:nvSpPr>
          <p:spPr>
            <a:xfrm flipH="1">
              <a:off x="1255940" y="2280560"/>
              <a:ext cx="23369" cy="22496"/>
            </a:xfrm>
            <a:custGeom>
              <a:avLst/>
              <a:gdLst/>
              <a:ahLst/>
              <a:cxnLst/>
              <a:rect l="l" t="t" r="r" b="b"/>
              <a:pathLst>
                <a:path w="214" h="206" extrusionOk="0">
                  <a:moveTo>
                    <a:pt x="99" y="0"/>
                  </a:moveTo>
                  <a:cubicBezTo>
                    <a:pt x="46" y="0"/>
                    <a:pt x="0" y="53"/>
                    <a:pt x="0" y="107"/>
                  </a:cubicBezTo>
                  <a:cubicBezTo>
                    <a:pt x="0" y="167"/>
                    <a:pt x="54" y="206"/>
                    <a:pt x="107" y="206"/>
                  </a:cubicBezTo>
                  <a:cubicBezTo>
                    <a:pt x="168" y="206"/>
                    <a:pt x="213" y="160"/>
                    <a:pt x="206" y="99"/>
                  </a:cubicBezTo>
                  <a:cubicBezTo>
                    <a:pt x="206" y="46"/>
                    <a:pt x="160"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730;p38">
              <a:extLst>
                <a:ext uri="{FF2B5EF4-FFF2-40B4-BE49-F238E27FC236}">
                  <a16:creationId xmlns:a16="http://schemas.microsoft.com/office/drawing/2014/main" id="{635B4216-6C99-49A4-52C9-BE93D591E189}"/>
                </a:ext>
              </a:extLst>
            </p:cNvPr>
            <p:cNvSpPr/>
            <p:nvPr/>
          </p:nvSpPr>
          <p:spPr>
            <a:xfrm flipH="1">
              <a:off x="1197408" y="2266473"/>
              <a:ext cx="49469" cy="68579"/>
            </a:xfrm>
            <a:custGeom>
              <a:avLst/>
              <a:gdLst/>
              <a:ahLst/>
              <a:cxnLst/>
              <a:rect l="l" t="t" r="r" b="b"/>
              <a:pathLst>
                <a:path w="453" h="628" extrusionOk="0">
                  <a:moveTo>
                    <a:pt x="231" y="0"/>
                  </a:moveTo>
                  <a:cubicBezTo>
                    <a:pt x="227" y="0"/>
                    <a:pt x="223" y="3"/>
                    <a:pt x="221" y="7"/>
                  </a:cubicBezTo>
                  <a:cubicBezTo>
                    <a:pt x="221" y="7"/>
                    <a:pt x="297" y="335"/>
                    <a:pt x="198" y="373"/>
                  </a:cubicBezTo>
                  <a:cubicBezTo>
                    <a:pt x="99" y="418"/>
                    <a:pt x="0" y="449"/>
                    <a:pt x="38" y="540"/>
                  </a:cubicBezTo>
                  <a:cubicBezTo>
                    <a:pt x="60" y="587"/>
                    <a:pt x="156" y="627"/>
                    <a:pt x="245" y="627"/>
                  </a:cubicBezTo>
                  <a:cubicBezTo>
                    <a:pt x="315" y="627"/>
                    <a:pt x="380" y="603"/>
                    <a:pt x="403" y="540"/>
                  </a:cubicBezTo>
                  <a:cubicBezTo>
                    <a:pt x="453" y="405"/>
                    <a:pt x="285" y="0"/>
                    <a:pt x="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31;p38">
              <a:extLst>
                <a:ext uri="{FF2B5EF4-FFF2-40B4-BE49-F238E27FC236}">
                  <a16:creationId xmlns:a16="http://schemas.microsoft.com/office/drawing/2014/main" id="{B0A3D6BE-E3D1-3385-B9F5-36524C9A3ACC}"/>
                </a:ext>
              </a:extLst>
            </p:cNvPr>
            <p:cNvSpPr/>
            <p:nvPr/>
          </p:nvSpPr>
          <p:spPr>
            <a:xfrm flipH="1">
              <a:off x="1138002" y="2355254"/>
              <a:ext cx="85615" cy="36146"/>
            </a:xfrm>
            <a:custGeom>
              <a:avLst/>
              <a:gdLst/>
              <a:ahLst/>
              <a:cxnLst/>
              <a:rect l="l" t="t" r="r" b="b"/>
              <a:pathLst>
                <a:path w="784" h="331" extrusionOk="0">
                  <a:moveTo>
                    <a:pt x="695" y="0"/>
                  </a:moveTo>
                  <a:cubicBezTo>
                    <a:pt x="628" y="0"/>
                    <a:pt x="516" y="47"/>
                    <a:pt x="380" y="77"/>
                  </a:cubicBezTo>
                  <a:cubicBezTo>
                    <a:pt x="175" y="123"/>
                    <a:pt x="0" y="115"/>
                    <a:pt x="23" y="214"/>
                  </a:cubicBezTo>
                  <a:cubicBezTo>
                    <a:pt x="40" y="287"/>
                    <a:pt x="143" y="331"/>
                    <a:pt x="278" y="331"/>
                  </a:cubicBezTo>
                  <a:cubicBezTo>
                    <a:pt x="327" y="331"/>
                    <a:pt x="379" y="325"/>
                    <a:pt x="434" y="313"/>
                  </a:cubicBezTo>
                  <a:cubicBezTo>
                    <a:pt x="639" y="267"/>
                    <a:pt x="784" y="153"/>
                    <a:pt x="761" y="46"/>
                  </a:cubicBezTo>
                  <a:cubicBezTo>
                    <a:pt x="753" y="13"/>
                    <a:pt x="730" y="0"/>
                    <a:pt x="6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732;p38">
              <a:extLst>
                <a:ext uri="{FF2B5EF4-FFF2-40B4-BE49-F238E27FC236}">
                  <a16:creationId xmlns:a16="http://schemas.microsoft.com/office/drawing/2014/main" id="{79AEC62E-DBFC-EF22-04D0-6473533E0997}"/>
                </a:ext>
              </a:extLst>
            </p:cNvPr>
            <p:cNvSpPr/>
            <p:nvPr/>
          </p:nvSpPr>
          <p:spPr>
            <a:xfrm flipH="1">
              <a:off x="844682" y="2064123"/>
              <a:ext cx="532690" cy="687102"/>
            </a:xfrm>
            <a:custGeom>
              <a:avLst/>
              <a:gdLst/>
              <a:ahLst/>
              <a:cxnLst/>
              <a:rect l="l" t="t" r="r" b="b"/>
              <a:pathLst>
                <a:path w="4878" h="6292" extrusionOk="0">
                  <a:moveTo>
                    <a:pt x="1439" y="476"/>
                  </a:moveTo>
                  <a:cubicBezTo>
                    <a:pt x="1439" y="476"/>
                    <a:pt x="2496" y="696"/>
                    <a:pt x="2770" y="1335"/>
                  </a:cubicBezTo>
                  <a:cubicBezTo>
                    <a:pt x="3044" y="1967"/>
                    <a:pt x="2831" y="3504"/>
                    <a:pt x="2245" y="3610"/>
                  </a:cubicBezTo>
                  <a:cubicBezTo>
                    <a:pt x="2186" y="3620"/>
                    <a:pt x="2125" y="3625"/>
                    <a:pt x="2062" y="3625"/>
                  </a:cubicBezTo>
                  <a:cubicBezTo>
                    <a:pt x="1501" y="3625"/>
                    <a:pt x="828" y="3221"/>
                    <a:pt x="815" y="2324"/>
                  </a:cubicBezTo>
                  <a:cubicBezTo>
                    <a:pt x="799" y="1328"/>
                    <a:pt x="761" y="909"/>
                    <a:pt x="1439" y="476"/>
                  </a:cubicBezTo>
                  <a:close/>
                  <a:moveTo>
                    <a:pt x="2247" y="1"/>
                  </a:moveTo>
                  <a:cubicBezTo>
                    <a:pt x="1759" y="1"/>
                    <a:pt x="1283" y="169"/>
                    <a:pt x="1043" y="445"/>
                  </a:cubicBezTo>
                  <a:cubicBezTo>
                    <a:pt x="495" y="1077"/>
                    <a:pt x="518" y="2789"/>
                    <a:pt x="868" y="3298"/>
                  </a:cubicBezTo>
                  <a:cubicBezTo>
                    <a:pt x="868" y="3298"/>
                    <a:pt x="853" y="4112"/>
                    <a:pt x="723" y="4257"/>
                  </a:cubicBezTo>
                  <a:cubicBezTo>
                    <a:pt x="640" y="4356"/>
                    <a:pt x="320" y="4599"/>
                    <a:pt x="107" y="4759"/>
                  </a:cubicBezTo>
                  <a:cubicBezTo>
                    <a:pt x="1" y="4843"/>
                    <a:pt x="1" y="4995"/>
                    <a:pt x="107" y="5071"/>
                  </a:cubicBezTo>
                  <a:lnTo>
                    <a:pt x="1766" y="6258"/>
                  </a:lnTo>
                  <a:cubicBezTo>
                    <a:pt x="1801" y="6280"/>
                    <a:pt x="1842" y="6292"/>
                    <a:pt x="1882" y="6292"/>
                  </a:cubicBezTo>
                  <a:cubicBezTo>
                    <a:pt x="1910" y="6292"/>
                    <a:pt x="1938" y="6286"/>
                    <a:pt x="1963" y="6273"/>
                  </a:cubicBezTo>
                  <a:cubicBezTo>
                    <a:pt x="2488" y="6014"/>
                    <a:pt x="4816" y="4858"/>
                    <a:pt x="4847" y="4797"/>
                  </a:cubicBezTo>
                  <a:cubicBezTo>
                    <a:pt x="4877" y="4721"/>
                    <a:pt x="4002" y="4067"/>
                    <a:pt x="3904" y="3557"/>
                  </a:cubicBezTo>
                  <a:cubicBezTo>
                    <a:pt x="3797" y="3047"/>
                    <a:pt x="3683" y="2887"/>
                    <a:pt x="3683" y="2887"/>
                  </a:cubicBezTo>
                  <a:cubicBezTo>
                    <a:pt x="3683" y="2887"/>
                    <a:pt x="4040" y="2279"/>
                    <a:pt x="3729" y="1008"/>
                  </a:cubicBezTo>
                  <a:cubicBezTo>
                    <a:pt x="3551" y="291"/>
                    <a:pt x="2889" y="1"/>
                    <a:pt x="2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33;p38">
              <a:extLst>
                <a:ext uri="{FF2B5EF4-FFF2-40B4-BE49-F238E27FC236}">
                  <a16:creationId xmlns:a16="http://schemas.microsoft.com/office/drawing/2014/main" id="{C38C007A-91BA-1ACF-E6DB-37C88B681A4B}"/>
                </a:ext>
              </a:extLst>
            </p:cNvPr>
            <p:cNvSpPr/>
            <p:nvPr/>
          </p:nvSpPr>
          <p:spPr>
            <a:xfrm flipH="1">
              <a:off x="526433" y="3286629"/>
              <a:ext cx="2892993" cy="68252"/>
            </a:xfrm>
            <a:custGeom>
              <a:avLst/>
              <a:gdLst/>
              <a:ahLst/>
              <a:cxnLst/>
              <a:rect l="l" t="t" r="r" b="b"/>
              <a:pathLst>
                <a:path w="26492" h="625" extrusionOk="0">
                  <a:moveTo>
                    <a:pt x="0" y="0"/>
                  </a:moveTo>
                  <a:lnTo>
                    <a:pt x="0" y="624"/>
                  </a:lnTo>
                  <a:lnTo>
                    <a:pt x="26491" y="624"/>
                  </a:lnTo>
                  <a:lnTo>
                    <a:pt x="26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734;p38">
              <a:extLst>
                <a:ext uri="{FF2B5EF4-FFF2-40B4-BE49-F238E27FC236}">
                  <a16:creationId xmlns:a16="http://schemas.microsoft.com/office/drawing/2014/main" id="{02D4F67F-BC89-B738-1AB7-CCDEF5F1F28B}"/>
                </a:ext>
              </a:extLst>
            </p:cNvPr>
            <p:cNvSpPr/>
            <p:nvPr/>
          </p:nvSpPr>
          <p:spPr>
            <a:xfrm flipH="1">
              <a:off x="1370568" y="3286629"/>
              <a:ext cx="2048857" cy="68252"/>
            </a:xfrm>
            <a:custGeom>
              <a:avLst/>
              <a:gdLst/>
              <a:ahLst/>
              <a:cxnLst/>
              <a:rect l="l" t="t" r="r" b="b"/>
              <a:pathLst>
                <a:path w="18762" h="625" extrusionOk="0">
                  <a:moveTo>
                    <a:pt x="0" y="0"/>
                  </a:moveTo>
                  <a:lnTo>
                    <a:pt x="0" y="624"/>
                  </a:lnTo>
                  <a:lnTo>
                    <a:pt x="18761" y="624"/>
                  </a:lnTo>
                  <a:lnTo>
                    <a:pt x="1876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35;p38">
              <a:extLst>
                <a:ext uri="{FF2B5EF4-FFF2-40B4-BE49-F238E27FC236}">
                  <a16:creationId xmlns:a16="http://schemas.microsoft.com/office/drawing/2014/main" id="{74BC7D8E-F746-48A0-8D84-AE2C73FE54B1}"/>
                </a:ext>
              </a:extLst>
            </p:cNvPr>
            <p:cNvSpPr/>
            <p:nvPr/>
          </p:nvSpPr>
          <p:spPr>
            <a:xfrm flipH="1">
              <a:off x="692643" y="3354771"/>
              <a:ext cx="2512531" cy="1468992"/>
            </a:xfrm>
            <a:custGeom>
              <a:avLst/>
              <a:gdLst/>
              <a:ahLst/>
              <a:cxnLst/>
              <a:rect l="l" t="t" r="r" b="b"/>
              <a:pathLst>
                <a:path w="23008" h="13452" extrusionOk="0">
                  <a:moveTo>
                    <a:pt x="1" y="0"/>
                  </a:moveTo>
                  <a:lnTo>
                    <a:pt x="1" y="13451"/>
                  </a:lnTo>
                  <a:lnTo>
                    <a:pt x="23008" y="13451"/>
                  </a:lnTo>
                  <a:lnTo>
                    <a:pt x="23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736;p38">
              <a:extLst>
                <a:ext uri="{FF2B5EF4-FFF2-40B4-BE49-F238E27FC236}">
                  <a16:creationId xmlns:a16="http://schemas.microsoft.com/office/drawing/2014/main" id="{5A761174-E237-4A13-1868-592C42E3F91C}"/>
                </a:ext>
              </a:extLst>
            </p:cNvPr>
            <p:cNvSpPr/>
            <p:nvPr/>
          </p:nvSpPr>
          <p:spPr>
            <a:xfrm flipH="1">
              <a:off x="1364812" y="3354771"/>
              <a:ext cx="73166" cy="1468992"/>
            </a:xfrm>
            <a:custGeom>
              <a:avLst/>
              <a:gdLst/>
              <a:ahLst/>
              <a:cxnLst/>
              <a:rect l="l" t="t" r="r" b="b"/>
              <a:pathLst>
                <a:path w="670" h="13452" extrusionOk="0">
                  <a:moveTo>
                    <a:pt x="0" y="0"/>
                  </a:moveTo>
                  <a:lnTo>
                    <a:pt x="0" y="13451"/>
                  </a:lnTo>
                  <a:lnTo>
                    <a:pt x="670" y="13451"/>
                  </a:lnTo>
                  <a:lnTo>
                    <a:pt x="6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37;p38">
              <a:extLst>
                <a:ext uri="{FF2B5EF4-FFF2-40B4-BE49-F238E27FC236}">
                  <a16:creationId xmlns:a16="http://schemas.microsoft.com/office/drawing/2014/main" id="{9D45EF41-0D7F-C5C9-354E-B0134B5CC2EA}"/>
                </a:ext>
              </a:extLst>
            </p:cNvPr>
            <p:cNvSpPr/>
            <p:nvPr/>
          </p:nvSpPr>
          <p:spPr>
            <a:xfrm flipH="1">
              <a:off x="692672" y="3354771"/>
              <a:ext cx="672251" cy="1468992"/>
            </a:xfrm>
            <a:custGeom>
              <a:avLst/>
              <a:gdLst/>
              <a:ahLst/>
              <a:cxnLst/>
              <a:rect l="l" t="t" r="r" b="b"/>
              <a:pathLst>
                <a:path w="6156" h="13452" extrusionOk="0">
                  <a:moveTo>
                    <a:pt x="1" y="0"/>
                  </a:moveTo>
                  <a:lnTo>
                    <a:pt x="1" y="0"/>
                  </a:lnTo>
                  <a:lnTo>
                    <a:pt x="6156" y="0"/>
                  </a:lnTo>
                  <a:lnTo>
                    <a:pt x="6156" y="13451"/>
                  </a:lnTo>
                  <a:lnTo>
                    <a:pt x="1" y="13451"/>
                  </a:lnTo>
                  <a:lnTo>
                    <a:pt x="1" y="13451"/>
                  </a:lnTo>
                  <a:lnTo>
                    <a:pt x="6156" y="13451"/>
                  </a:lnTo>
                  <a:lnTo>
                    <a:pt x="6156" y="0"/>
                  </a:lnTo>
                  <a:close/>
                </a:path>
              </a:pathLst>
            </a:custGeom>
            <a:solidFill>
              <a:srgbClr val="D7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38;p38">
              <a:extLst>
                <a:ext uri="{FF2B5EF4-FFF2-40B4-BE49-F238E27FC236}">
                  <a16:creationId xmlns:a16="http://schemas.microsoft.com/office/drawing/2014/main" id="{C0C74E74-F2DA-2AA1-7858-600FCF7B8FB1}"/>
                </a:ext>
              </a:extLst>
            </p:cNvPr>
            <p:cNvSpPr/>
            <p:nvPr/>
          </p:nvSpPr>
          <p:spPr>
            <a:xfrm flipH="1">
              <a:off x="692672" y="3354771"/>
              <a:ext cx="672251" cy="1468992"/>
            </a:xfrm>
            <a:custGeom>
              <a:avLst/>
              <a:gdLst/>
              <a:ahLst/>
              <a:cxnLst/>
              <a:rect l="l" t="t" r="r" b="b"/>
              <a:pathLst>
                <a:path w="6156" h="13452" extrusionOk="0">
                  <a:moveTo>
                    <a:pt x="1" y="0"/>
                  </a:moveTo>
                  <a:lnTo>
                    <a:pt x="1" y="13451"/>
                  </a:lnTo>
                  <a:lnTo>
                    <a:pt x="6156" y="13451"/>
                  </a:lnTo>
                  <a:lnTo>
                    <a:pt x="61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39;p38">
              <a:extLst>
                <a:ext uri="{FF2B5EF4-FFF2-40B4-BE49-F238E27FC236}">
                  <a16:creationId xmlns:a16="http://schemas.microsoft.com/office/drawing/2014/main" id="{CEF52853-F7EF-81AC-7A69-375B416865A5}"/>
                </a:ext>
              </a:extLst>
            </p:cNvPr>
            <p:cNvSpPr/>
            <p:nvPr/>
          </p:nvSpPr>
          <p:spPr>
            <a:xfrm flipH="1">
              <a:off x="2649988" y="3354771"/>
              <a:ext cx="595809" cy="1468992"/>
            </a:xfrm>
            <a:custGeom>
              <a:avLst/>
              <a:gdLst/>
              <a:ahLst/>
              <a:cxnLst/>
              <a:rect l="l" t="t" r="r" b="b"/>
              <a:pathLst>
                <a:path w="5456" h="13452" extrusionOk="0">
                  <a:moveTo>
                    <a:pt x="0" y="0"/>
                  </a:moveTo>
                  <a:lnTo>
                    <a:pt x="0" y="13451"/>
                  </a:lnTo>
                  <a:lnTo>
                    <a:pt x="5455" y="13451"/>
                  </a:lnTo>
                  <a:lnTo>
                    <a:pt x="54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40;p38">
              <a:extLst>
                <a:ext uri="{FF2B5EF4-FFF2-40B4-BE49-F238E27FC236}">
                  <a16:creationId xmlns:a16="http://schemas.microsoft.com/office/drawing/2014/main" id="{52D7C118-FDDA-7E22-9CDD-913DF4BDA2F7}"/>
                </a:ext>
              </a:extLst>
            </p:cNvPr>
            <p:cNvSpPr/>
            <p:nvPr/>
          </p:nvSpPr>
          <p:spPr>
            <a:xfrm flipH="1">
              <a:off x="2649988" y="3354771"/>
              <a:ext cx="555186" cy="1468992"/>
            </a:xfrm>
            <a:custGeom>
              <a:avLst/>
              <a:gdLst/>
              <a:ahLst/>
              <a:cxnLst/>
              <a:rect l="l" t="t" r="r" b="b"/>
              <a:pathLst>
                <a:path w="5084" h="13452" extrusionOk="0">
                  <a:moveTo>
                    <a:pt x="1" y="0"/>
                  </a:moveTo>
                  <a:lnTo>
                    <a:pt x="1" y="13451"/>
                  </a:lnTo>
                  <a:lnTo>
                    <a:pt x="5083" y="13451"/>
                  </a:lnTo>
                  <a:lnTo>
                    <a:pt x="5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41;p38">
              <a:extLst>
                <a:ext uri="{FF2B5EF4-FFF2-40B4-BE49-F238E27FC236}">
                  <a16:creationId xmlns:a16="http://schemas.microsoft.com/office/drawing/2014/main" id="{8876DCD4-2F83-5CCC-91F7-AD23B9BDD7CA}"/>
                </a:ext>
              </a:extLst>
            </p:cNvPr>
            <p:cNvSpPr/>
            <p:nvPr/>
          </p:nvSpPr>
          <p:spPr>
            <a:xfrm flipH="1">
              <a:off x="1150443" y="3255070"/>
              <a:ext cx="575060" cy="31669"/>
            </a:xfrm>
            <a:custGeom>
              <a:avLst/>
              <a:gdLst/>
              <a:ahLst/>
              <a:cxnLst/>
              <a:rect l="l" t="t" r="r" b="b"/>
              <a:pathLst>
                <a:path w="5266" h="290" extrusionOk="0">
                  <a:moveTo>
                    <a:pt x="1" y="0"/>
                  </a:moveTo>
                  <a:lnTo>
                    <a:pt x="1" y="289"/>
                  </a:lnTo>
                  <a:lnTo>
                    <a:pt x="5266" y="289"/>
                  </a:lnTo>
                  <a:lnTo>
                    <a:pt x="5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42;p38">
              <a:extLst>
                <a:ext uri="{FF2B5EF4-FFF2-40B4-BE49-F238E27FC236}">
                  <a16:creationId xmlns:a16="http://schemas.microsoft.com/office/drawing/2014/main" id="{3760C964-4F79-7907-4DA5-9F577304C517}"/>
                </a:ext>
              </a:extLst>
            </p:cNvPr>
            <p:cNvSpPr/>
            <p:nvPr/>
          </p:nvSpPr>
          <p:spPr>
            <a:xfrm flipH="1">
              <a:off x="1489398" y="2790638"/>
              <a:ext cx="825134" cy="499383"/>
            </a:xfrm>
            <a:custGeom>
              <a:avLst/>
              <a:gdLst/>
              <a:ahLst/>
              <a:cxnLst/>
              <a:rect l="l" t="t" r="r" b="b"/>
              <a:pathLst>
                <a:path w="7556" h="4573" extrusionOk="0">
                  <a:moveTo>
                    <a:pt x="6376" y="0"/>
                  </a:moveTo>
                  <a:lnTo>
                    <a:pt x="259" y="77"/>
                  </a:lnTo>
                  <a:cubicBezTo>
                    <a:pt x="107" y="77"/>
                    <a:pt x="1" y="213"/>
                    <a:pt x="39" y="358"/>
                  </a:cubicBezTo>
                  <a:lnTo>
                    <a:pt x="990" y="4398"/>
                  </a:lnTo>
                  <a:cubicBezTo>
                    <a:pt x="1020" y="4504"/>
                    <a:pt x="1112" y="4573"/>
                    <a:pt x="1218" y="4573"/>
                  </a:cubicBezTo>
                  <a:lnTo>
                    <a:pt x="7297" y="4573"/>
                  </a:lnTo>
                  <a:cubicBezTo>
                    <a:pt x="7449" y="4573"/>
                    <a:pt x="7556" y="4436"/>
                    <a:pt x="7525" y="4299"/>
                  </a:cubicBezTo>
                  <a:lnTo>
                    <a:pt x="6605" y="175"/>
                  </a:lnTo>
                  <a:cubicBezTo>
                    <a:pt x="6574" y="69"/>
                    <a:pt x="6483" y="0"/>
                    <a:pt x="63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43;p38">
              <a:extLst>
                <a:ext uri="{FF2B5EF4-FFF2-40B4-BE49-F238E27FC236}">
                  <a16:creationId xmlns:a16="http://schemas.microsoft.com/office/drawing/2014/main" id="{9D5D22F9-FAFE-5702-660B-7D97227C3E48}"/>
                </a:ext>
              </a:extLst>
            </p:cNvPr>
            <p:cNvSpPr/>
            <p:nvPr/>
          </p:nvSpPr>
          <p:spPr>
            <a:xfrm flipH="1">
              <a:off x="1517682" y="2790638"/>
              <a:ext cx="810938" cy="499383"/>
            </a:xfrm>
            <a:custGeom>
              <a:avLst/>
              <a:gdLst/>
              <a:ahLst/>
              <a:cxnLst/>
              <a:rect l="l" t="t" r="r" b="b"/>
              <a:pathLst>
                <a:path w="7426" h="4573" extrusionOk="0">
                  <a:moveTo>
                    <a:pt x="6262" y="0"/>
                  </a:moveTo>
                  <a:lnTo>
                    <a:pt x="251" y="77"/>
                  </a:lnTo>
                  <a:cubicBezTo>
                    <a:pt x="107" y="77"/>
                    <a:pt x="0" y="213"/>
                    <a:pt x="31" y="358"/>
                  </a:cubicBezTo>
                  <a:lnTo>
                    <a:pt x="974" y="4398"/>
                  </a:lnTo>
                  <a:cubicBezTo>
                    <a:pt x="997" y="4504"/>
                    <a:pt x="1088" y="4573"/>
                    <a:pt x="1195" y="4573"/>
                  </a:cubicBezTo>
                  <a:lnTo>
                    <a:pt x="7175" y="4573"/>
                  </a:lnTo>
                  <a:cubicBezTo>
                    <a:pt x="7319" y="4573"/>
                    <a:pt x="7426" y="4436"/>
                    <a:pt x="7395" y="4299"/>
                  </a:cubicBezTo>
                  <a:lnTo>
                    <a:pt x="6490" y="175"/>
                  </a:lnTo>
                  <a:cubicBezTo>
                    <a:pt x="6467" y="69"/>
                    <a:pt x="6376" y="0"/>
                    <a:pt x="6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44;p38">
              <a:extLst>
                <a:ext uri="{FF2B5EF4-FFF2-40B4-BE49-F238E27FC236}">
                  <a16:creationId xmlns:a16="http://schemas.microsoft.com/office/drawing/2014/main" id="{0B0F0C5E-B9AE-AA96-B43A-B63555D96411}"/>
                </a:ext>
              </a:extLst>
            </p:cNvPr>
            <p:cNvSpPr/>
            <p:nvPr/>
          </p:nvSpPr>
          <p:spPr>
            <a:xfrm flipH="1">
              <a:off x="894560" y="1600424"/>
              <a:ext cx="2162646" cy="556714"/>
            </a:xfrm>
            <a:custGeom>
              <a:avLst/>
              <a:gdLst/>
              <a:ahLst/>
              <a:cxnLst/>
              <a:rect l="l" t="t" r="r" b="b"/>
              <a:pathLst>
                <a:path w="19804" h="5098" extrusionOk="0">
                  <a:moveTo>
                    <a:pt x="19804" y="0"/>
                  </a:moveTo>
                  <a:lnTo>
                    <a:pt x="12264" y="152"/>
                  </a:lnTo>
                  <a:lnTo>
                    <a:pt x="12226" y="152"/>
                  </a:lnTo>
                  <a:lnTo>
                    <a:pt x="6847" y="4862"/>
                  </a:lnTo>
                  <a:lnTo>
                    <a:pt x="107" y="449"/>
                  </a:lnTo>
                  <a:lnTo>
                    <a:pt x="0" y="609"/>
                  </a:lnTo>
                  <a:lnTo>
                    <a:pt x="6802" y="5060"/>
                  </a:lnTo>
                  <a:lnTo>
                    <a:pt x="6863" y="5098"/>
                  </a:lnTo>
                  <a:lnTo>
                    <a:pt x="12302" y="343"/>
                  </a:lnTo>
                  <a:lnTo>
                    <a:pt x="19804" y="190"/>
                  </a:lnTo>
                  <a:lnTo>
                    <a:pt x="19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45;p38">
              <a:extLst>
                <a:ext uri="{FF2B5EF4-FFF2-40B4-BE49-F238E27FC236}">
                  <a16:creationId xmlns:a16="http://schemas.microsoft.com/office/drawing/2014/main" id="{B7CC29DF-E7AA-F3E5-1F34-514A0FC6DA77}"/>
                </a:ext>
              </a:extLst>
            </p:cNvPr>
            <p:cNvSpPr/>
            <p:nvPr/>
          </p:nvSpPr>
          <p:spPr>
            <a:xfrm flipH="1">
              <a:off x="2843603" y="1450819"/>
              <a:ext cx="414642" cy="413877"/>
            </a:xfrm>
            <a:custGeom>
              <a:avLst/>
              <a:gdLst/>
              <a:ahLst/>
              <a:cxnLst/>
              <a:rect l="l" t="t" r="r" b="b"/>
              <a:pathLst>
                <a:path w="3797" h="3790" extrusionOk="0">
                  <a:moveTo>
                    <a:pt x="1894" y="1"/>
                  </a:moveTo>
                  <a:cubicBezTo>
                    <a:pt x="852" y="1"/>
                    <a:pt x="0" y="853"/>
                    <a:pt x="0" y="1895"/>
                  </a:cubicBezTo>
                  <a:cubicBezTo>
                    <a:pt x="0" y="2945"/>
                    <a:pt x="852" y="3790"/>
                    <a:pt x="1894" y="3790"/>
                  </a:cubicBezTo>
                  <a:cubicBezTo>
                    <a:pt x="2944" y="3790"/>
                    <a:pt x="3796" y="2945"/>
                    <a:pt x="3796" y="1895"/>
                  </a:cubicBezTo>
                  <a:cubicBezTo>
                    <a:pt x="3796" y="853"/>
                    <a:pt x="2944" y="1"/>
                    <a:pt x="1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4</a:t>
              </a:r>
              <a:endParaRPr>
                <a:solidFill>
                  <a:schemeClr val="lt1"/>
                </a:solidFill>
                <a:latin typeface="Poppins SemiBold"/>
                <a:ea typeface="Poppins SemiBold"/>
                <a:cs typeface="Poppins SemiBold"/>
                <a:sym typeface="Poppins SemiBold"/>
              </a:endParaRPr>
            </a:p>
          </p:txBody>
        </p:sp>
        <p:sp>
          <p:nvSpPr>
            <p:cNvPr id="614" name="Google Shape;746;p38">
              <a:extLst>
                <a:ext uri="{FF2B5EF4-FFF2-40B4-BE49-F238E27FC236}">
                  <a16:creationId xmlns:a16="http://schemas.microsoft.com/office/drawing/2014/main" id="{F684565D-257A-BE19-9333-BBC5BEB72CFD}"/>
                </a:ext>
              </a:extLst>
            </p:cNvPr>
            <p:cNvSpPr/>
            <p:nvPr/>
          </p:nvSpPr>
          <p:spPr>
            <a:xfrm flipH="1">
              <a:off x="2101694" y="1898652"/>
              <a:ext cx="413877" cy="414642"/>
            </a:xfrm>
            <a:custGeom>
              <a:avLst/>
              <a:gdLst/>
              <a:ahLst/>
              <a:cxnLst/>
              <a:rect l="l" t="t" r="r" b="b"/>
              <a:pathLst>
                <a:path w="3790" h="3797" extrusionOk="0">
                  <a:moveTo>
                    <a:pt x="1895" y="0"/>
                  </a:moveTo>
                  <a:cubicBezTo>
                    <a:pt x="845" y="0"/>
                    <a:pt x="1" y="853"/>
                    <a:pt x="1" y="1895"/>
                  </a:cubicBezTo>
                  <a:cubicBezTo>
                    <a:pt x="1" y="2945"/>
                    <a:pt x="845" y="3797"/>
                    <a:pt x="1895" y="3797"/>
                  </a:cubicBezTo>
                  <a:cubicBezTo>
                    <a:pt x="2945" y="3797"/>
                    <a:pt x="3789" y="2945"/>
                    <a:pt x="3789" y="1895"/>
                  </a:cubicBezTo>
                  <a:cubicBezTo>
                    <a:pt x="3789" y="853"/>
                    <a:pt x="2945" y="0"/>
                    <a:pt x="1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3</a:t>
              </a:r>
              <a:endParaRPr>
                <a:solidFill>
                  <a:schemeClr val="lt1"/>
                </a:solidFill>
                <a:latin typeface="Poppins SemiBold"/>
                <a:ea typeface="Poppins SemiBold"/>
                <a:cs typeface="Poppins SemiBold"/>
                <a:sym typeface="Poppins SemiBold"/>
              </a:endParaRPr>
            </a:p>
          </p:txBody>
        </p:sp>
        <p:sp>
          <p:nvSpPr>
            <p:cNvPr id="615" name="Google Shape;747;p38">
              <a:extLst>
                <a:ext uri="{FF2B5EF4-FFF2-40B4-BE49-F238E27FC236}">
                  <a16:creationId xmlns:a16="http://schemas.microsoft.com/office/drawing/2014/main" id="{C7FE7F23-674D-BF0F-B1F8-7FC6D35F059F}"/>
                </a:ext>
              </a:extLst>
            </p:cNvPr>
            <p:cNvSpPr/>
            <p:nvPr/>
          </p:nvSpPr>
          <p:spPr>
            <a:xfrm flipH="1">
              <a:off x="1495192" y="1437387"/>
              <a:ext cx="445437" cy="414205"/>
            </a:xfrm>
            <a:custGeom>
              <a:avLst/>
              <a:gdLst/>
              <a:ahLst/>
              <a:cxnLst/>
              <a:rect l="l" t="t" r="r" b="b"/>
              <a:pathLst>
                <a:path w="4079" h="3793" extrusionOk="0">
                  <a:moveTo>
                    <a:pt x="2037" y="0"/>
                  </a:moveTo>
                  <a:cubicBezTo>
                    <a:pt x="1123" y="0"/>
                    <a:pt x="318" y="660"/>
                    <a:pt x="168" y="1592"/>
                  </a:cubicBezTo>
                  <a:cubicBezTo>
                    <a:pt x="0" y="2627"/>
                    <a:pt x="708" y="3601"/>
                    <a:pt x="1735" y="3768"/>
                  </a:cubicBezTo>
                  <a:cubicBezTo>
                    <a:pt x="1837" y="3785"/>
                    <a:pt x="1939" y="3793"/>
                    <a:pt x="2039" y="3793"/>
                  </a:cubicBezTo>
                  <a:cubicBezTo>
                    <a:pt x="2954" y="3793"/>
                    <a:pt x="3760" y="3126"/>
                    <a:pt x="3911" y="2193"/>
                  </a:cubicBezTo>
                  <a:cubicBezTo>
                    <a:pt x="4078" y="1158"/>
                    <a:pt x="3378" y="185"/>
                    <a:pt x="2344" y="25"/>
                  </a:cubicBezTo>
                  <a:cubicBezTo>
                    <a:pt x="2241" y="8"/>
                    <a:pt x="2138"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2</a:t>
              </a:r>
              <a:endParaRPr>
                <a:solidFill>
                  <a:schemeClr val="lt1"/>
                </a:solidFill>
                <a:latin typeface="Poppins SemiBold"/>
                <a:ea typeface="Poppins SemiBold"/>
                <a:cs typeface="Poppins SemiBold"/>
                <a:sym typeface="Poppins SemiBold"/>
              </a:endParaRPr>
            </a:p>
          </p:txBody>
        </p:sp>
        <p:sp>
          <p:nvSpPr>
            <p:cNvPr id="616" name="Google Shape;748;p38">
              <a:extLst>
                <a:ext uri="{FF2B5EF4-FFF2-40B4-BE49-F238E27FC236}">
                  <a16:creationId xmlns:a16="http://schemas.microsoft.com/office/drawing/2014/main" id="{80CCDF47-9A7A-3B13-1891-1355C00980CB}"/>
                </a:ext>
              </a:extLst>
            </p:cNvPr>
            <p:cNvSpPr/>
            <p:nvPr/>
          </p:nvSpPr>
          <p:spPr>
            <a:xfrm flipH="1">
              <a:off x="659478" y="1403862"/>
              <a:ext cx="469462" cy="413987"/>
            </a:xfrm>
            <a:custGeom>
              <a:avLst/>
              <a:gdLst/>
              <a:ahLst/>
              <a:cxnLst/>
              <a:rect l="l" t="t" r="r" b="b"/>
              <a:pathLst>
                <a:path w="4299" h="3791" extrusionOk="0">
                  <a:moveTo>
                    <a:pt x="2149" y="0"/>
                  </a:moveTo>
                  <a:cubicBezTo>
                    <a:pt x="1910" y="0"/>
                    <a:pt x="1667" y="46"/>
                    <a:pt x="1431" y="142"/>
                  </a:cubicBezTo>
                  <a:cubicBezTo>
                    <a:pt x="464" y="537"/>
                    <a:pt x="0" y="1640"/>
                    <a:pt x="396" y="2614"/>
                  </a:cubicBezTo>
                  <a:cubicBezTo>
                    <a:pt x="696" y="3346"/>
                    <a:pt x="1402" y="3790"/>
                    <a:pt x="2150" y="3790"/>
                  </a:cubicBezTo>
                  <a:cubicBezTo>
                    <a:pt x="2389" y="3790"/>
                    <a:pt x="2633" y="3745"/>
                    <a:pt x="2869" y="3649"/>
                  </a:cubicBezTo>
                  <a:cubicBezTo>
                    <a:pt x="3835" y="3253"/>
                    <a:pt x="4299" y="2150"/>
                    <a:pt x="3903" y="1176"/>
                  </a:cubicBezTo>
                  <a:cubicBezTo>
                    <a:pt x="3604" y="444"/>
                    <a:pt x="2898" y="0"/>
                    <a:pt x="2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oppins SemiBold"/>
                  <a:ea typeface="Poppins SemiBold"/>
                  <a:cs typeface="Poppins SemiBold"/>
                  <a:sym typeface="Poppins SemiBold"/>
                </a:rPr>
                <a:t>1</a:t>
              </a:r>
              <a:endParaRPr>
                <a:solidFill>
                  <a:schemeClr val="lt1"/>
                </a:solidFill>
                <a:latin typeface="Poppins SemiBold"/>
                <a:ea typeface="Poppins SemiBold"/>
                <a:cs typeface="Poppins SemiBold"/>
                <a:sym typeface="Poppins SemiBold"/>
              </a:endParaRPr>
            </a:p>
          </p:txBody>
        </p:sp>
        <p:sp>
          <p:nvSpPr>
            <p:cNvPr id="617" name="Google Shape;749;p38">
              <a:extLst>
                <a:ext uri="{FF2B5EF4-FFF2-40B4-BE49-F238E27FC236}">
                  <a16:creationId xmlns:a16="http://schemas.microsoft.com/office/drawing/2014/main" id="{F41CEDA3-35EE-15CD-E318-E5555F60E169}"/>
                </a:ext>
              </a:extLst>
            </p:cNvPr>
            <p:cNvSpPr/>
            <p:nvPr/>
          </p:nvSpPr>
          <p:spPr>
            <a:xfrm flipH="1">
              <a:off x="3786030" y="2000682"/>
              <a:ext cx="621097" cy="804126"/>
            </a:xfrm>
            <a:custGeom>
              <a:avLst/>
              <a:gdLst/>
              <a:ahLst/>
              <a:cxnLst/>
              <a:rect l="l" t="t" r="r" b="b"/>
              <a:pathLst>
                <a:path w="18121" h="23461" extrusionOk="0">
                  <a:moveTo>
                    <a:pt x="15451" y="0"/>
                  </a:moveTo>
                  <a:cubicBezTo>
                    <a:pt x="15425" y="0"/>
                    <a:pt x="15398" y="1"/>
                    <a:pt x="15371" y="2"/>
                  </a:cubicBezTo>
                  <a:lnTo>
                    <a:pt x="12928" y="97"/>
                  </a:lnTo>
                  <a:lnTo>
                    <a:pt x="6286" y="334"/>
                  </a:lnTo>
                  <a:lnTo>
                    <a:pt x="2705" y="452"/>
                  </a:lnTo>
                  <a:cubicBezTo>
                    <a:pt x="1353" y="500"/>
                    <a:pt x="262" y="1591"/>
                    <a:pt x="238" y="2967"/>
                  </a:cubicBezTo>
                  <a:lnTo>
                    <a:pt x="1" y="23460"/>
                  </a:lnTo>
                  <a:lnTo>
                    <a:pt x="16035" y="23460"/>
                  </a:lnTo>
                  <a:lnTo>
                    <a:pt x="17980" y="2777"/>
                  </a:lnTo>
                  <a:cubicBezTo>
                    <a:pt x="18120" y="1286"/>
                    <a:pt x="16932" y="0"/>
                    <a:pt x="1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50;p38">
              <a:extLst>
                <a:ext uri="{FF2B5EF4-FFF2-40B4-BE49-F238E27FC236}">
                  <a16:creationId xmlns:a16="http://schemas.microsoft.com/office/drawing/2014/main" id="{499BEA93-0B8D-E5E9-4C90-27C25EED2014}"/>
                </a:ext>
              </a:extLst>
            </p:cNvPr>
            <p:cNvSpPr/>
            <p:nvPr/>
          </p:nvSpPr>
          <p:spPr>
            <a:xfrm flipH="1">
              <a:off x="3585935" y="2822730"/>
              <a:ext cx="518718" cy="1841082"/>
            </a:xfrm>
            <a:custGeom>
              <a:avLst/>
              <a:gdLst/>
              <a:ahLst/>
              <a:cxnLst/>
              <a:rect l="l" t="t" r="r" b="b"/>
              <a:pathLst>
                <a:path w="15134" h="53715" extrusionOk="0">
                  <a:moveTo>
                    <a:pt x="3059" y="1"/>
                  </a:moveTo>
                  <a:cubicBezTo>
                    <a:pt x="2903" y="1"/>
                    <a:pt x="2745" y="12"/>
                    <a:pt x="2586" y="37"/>
                  </a:cubicBezTo>
                  <a:cubicBezTo>
                    <a:pt x="1044" y="274"/>
                    <a:pt x="0" y="1602"/>
                    <a:pt x="261" y="3002"/>
                  </a:cubicBezTo>
                  <a:lnTo>
                    <a:pt x="9299" y="51556"/>
                  </a:lnTo>
                  <a:cubicBezTo>
                    <a:pt x="9536" y="52813"/>
                    <a:pt x="10722" y="53714"/>
                    <a:pt x="12074" y="53714"/>
                  </a:cubicBezTo>
                  <a:cubicBezTo>
                    <a:pt x="12240" y="53714"/>
                    <a:pt x="12382" y="53691"/>
                    <a:pt x="12548" y="53667"/>
                  </a:cubicBezTo>
                  <a:cubicBezTo>
                    <a:pt x="14090" y="53430"/>
                    <a:pt x="15134" y="52101"/>
                    <a:pt x="14873" y="50702"/>
                  </a:cubicBezTo>
                  <a:lnTo>
                    <a:pt x="5835" y="2148"/>
                  </a:lnTo>
                  <a:cubicBezTo>
                    <a:pt x="5602" y="893"/>
                    <a:pt x="4414" y="1"/>
                    <a:pt x="3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51;p38">
              <a:extLst>
                <a:ext uri="{FF2B5EF4-FFF2-40B4-BE49-F238E27FC236}">
                  <a16:creationId xmlns:a16="http://schemas.microsoft.com/office/drawing/2014/main" id="{1A9B0D80-E65C-FCB8-B3D0-CEDD32F18AAF}"/>
                </a:ext>
              </a:extLst>
            </p:cNvPr>
            <p:cNvSpPr/>
            <p:nvPr/>
          </p:nvSpPr>
          <p:spPr>
            <a:xfrm flipH="1">
              <a:off x="3593198" y="4597295"/>
              <a:ext cx="147999" cy="99192"/>
            </a:xfrm>
            <a:custGeom>
              <a:avLst/>
              <a:gdLst/>
              <a:ahLst/>
              <a:cxnLst/>
              <a:rect l="l" t="t" r="r" b="b"/>
              <a:pathLst>
                <a:path w="4318" h="2894" extrusionOk="0">
                  <a:moveTo>
                    <a:pt x="3724" y="0"/>
                  </a:moveTo>
                  <a:lnTo>
                    <a:pt x="0" y="1020"/>
                  </a:lnTo>
                  <a:lnTo>
                    <a:pt x="664" y="2894"/>
                  </a:lnTo>
                  <a:lnTo>
                    <a:pt x="4317" y="2159"/>
                  </a:lnTo>
                  <a:lnTo>
                    <a:pt x="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52;p38">
              <a:extLst>
                <a:ext uri="{FF2B5EF4-FFF2-40B4-BE49-F238E27FC236}">
                  <a16:creationId xmlns:a16="http://schemas.microsoft.com/office/drawing/2014/main" id="{4C34E4AB-44B1-4439-36F2-8C11964AD97B}"/>
                </a:ext>
              </a:extLst>
            </p:cNvPr>
            <p:cNvSpPr/>
            <p:nvPr/>
          </p:nvSpPr>
          <p:spPr>
            <a:xfrm flipH="1">
              <a:off x="3282664" y="4646896"/>
              <a:ext cx="435772" cy="177236"/>
            </a:xfrm>
            <a:custGeom>
              <a:avLst/>
              <a:gdLst/>
              <a:ahLst/>
              <a:cxnLst/>
              <a:rect l="l" t="t" r="r" b="b"/>
              <a:pathLst>
                <a:path w="12714" h="5171" extrusionOk="0">
                  <a:moveTo>
                    <a:pt x="4080" y="0"/>
                  </a:moveTo>
                  <a:lnTo>
                    <a:pt x="0" y="1447"/>
                  </a:lnTo>
                  <a:lnTo>
                    <a:pt x="0" y="5171"/>
                  </a:lnTo>
                  <a:lnTo>
                    <a:pt x="12714" y="5171"/>
                  </a:lnTo>
                  <a:lnTo>
                    <a:pt x="12714" y="3772"/>
                  </a:lnTo>
                  <a:lnTo>
                    <a:pt x="6357" y="2372"/>
                  </a:lnTo>
                  <a:lnTo>
                    <a:pt x="4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53;p38">
              <a:extLst>
                <a:ext uri="{FF2B5EF4-FFF2-40B4-BE49-F238E27FC236}">
                  <a16:creationId xmlns:a16="http://schemas.microsoft.com/office/drawing/2014/main" id="{9CC8376F-C03C-90C6-00F5-C218830ED8C0}"/>
                </a:ext>
              </a:extLst>
            </p:cNvPr>
            <p:cNvSpPr/>
            <p:nvPr/>
          </p:nvSpPr>
          <p:spPr>
            <a:xfrm flipH="1">
              <a:off x="3857498" y="2804856"/>
              <a:ext cx="601663" cy="283591"/>
            </a:xfrm>
            <a:custGeom>
              <a:avLst/>
              <a:gdLst/>
              <a:ahLst/>
              <a:cxnLst/>
              <a:rect l="l" t="t" r="r" b="b"/>
              <a:pathLst>
                <a:path w="17554" h="8274" extrusionOk="0">
                  <a:moveTo>
                    <a:pt x="1519" y="0"/>
                  </a:moveTo>
                  <a:cubicBezTo>
                    <a:pt x="1519" y="0"/>
                    <a:pt x="1" y="6547"/>
                    <a:pt x="8113" y="8065"/>
                  </a:cubicBezTo>
                  <a:cubicBezTo>
                    <a:pt x="8889" y="8208"/>
                    <a:pt x="9600" y="8274"/>
                    <a:pt x="10253" y="8274"/>
                  </a:cubicBezTo>
                  <a:cubicBezTo>
                    <a:pt x="16426" y="8274"/>
                    <a:pt x="17339" y="2381"/>
                    <a:pt x="17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54;p38">
              <a:extLst>
                <a:ext uri="{FF2B5EF4-FFF2-40B4-BE49-F238E27FC236}">
                  <a16:creationId xmlns:a16="http://schemas.microsoft.com/office/drawing/2014/main" id="{8460CFF8-2A92-C99F-9A6B-809CD9988936}"/>
                </a:ext>
              </a:extLst>
            </p:cNvPr>
            <p:cNvSpPr/>
            <p:nvPr/>
          </p:nvSpPr>
          <p:spPr>
            <a:xfrm flipH="1">
              <a:off x="4133941" y="2860574"/>
              <a:ext cx="465077" cy="1817877"/>
            </a:xfrm>
            <a:custGeom>
              <a:avLst/>
              <a:gdLst/>
              <a:ahLst/>
              <a:cxnLst/>
              <a:rect l="l" t="t" r="r" b="b"/>
              <a:pathLst>
                <a:path w="13569" h="53038" extrusionOk="0">
                  <a:moveTo>
                    <a:pt x="10551" y="0"/>
                  </a:moveTo>
                  <a:cubicBezTo>
                    <a:pt x="9164" y="0"/>
                    <a:pt x="7951" y="924"/>
                    <a:pt x="7734" y="2206"/>
                  </a:cubicBezTo>
                  <a:lnTo>
                    <a:pt x="214" y="50120"/>
                  </a:lnTo>
                  <a:cubicBezTo>
                    <a:pt x="1" y="51519"/>
                    <a:pt x="1068" y="52824"/>
                    <a:pt x="2610" y="53013"/>
                  </a:cubicBezTo>
                  <a:cubicBezTo>
                    <a:pt x="2752" y="53037"/>
                    <a:pt x="2895" y="53037"/>
                    <a:pt x="3013" y="53037"/>
                  </a:cubicBezTo>
                  <a:cubicBezTo>
                    <a:pt x="4413" y="53037"/>
                    <a:pt x="5622" y="52112"/>
                    <a:pt x="5812" y="50831"/>
                  </a:cubicBezTo>
                  <a:lnTo>
                    <a:pt x="13331" y="2942"/>
                  </a:lnTo>
                  <a:cubicBezTo>
                    <a:pt x="13569" y="1542"/>
                    <a:pt x="12477" y="238"/>
                    <a:pt x="10936" y="24"/>
                  </a:cubicBezTo>
                  <a:cubicBezTo>
                    <a:pt x="10806" y="8"/>
                    <a:pt x="10678" y="0"/>
                    <a:pt x="10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55;p38">
              <a:extLst>
                <a:ext uri="{FF2B5EF4-FFF2-40B4-BE49-F238E27FC236}">
                  <a16:creationId xmlns:a16="http://schemas.microsoft.com/office/drawing/2014/main" id="{5C9118B7-34FC-FAEB-DD4C-665D6F3AC4A5}"/>
                </a:ext>
              </a:extLst>
            </p:cNvPr>
            <p:cNvSpPr/>
            <p:nvPr/>
          </p:nvSpPr>
          <p:spPr>
            <a:xfrm flipH="1">
              <a:off x="4441248" y="4619234"/>
              <a:ext cx="133364" cy="82157"/>
            </a:xfrm>
            <a:custGeom>
              <a:avLst/>
              <a:gdLst/>
              <a:ahLst/>
              <a:cxnLst/>
              <a:rect l="l" t="t" r="r" b="b"/>
              <a:pathLst>
                <a:path w="3891" h="2397" extrusionOk="0">
                  <a:moveTo>
                    <a:pt x="238" y="1"/>
                  </a:moveTo>
                  <a:lnTo>
                    <a:pt x="1" y="1922"/>
                  </a:lnTo>
                  <a:lnTo>
                    <a:pt x="3179" y="2396"/>
                  </a:lnTo>
                  <a:lnTo>
                    <a:pt x="3891" y="807"/>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56;p38">
              <a:extLst>
                <a:ext uri="{FF2B5EF4-FFF2-40B4-BE49-F238E27FC236}">
                  <a16:creationId xmlns:a16="http://schemas.microsoft.com/office/drawing/2014/main" id="{0B5AFDA8-51F2-FEB9-6C54-5BDCB63E4E18}"/>
                </a:ext>
              </a:extLst>
            </p:cNvPr>
            <p:cNvSpPr/>
            <p:nvPr/>
          </p:nvSpPr>
          <p:spPr>
            <a:xfrm flipH="1">
              <a:off x="4384362" y="4672914"/>
              <a:ext cx="290241" cy="151221"/>
            </a:xfrm>
            <a:custGeom>
              <a:avLst/>
              <a:gdLst/>
              <a:ahLst/>
              <a:cxnLst/>
              <a:rect l="l" t="t" r="r" b="b"/>
              <a:pathLst>
                <a:path w="8468" h="4412" extrusionOk="0">
                  <a:moveTo>
                    <a:pt x="2918" y="0"/>
                  </a:moveTo>
                  <a:lnTo>
                    <a:pt x="1233" y="2846"/>
                  </a:lnTo>
                  <a:cubicBezTo>
                    <a:pt x="1233" y="2846"/>
                    <a:pt x="142" y="3439"/>
                    <a:pt x="0" y="4412"/>
                  </a:cubicBezTo>
                  <a:lnTo>
                    <a:pt x="8468" y="4412"/>
                  </a:lnTo>
                  <a:cubicBezTo>
                    <a:pt x="8468" y="4412"/>
                    <a:pt x="8160" y="3179"/>
                    <a:pt x="6689" y="2752"/>
                  </a:cubicBezTo>
                  <a:lnTo>
                    <a:pt x="6238" y="498"/>
                  </a:lnTo>
                  <a:lnTo>
                    <a:pt x="2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57;p38">
              <a:extLst>
                <a:ext uri="{FF2B5EF4-FFF2-40B4-BE49-F238E27FC236}">
                  <a16:creationId xmlns:a16="http://schemas.microsoft.com/office/drawing/2014/main" id="{45C5885C-8A10-73AE-E094-5EE124A3A8D4}"/>
                </a:ext>
              </a:extLst>
            </p:cNvPr>
            <p:cNvSpPr/>
            <p:nvPr/>
          </p:nvSpPr>
          <p:spPr>
            <a:xfrm flipH="1">
              <a:off x="4144459" y="1616968"/>
              <a:ext cx="80546" cy="136586"/>
            </a:xfrm>
            <a:custGeom>
              <a:avLst/>
              <a:gdLst/>
              <a:ahLst/>
              <a:cxnLst/>
              <a:rect l="l" t="t" r="r" b="b"/>
              <a:pathLst>
                <a:path w="2350" h="3985" extrusionOk="0">
                  <a:moveTo>
                    <a:pt x="2349" y="0"/>
                  </a:moveTo>
                  <a:cubicBezTo>
                    <a:pt x="2349" y="0"/>
                    <a:pt x="807" y="0"/>
                    <a:pt x="404" y="1257"/>
                  </a:cubicBezTo>
                  <a:cubicBezTo>
                    <a:pt x="1" y="2514"/>
                    <a:pt x="1116" y="3985"/>
                    <a:pt x="1116" y="3985"/>
                  </a:cubicBezTo>
                  <a:lnTo>
                    <a:pt x="1756" y="3985"/>
                  </a:lnTo>
                  <a:lnTo>
                    <a:pt x="2349" y="0"/>
                  </a:ln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58;p38">
              <a:extLst>
                <a:ext uri="{FF2B5EF4-FFF2-40B4-BE49-F238E27FC236}">
                  <a16:creationId xmlns:a16="http://schemas.microsoft.com/office/drawing/2014/main" id="{5C1B49D7-9444-C629-03B2-9BC13CE8EABC}"/>
                </a:ext>
              </a:extLst>
            </p:cNvPr>
            <p:cNvSpPr/>
            <p:nvPr/>
          </p:nvSpPr>
          <p:spPr>
            <a:xfrm flipH="1">
              <a:off x="4036350" y="1799913"/>
              <a:ext cx="133364" cy="293497"/>
            </a:xfrm>
            <a:custGeom>
              <a:avLst/>
              <a:gdLst/>
              <a:ahLst/>
              <a:cxnLst/>
              <a:rect l="l" t="t" r="r" b="b"/>
              <a:pathLst>
                <a:path w="3891" h="8563" extrusionOk="0">
                  <a:moveTo>
                    <a:pt x="1" y="0"/>
                  </a:moveTo>
                  <a:lnTo>
                    <a:pt x="1" y="6618"/>
                  </a:lnTo>
                  <a:cubicBezTo>
                    <a:pt x="1" y="7353"/>
                    <a:pt x="404" y="7993"/>
                    <a:pt x="997" y="8326"/>
                  </a:cubicBezTo>
                  <a:cubicBezTo>
                    <a:pt x="1282" y="8468"/>
                    <a:pt x="1590" y="8563"/>
                    <a:pt x="1946" y="8563"/>
                  </a:cubicBezTo>
                  <a:cubicBezTo>
                    <a:pt x="3013" y="8563"/>
                    <a:pt x="3891" y="7685"/>
                    <a:pt x="3891" y="6618"/>
                  </a:cubicBezTo>
                  <a:lnTo>
                    <a:pt x="3891"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59;p38">
              <a:extLst>
                <a:ext uri="{FF2B5EF4-FFF2-40B4-BE49-F238E27FC236}">
                  <a16:creationId xmlns:a16="http://schemas.microsoft.com/office/drawing/2014/main" id="{97B9F16F-C1A3-8FAB-9587-78AF773821C8}"/>
                </a:ext>
              </a:extLst>
            </p:cNvPr>
            <p:cNvSpPr/>
            <p:nvPr/>
          </p:nvSpPr>
          <p:spPr>
            <a:xfrm flipH="1">
              <a:off x="3920089" y="1587694"/>
              <a:ext cx="253669" cy="341482"/>
            </a:xfrm>
            <a:custGeom>
              <a:avLst/>
              <a:gdLst/>
              <a:ahLst/>
              <a:cxnLst/>
              <a:rect l="l" t="t" r="r" b="b"/>
              <a:pathLst>
                <a:path w="7401" h="9963" extrusionOk="0">
                  <a:moveTo>
                    <a:pt x="3701" y="0"/>
                  </a:moveTo>
                  <a:cubicBezTo>
                    <a:pt x="1661" y="0"/>
                    <a:pt x="0" y="1661"/>
                    <a:pt x="0" y="3700"/>
                  </a:cubicBezTo>
                  <a:lnTo>
                    <a:pt x="0" y="6262"/>
                  </a:lnTo>
                  <a:cubicBezTo>
                    <a:pt x="0" y="8326"/>
                    <a:pt x="1661" y="9962"/>
                    <a:pt x="3701" y="9962"/>
                  </a:cubicBezTo>
                  <a:cubicBezTo>
                    <a:pt x="5005" y="9962"/>
                    <a:pt x="6167" y="9298"/>
                    <a:pt x="6832" y="8255"/>
                  </a:cubicBezTo>
                  <a:cubicBezTo>
                    <a:pt x="7187" y="7685"/>
                    <a:pt x="7401" y="6997"/>
                    <a:pt x="7401" y="6262"/>
                  </a:cubicBezTo>
                  <a:lnTo>
                    <a:pt x="7401" y="3700"/>
                  </a:lnTo>
                  <a:cubicBezTo>
                    <a:pt x="7401" y="1661"/>
                    <a:pt x="5740" y="0"/>
                    <a:pt x="370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60;p38">
              <a:extLst>
                <a:ext uri="{FF2B5EF4-FFF2-40B4-BE49-F238E27FC236}">
                  <a16:creationId xmlns:a16="http://schemas.microsoft.com/office/drawing/2014/main" id="{C6D74D41-DE00-440A-7028-EFEF08483E46}"/>
                </a:ext>
              </a:extLst>
            </p:cNvPr>
            <p:cNvSpPr/>
            <p:nvPr/>
          </p:nvSpPr>
          <p:spPr>
            <a:xfrm flipH="1">
              <a:off x="4122523" y="1738931"/>
              <a:ext cx="102482" cy="102448"/>
            </a:xfrm>
            <a:custGeom>
              <a:avLst/>
              <a:gdLst/>
              <a:ahLst/>
              <a:cxnLst/>
              <a:rect l="l" t="t" r="r" b="b"/>
              <a:pathLst>
                <a:path w="2990" h="2989" extrusionOk="0">
                  <a:moveTo>
                    <a:pt x="1495" y="0"/>
                  </a:moveTo>
                  <a:cubicBezTo>
                    <a:pt x="665" y="0"/>
                    <a:pt x="1" y="664"/>
                    <a:pt x="1" y="1494"/>
                  </a:cubicBezTo>
                  <a:cubicBezTo>
                    <a:pt x="1" y="2325"/>
                    <a:pt x="665" y="2989"/>
                    <a:pt x="1495" y="2989"/>
                  </a:cubicBezTo>
                  <a:cubicBezTo>
                    <a:pt x="2325" y="2989"/>
                    <a:pt x="2990" y="2325"/>
                    <a:pt x="2990" y="1494"/>
                  </a:cubicBezTo>
                  <a:cubicBezTo>
                    <a:pt x="2990" y="664"/>
                    <a:pt x="2325" y="0"/>
                    <a:pt x="1495"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61;p38">
              <a:extLst>
                <a:ext uri="{FF2B5EF4-FFF2-40B4-BE49-F238E27FC236}">
                  <a16:creationId xmlns:a16="http://schemas.microsoft.com/office/drawing/2014/main" id="{7B992926-DB0F-8E81-9313-D76282EDD918}"/>
                </a:ext>
              </a:extLst>
            </p:cNvPr>
            <p:cNvSpPr/>
            <p:nvPr/>
          </p:nvSpPr>
          <p:spPr>
            <a:xfrm flipH="1">
              <a:off x="4163170" y="1771050"/>
              <a:ext cx="39039" cy="43598"/>
            </a:xfrm>
            <a:custGeom>
              <a:avLst/>
              <a:gdLst/>
              <a:ahLst/>
              <a:cxnLst/>
              <a:rect l="l" t="t" r="r" b="b"/>
              <a:pathLst>
                <a:path w="1139" h="1272" extrusionOk="0">
                  <a:moveTo>
                    <a:pt x="439" y="0"/>
                  </a:moveTo>
                  <a:cubicBezTo>
                    <a:pt x="385" y="0"/>
                    <a:pt x="333" y="11"/>
                    <a:pt x="285" y="36"/>
                  </a:cubicBezTo>
                  <a:cubicBezTo>
                    <a:pt x="71" y="130"/>
                    <a:pt x="0" y="510"/>
                    <a:pt x="142" y="842"/>
                  </a:cubicBezTo>
                  <a:cubicBezTo>
                    <a:pt x="258" y="1112"/>
                    <a:pt x="499" y="1272"/>
                    <a:pt x="712" y="1272"/>
                  </a:cubicBezTo>
                  <a:cubicBezTo>
                    <a:pt x="761" y="1272"/>
                    <a:pt x="809" y="1263"/>
                    <a:pt x="854" y="1245"/>
                  </a:cubicBezTo>
                  <a:cubicBezTo>
                    <a:pt x="1091" y="1127"/>
                    <a:pt x="1139" y="771"/>
                    <a:pt x="996" y="439"/>
                  </a:cubicBezTo>
                  <a:cubicBezTo>
                    <a:pt x="883" y="174"/>
                    <a:pt x="649" y="0"/>
                    <a:pt x="439"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62;p38">
              <a:extLst>
                <a:ext uri="{FF2B5EF4-FFF2-40B4-BE49-F238E27FC236}">
                  <a16:creationId xmlns:a16="http://schemas.microsoft.com/office/drawing/2014/main" id="{A51B4BC9-B41C-404E-B882-EF996D93B42D}"/>
                </a:ext>
              </a:extLst>
            </p:cNvPr>
            <p:cNvSpPr/>
            <p:nvPr/>
          </p:nvSpPr>
          <p:spPr>
            <a:xfrm flipH="1">
              <a:off x="4036348" y="1875497"/>
              <a:ext cx="114650" cy="92714"/>
            </a:xfrm>
            <a:custGeom>
              <a:avLst/>
              <a:gdLst/>
              <a:ahLst/>
              <a:cxnLst/>
              <a:rect l="l" t="t" r="r" b="b"/>
              <a:pathLst>
                <a:path w="3345" h="2705" extrusionOk="0">
                  <a:moveTo>
                    <a:pt x="0" y="1"/>
                  </a:moveTo>
                  <a:cubicBezTo>
                    <a:pt x="309" y="2610"/>
                    <a:pt x="3345" y="2705"/>
                    <a:pt x="3345" y="2705"/>
                  </a:cubicBezTo>
                  <a:lnTo>
                    <a:pt x="3345" y="1566"/>
                  </a:lnTo>
                  <a:cubicBezTo>
                    <a:pt x="3259" y="1570"/>
                    <a:pt x="3176" y="1572"/>
                    <a:pt x="3094" y="1572"/>
                  </a:cubicBezTo>
                  <a:cubicBezTo>
                    <a:pt x="775" y="1572"/>
                    <a:pt x="1" y="1"/>
                    <a:pt x="0"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63;p38">
              <a:extLst>
                <a:ext uri="{FF2B5EF4-FFF2-40B4-BE49-F238E27FC236}">
                  <a16:creationId xmlns:a16="http://schemas.microsoft.com/office/drawing/2014/main" id="{A81FCFA4-E9EE-638E-5CBE-143BECFEB899}"/>
                </a:ext>
              </a:extLst>
            </p:cNvPr>
            <p:cNvSpPr/>
            <p:nvPr/>
          </p:nvSpPr>
          <p:spPr>
            <a:xfrm flipH="1">
              <a:off x="4036650" y="1718912"/>
              <a:ext cx="52544" cy="32493"/>
            </a:xfrm>
            <a:custGeom>
              <a:avLst/>
              <a:gdLst/>
              <a:ahLst/>
              <a:cxnLst/>
              <a:rect l="l" t="t" r="r" b="b"/>
              <a:pathLst>
                <a:path w="1533" h="948" extrusionOk="0">
                  <a:moveTo>
                    <a:pt x="875" y="0"/>
                  </a:moveTo>
                  <a:cubicBezTo>
                    <a:pt x="792" y="0"/>
                    <a:pt x="705" y="13"/>
                    <a:pt x="617" y="39"/>
                  </a:cubicBezTo>
                  <a:cubicBezTo>
                    <a:pt x="237" y="157"/>
                    <a:pt x="0" y="513"/>
                    <a:pt x="119" y="845"/>
                  </a:cubicBezTo>
                  <a:cubicBezTo>
                    <a:pt x="141" y="919"/>
                    <a:pt x="170" y="948"/>
                    <a:pt x="205" y="948"/>
                  </a:cubicBezTo>
                  <a:cubicBezTo>
                    <a:pt x="315" y="948"/>
                    <a:pt x="494" y="656"/>
                    <a:pt x="783" y="584"/>
                  </a:cubicBezTo>
                  <a:cubicBezTo>
                    <a:pt x="857" y="561"/>
                    <a:pt x="933" y="553"/>
                    <a:pt x="1006" y="553"/>
                  </a:cubicBezTo>
                  <a:cubicBezTo>
                    <a:pt x="1157" y="553"/>
                    <a:pt x="1297" y="586"/>
                    <a:pt x="1391" y="586"/>
                  </a:cubicBezTo>
                  <a:cubicBezTo>
                    <a:pt x="1486" y="586"/>
                    <a:pt x="1533" y="552"/>
                    <a:pt x="1494" y="418"/>
                  </a:cubicBezTo>
                  <a:cubicBezTo>
                    <a:pt x="1420" y="158"/>
                    <a:pt x="1172" y="0"/>
                    <a:pt x="8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64;p38">
              <a:extLst>
                <a:ext uri="{FF2B5EF4-FFF2-40B4-BE49-F238E27FC236}">
                  <a16:creationId xmlns:a16="http://schemas.microsoft.com/office/drawing/2014/main" id="{B4194707-6D42-3512-E381-27C401B00E37}"/>
                </a:ext>
              </a:extLst>
            </p:cNvPr>
            <p:cNvSpPr/>
            <p:nvPr/>
          </p:nvSpPr>
          <p:spPr>
            <a:xfrm flipH="1">
              <a:off x="3898095" y="1723437"/>
              <a:ext cx="50042" cy="30196"/>
            </a:xfrm>
            <a:custGeom>
              <a:avLst/>
              <a:gdLst/>
              <a:ahLst/>
              <a:cxnLst/>
              <a:rect l="l" t="t" r="r" b="b"/>
              <a:pathLst>
                <a:path w="1460" h="881" extrusionOk="0">
                  <a:moveTo>
                    <a:pt x="646" y="1"/>
                  </a:moveTo>
                  <a:cubicBezTo>
                    <a:pt x="347" y="1"/>
                    <a:pt x="95" y="174"/>
                    <a:pt x="36" y="428"/>
                  </a:cubicBezTo>
                  <a:cubicBezTo>
                    <a:pt x="0" y="544"/>
                    <a:pt x="35" y="576"/>
                    <a:pt x="112" y="576"/>
                  </a:cubicBezTo>
                  <a:cubicBezTo>
                    <a:pt x="209" y="576"/>
                    <a:pt x="371" y="527"/>
                    <a:pt x="546" y="527"/>
                  </a:cubicBezTo>
                  <a:cubicBezTo>
                    <a:pt x="605" y="527"/>
                    <a:pt x="665" y="532"/>
                    <a:pt x="724" y="547"/>
                  </a:cubicBezTo>
                  <a:cubicBezTo>
                    <a:pt x="1004" y="617"/>
                    <a:pt x="1194" y="881"/>
                    <a:pt x="1302" y="881"/>
                  </a:cubicBezTo>
                  <a:cubicBezTo>
                    <a:pt x="1341" y="881"/>
                    <a:pt x="1369" y="847"/>
                    <a:pt x="1388" y="760"/>
                  </a:cubicBezTo>
                  <a:cubicBezTo>
                    <a:pt x="1459" y="452"/>
                    <a:pt x="1222" y="120"/>
                    <a:pt x="843" y="25"/>
                  </a:cubicBezTo>
                  <a:cubicBezTo>
                    <a:pt x="776" y="8"/>
                    <a:pt x="710" y="1"/>
                    <a:pt x="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65;p38">
              <a:extLst>
                <a:ext uri="{FF2B5EF4-FFF2-40B4-BE49-F238E27FC236}">
                  <a16:creationId xmlns:a16="http://schemas.microsoft.com/office/drawing/2014/main" id="{31B53BA2-E327-BA2C-7A71-88E6C306F397}"/>
                </a:ext>
              </a:extLst>
            </p:cNvPr>
            <p:cNvSpPr/>
            <p:nvPr/>
          </p:nvSpPr>
          <p:spPr>
            <a:xfrm flipH="1">
              <a:off x="4042817" y="1751923"/>
              <a:ext cx="26049" cy="25226"/>
            </a:xfrm>
            <a:custGeom>
              <a:avLst/>
              <a:gdLst/>
              <a:ahLst/>
              <a:cxnLst/>
              <a:rect l="l" t="t" r="r" b="b"/>
              <a:pathLst>
                <a:path w="760" h="736" extrusionOk="0">
                  <a:moveTo>
                    <a:pt x="380" y="1"/>
                  </a:moveTo>
                  <a:cubicBezTo>
                    <a:pt x="166" y="1"/>
                    <a:pt x="0" y="167"/>
                    <a:pt x="0" y="380"/>
                  </a:cubicBezTo>
                  <a:cubicBezTo>
                    <a:pt x="0" y="570"/>
                    <a:pt x="166" y="736"/>
                    <a:pt x="380" y="736"/>
                  </a:cubicBezTo>
                  <a:cubicBezTo>
                    <a:pt x="593" y="736"/>
                    <a:pt x="759" y="570"/>
                    <a:pt x="759" y="380"/>
                  </a:cubicBezTo>
                  <a:cubicBezTo>
                    <a:pt x="759" y="167"/>
                    <a:pt x="593"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66;p38">
              <a:extLst>
                <a:ext uri="{FF2B5EF4-FFF2-40B4-BE49-F238E27FC236}">
                  <a16:creationId xmlns:a16="http://schemas.microsoft.com/office/drawing/2014/main" id="{20BAA2B1-55D9-3E07-F84E-1366494C4685}"/>
                </a:ext>
              </a:extLst>
            </p:cNvPr>
            <p:cNvSpPr/>
            <p:nvPr/>
          </p:nvSpPr>
          <p:spPr>
            <a:xfrm flipH="1">
              <a:off x="3922499" y="1756790"/>
              <a:ext cx="25226" cy="25261"/>
            </a:xfrm>
            <a:custGeom>
              <a:avLst/>
              <a:gdLst/>
              <a:ahLst/>
              <a:cxnLst/>
              <a:rect l="l" t="t" r="r" b="b"/>
              <a:pathLst>
                <a:path w="736" h="737" extrusionOk="0">
                  <a:moveTo>
                    <a:pt x="380" y="1"/>
                  </a:moveTo>
                  <a:cubicBezTo>
                    <a:pt x="166" y="1"/>
                    <a:pt x="0" y="167"/>
                    <a:pt x="0" y="357"/>
                  </a:cubicBezTo>
                  <a:cubicBezTo>
                    <a:pt x="0" y="570"/>
                    <a:pt x="166" y="736"/>
                    <a:pt x="380" y="736"/>
                  </a:cubicBezTo>
                  <a:cubicBezTo>
                    <a:pt x="570" y="736"/>
                    <a:pt x="736" y="570"/>
                    <a:pt x="736" y="357"/>
                  </a:cubicBezTo>
                  <a:cubicBezTo>
                    <a:pt x="736" y="167"/>
                    <a:pt x="570"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67;p38">
              <a:extLst>
                <a:ext uri="{FF2B5EF4-FFF2-40B4-BE49-F238E27FC236}">
                  <a16:creationId xmlns:a16="http://schemas.microsoft.com/office/drawing/2014/main" id="{905E8A50-D27E-2F6B-A8B1-330323F65985}"/>
                </a:ext>
              </a:extLst>
            </p:cNvPr>
            <p:cNvSpPr/>
            <p:nvPr/>
          </p:nvSpPr>
          <p:spPr>
            <a:xfrm flipH="1">
              <a:off x="3963156" y="1739103"/>
              <a:ext cx="45997" cy="64266"/>
            </a:xfrm>
            <a:custGeom>
              <a:avLst/>
              <a:gdLst/>
              <a:ahLst/>
              <a:cxnLst/>
              <a:rect l="l" t="t" r="r" b="b"/>
              <a:pathLst>
                <a:path w="1342" h="1875" extrusionOk="0">
                  <a:moveTo>
                    <a:pt x="626" y="1"/>
                  </a:moveTo>
                  <a:cubicBezTo>
                    <a:pt x="468" y="1"/>
                    <a:pt x="0" y="1232"/>
                    <a:pt x="156" y="1632"/>
                  </a:cubicBezTo>
                  <a:cubicBezTo>
                    <a:pt x="234" y="1808"/>
                    <a:pt x="413" y="1875"/>
                    <a:pt x="604" y="1875"/>
                  </a:cubicBezTo>
                  <a:cubicBezTo>
                    <a:pt x="878" y="1875"/>
                    <a:pt x="1177" y="1738"/>
                    <a:pt x="1247" y="1584"/>
                  </a:cubicBezTo>
                  <a:cubicBezTo>
                    <a:pt x="1342" y="1300"/>
                    <a:pt x="1057" y="1228"/>
                    <a:pt x="749" y="1110"/>
                  </a:cubicBezTo>
                  <a:cubicBezTo>
                    <a:pt x="440" y="991"/>
                    <a:pt x="654" y="19"/>
                    <a:pt x="654" y="19"/>
                  </a:cubicBezTo>
                  <a:cubicBezTo>
                    <a:pt x="646" y="7"/>
                    <a:pt x="637"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68;p38">
              <a:extLst>
                <a:ext uri="{FF2B5EF4-FFF2-40B4-BE49-F238E27FC236}">
                  <a16:creationId xmlns:a16="http://schemas.microsoft.com/office/drawing/2014/main" id="{3B856617-B1FE-5748-8209-6D8FCCCC8F0F}"/>
                </a:ext>
              </a:extLst>
            </p:cNvPr>
            <p:cNvSpPr/>
            <p:nvPr/>
          </p:nvSpPr>
          <p:spPr>
            <a:xfrm flipH="1">
              <a:off x="3982664" y="1824559"/>
              <a:ext cx="82946" cy="55800"/>
            </a:xfrm>
            <a:custGeom>
              <a:avLst/>
              <a:gdLst/>
              <a:ahLst/>
              <a:cxnLst/>
              <a:rect l="l" t="t" r="r" b="b"/>
              <a:pathLst>
                <a:path w="2420" h="1628" extrusionOk="0">
                  <a:moveTo>
                    <a:pt x="415" y="1"/>
                  </a:moveTo>
                  <a:cubicBezTo>
                    <a:pt x="269" y="1"/>
                    <a:pt x="168" y="80"/>
                    <a:pt x="119" y="325"/>
                  </a:cubicBezTo>
                  <a:cubicBezTo>
                    <a:pt x="0" y="918"/>
                    <a:pt x="403" y="1487"/>
                    <a:pt x="1020" y="1606"/>
                  </a:cubicBezTo>
                  <a:cubicBezTo>
                    <a:pt x="1093" y="1620"/>
                    <a:pt x="1166" y="1627"/>
                    <a:pt x="1239" y="1627"/>
                  </a:cubicBezTo>
                  <a:cubicBezTo>
                    <a:pt x="1752" y="1627"/>
                    <a:pt x="2221" y="1271"/>
                    <a:pt x="2325" y="752"/>
                  </a:cubicBezTo>
                  <a:cubicBezTo>
                    <a:pt x="2419" y="159"/>
                    <a:pt x="1874" y="348"/>
                    <a:pt x="1281" y="230"/>
                  </a:cubicBezTo>
                  <a:cubicBezTo>
                    <a:pt x="919" y="160"/>
                    <a:pt x="622"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69;p38">
              <a:extLst>
                <a:ext uri="{FF2B5EF4-FFF2-40B4-BE49-F238E27FC236}">
                  <a16:creationId xmlns:a16="http://schemas.microsoft.com/office/drawing/2014/main" id="{11895C96-6FDE-9875-DDDC-E065A7A2EBD3}"/>
                </a:ext>
              </a:extLst>
            </p:cNvPr>
            <p:cNvSpPr/>
            <p:nvPr/>
          </p:nvSpPr>
          <p:spPr>
            <a:xfrm flipH="1">
              <a:off x="3934727" y="1562362"/>
              <a:ext cx="261792" cy="206644"/>
            </a:xfrm>
            <a:custGeom>
              <a:avLst/>
              <a:gdLst/>
              <a:ahLst/>
              <a:cxnLst/>
              <a:rect l="l" t="t" r="r" b="b"/>
              <a:pathLst>
                <a:path w="7638" h="6029" extrusionOk="0">
                  <a:moveTo>
                    <a:pt x="4208" y="0"/>
                  </a:moveTo>
                  <a:cubicBezTo>
                    <a:pt x="2175" y="0"/>
                    <a:pt x="770" y="1617"/>
                    <a:pt x="403" y="2803"/>
                  </a:cubicBezTo>
                  <a:cubicBezTo>
                    <a:pt x="0" y="4084"/>
                    <a:pt x="664" y="5151"/>
                    <a:pt x="664" y="5151"/>
                  </a:cubicBezTo>
                  <a:lnTo>
                    <a:pt x="783" y="6029"/>
                  </a:lnTo>
                  <a:lnTo>
                    <a:pt x="1328" y="6029"/>
                  </a:lnTo>
                  <a:lnTo>
                    <a:pt x="1115" y="4700"/>
                  </a:lnTo>
                  <a:cubicBezTo>
                    <a:pt x="1115" y="4700"/>
                    <a:pt x="3558" y="4463"/>
                    <a:pt x="3914" y="2993"/>
                  </a:cubicBezTo>
                  <a:lnTo>
                    <a:pt x="2989" y="2305"/>
                  </a:lnTo>
                  <a:lnTo>
                    <a:pt x="2989" y="2305"/>
                  </a:lnTo>
                  <a:cubicBezTo>
                    <a:pt x="2989" y="2305"/>
                    <a:pt x="3674" y="2473"/>
                    <a:pt x="4447" y="2473"/>
                  </a:cubicBezTo>
                  <a:cubicBezTo>
                    <a:pt x="4834" y="2473"/>
                    <a:pt x="5242" y="2431"/>
                    <a:pt x="5598" y="2305"/>
                  </a:cubicBezTo>
                  <a:cubicBezTo>
                    <a:pt x="5802" y="2231"/>
                    <a:pt x="6003" y="2201"/>
                    <a:pt x="6196" y="2201"/>
                  </a:cubicBezTo>
                  <a:cubicBezTo>
                    <a:pt x="6992" y="2201"/>
                    <a:pt x="7638" y="2708"/>
                    <a:pt x="7638" y="2708"/>
                  </a:cubicBezTo>
                  <a:cubicBezTo>
                    <a:pt x="7638" y="2708"/>
                    <a:pt x="7187" y="431"/>
                    <a:pt x="4839" y="51"/>
                  </a:cubicBezTo>
                  <a:cubicBezTo>
                    <a:pt x="4623" y="17"/>
                    <a:pt x="4412" y="0"/>
                    <a:pt x="4208"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70;p38">
              <a:extLst>
                <a:ext uri="{FF2B5EF4-FFF2-40B4-BE49-F238E27FC236}">
                  <a16:creationId xmlns:a16="http://schemas.microsoft.com/office/drawing/2014/main" id="{2EEA879B-0DCC-BA22-40C4-1B96F8DC4A10}"/>
                </a:ext>
              </a:extLst>
            </p:cNvPr>
            <p:cNvSpPr/>
            <p:nvPr/>
          </p:nvSpPr>
          <p:spPr>
            <a:xfrm flipH="1">
              <a:off x="4147917" y="1581353"/>
              <a:ext cx="46991" cy="51892"/>
            </a:xfrm>
            <a:custGeom>
              <a:avLst/>
              <a:gdLst/>
              <a:ahLst/>
              <a:cxnLst/>
              <a:rect l="l" t="t" r="r" b="b"/>
              <a:pathLst>
                <a:path w="1371" h="1514" extrusionOk="0">
                  <a:moveTo>
                    <a:pt x="1047" y="1"/>
                  </a:moveTo>
                  <a:cubicBezTo>
                    <a:pt x="1024" y="1"/>
                    <a:pt x="1000" y="7"/>
                    <a:pt x="973" y="19"/>
                  </a:cubicBezTo>
                  <a:cubicBezTo>
                    <a:pt x="594" y="233"/>
                    <a:pt x="902" y="944"/>
                    <a:pt x="902" y="944"/>
                  </a:cubicBezTo>
                  <a:cubicBezTo>
                    <a:pt x="902" y="944"/>
                    <a:pt x="563" y="714"/>
                    <a:pt x="326" y="714"/>
                  </a:cubicBezTo>
                  <a:cubicBezTo>
                    <a:pt x="250" y="714"/>
                    <a:pt x="183" y="738"/>
                    <a:pt x="143" y="802"/>
                  </a:cubicBezTo>
                  <a:cubicBezTo>
                    <a:pt x="1" y="1063"/>
                    <a:pt x="1139" y="1514"/>
                    <a:pt x="1139" y="1514"/>
                  </a:cubicBezTo>
                  <a:lnTo>
                    <a:pt x="1329" y="1181"/>
                  </a:lnTo>
                  <a:cubicBezTo>
                    <a:pt x="1329" y="1181"/>
                    <a:pt x="1370" y="1"/>
                    <a:pt x="1047"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71;p38">
              <a:extLst>
                <a:ext uri="{FF2B5EF4-FFF2-40B4-BE49-F238E27FC236}">
                  <a16:creationId xmlns:a16="http://schemas.microsoft.com/office/drawing/2014/main" id="{C5BF45BC-05A9-7696-2BD9-11ECEBB46118}"/>
                </a:ext>
              </a:extLst>
            </p:cNvPr>
            <p:cNvSpPr/>
            <p:nvPr/>
          </p:nvSpPr>
          <p:spPr>
            <a:xfrm flipH="1">
              <a:off x="3163170" y="2062863"/>
              <a:ext cx="777254" cy="872847"/>
            </a:xfrm>
            <a:custGeom>
              <a:avLst/>
              <a:gdLst/>
              <a:ahLst/>
              <a:cxnLst/>
              <a:rect l="l" t="t" r="r" b="b"/>
              <a:pathLst>
                <a:path w="22677" h="25466" extrusionOk="0">
                  <a:moveTo>
                    <a:pt x="2657" y="1"/>
                  </a:moveTo>
                  <a:cubicBezTo>
                    <a:pt x="2397" y="1"/>
                    <a:pt x="2133" y="43"/>
                    <a:pt x="1875" y="133"/>
                  </a:cubicBezTo>
                  <a:cubicBezTo>
                    <a:pt x="641" y="583"/>
                    <a:pt x="1" y="1935"/>
                    <a:pt x="451" y="3169"/>
                  </a:cubicBezTo>
                  <a:cubicBezTo>
                    <a:pt x="499" y="3335"/>
                    <a:pt x="1993" y="7486"/>
                    <a:pt x="4982" y="12253"/>
                  </a:cubicBezTo>
                  <a:cubicBezTo>
                    <a:pt x="9062" y="18776"/>
                    <a:pt x="13829" y="23164"/>
                    <a:pt x="19119" y="25299"/>
                  </a:cubicBezTo>
                  <a:cubicBezTo>
                    <a:pt x="19403" y="25394"/>
                    <a:pt x="19688" y="25465"/>
                    <a:pt x="19996" y="25465"/>
                  </a:cubicBezTo>
                  <a:cubicBezTo>
                    <a:pt x="20922" y="25465"/>
                    <a:pt x="21823" y="24896"/>
                    <a:pt x="22202" y="23971"/>
                  </a:cubicBezTo>
                  <a:cubicBezTo>
                    <a:pt x="22677" y="22761"/>
                    <a:pt x="22084" y="21385"/>
                    <a:pt x="20874" y="20887"/>
                  </a:cubicBezTo>
                  <a:cubicBezTo>
                    <a:pt x="10414" y="16689"/>
                    <a:pt x="4958" y="1722"/>
                    <a:pt x="4911" y="1580"/>
                  </a:cubicBezTo>
                  <a:cubicBezTo>
                    <a:pt x="4555" y="605"/>
                    <a:pt x="3636"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72;p38">
              <a:extLst>
                <a:ext uri="{FF2B5EF4-FFF2-40B4-BE49-F238E27FC236}">
                  <a16:creationId xmlns:a16="http://schemas.microsoft.com/office/drawing/2014/main" id="{D9030C59-C69A-408F-AD15-E1FA684ABAAD}"/>
                </a:ext>
              </a:extLst>
            </p:cNvPr>
            <p:cNvSpPr/>
            <p:nvPr/>
          </p:nvSpPr>
          <p:spPr>
            <a:xfrm flipH="1">
              <a:off x="3200494" y="2796698"/>
              <a:ext cx="71566" cy="117186"/>
            </a:xfrm>
            <a:custGeom>
              <a:avLst/>
              <a:gdLst/>
              <a:ahLst/>
              <a:cxnLst/>
              <a:rect l="l" t="t" r="r" b="b"/>
              <a:pathLst>
                <a:path w="2088" h="3419" extrusionOk="0">
                  <a:moveTo>
                    <a:pt x="1113" y="1"/>
                  </a:moveTo>
                  <a:cubicBezTo>
                    <a:pt x="578" y="1"/>
                    <a:pt x="94" y="727"/>
                    <a:pt x="48" y="1638"/>
                  </a:cubicBezTo>
                  <a:cubicBezTo>
                    <a:pt x="0" y="2587"/>
                    <a:pt x="404" y="3393"/>
                    <a:pt x="949" y="3417"/>
                  </a:cubicBezTo>
                  <a:cubicBezTo>
                    <a:pt x="966" y="3418"/>
                    <a:pt x="983" y="3419"/>
                    <a:pt x="999" y="3419"/>
                  </a:cubicBezTo>
                  <a:cubicBezTo>
                    <a:pt x="1525" y="3419"/>
                    <a:pt x="1994" y="2700"/>
                    <a:pt x="2040" y="1780"/>
                  </a:cubicBezTo>
                  <a:cubicBezTo>
                    <a:pt x="2088" y="855"/>
                    <a:pt x="1684" y="49"/>
                    <a:pt x="1139" y="1"/>
                  </a:cubicBezTo>
                  <a:cubicBezTo>
                    <a:pt x="1130" y="1"/>
                    <a:pt x="1122" y="1"/>
                    <a:pt x="1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73;p38">
              <a:extLst>
                <a:ext uri="{FF2B5EF4-FFF2-40B4-BE49-F238E27FC236}">
                  <a16:creationId xmlns:a16="http://schemas.microsoft.com/office/drawing/2014/main" id="{8101838A-8FC9-A3C4-E438-9BEB9CFB002B}"/>
                </a:ext>
              </a:extLst>
            </p:cNvPr>
            <p:cNvSpPr/>
            <p:nvPr/>
          </p:nvSpPr>
          <p:spPr>
            <a:xfrm flipH="1">
              <a:off x="3131394" y="2802045"/>
              <a:ext cx="124418" cy="117598"/>
            </a:xfrm>
            <a:custGeom>
              <a:avLst/>
              <a:gdLst/>
              <a:ahLst/>
              <a:cxnLst/>
              <a:rect l="l" t="t" r="r" b="b"/>
              <a:pathLst>
                <a:path w="3630" h="3431" extrusionOk="0">
                  <a:moveTo>
                    <a:pt x="1801" y="1"/>
                  </a:moveTo>
                  <a:cubicBezTo>
                    <a:pt x="1692" y="1"/>
                    <a:pt x="1582" y="12"/>
                    <a:pt x="1471" y="35"/>
                  </a:cubicBezTo>
                  <a:cubicBezTo>
                    <a:pt x="570" y="201"/>
                    <a:pt x="1" y="1102"/>
                    <a:pt x="190" y="2027"/>
                  </a:cubicBezTo>
                  <a:cubicBezTo>
                    <a:pt x="338" y="2869"/>
                    <a:pt x="1064" y="3431"/>
                    <a:pt x="1855" y="3431"/>
                  </a:cubicBezTo>
                  <a:cubicBezTo>
                    <a:pt x="1956" y="3431"/>
                    <a:pt x="2058" y="3422"/>
                    <a:pt x="2159" y="3403"/>
                  </a:cubicBezTo>
                  <a:cubicBezTo>
                    <a:pt x="3061" y="3213"/>
                    <a:pt x="3630" y="2312"/>
                    <a:pt x="3440" y="1387"/>
                  </a:cubicBezTo>
                  <a:cubicBezTo>
                    <a:pt x="3294" y="575"/>
                    <a:pt x="2582" y="1"/>
                    <a:pt x="180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74;p38">
              <a:extLst>
                <a:ext uri="{FF2B5EF4-FFF2-40B4-BE49-F238E27FC236}">
                  <a16:creationId xmlns:a16="http://schemas.microsoft.com/office/drawing/2014/main" id="{FF4E1626-28F3-2FAE-FD28-3AB649FF47AD}"/>
                </a:ext>
              </a:extLst>
            </p:cNvPr>
            <p:cNvSpPr/>
            <p:nvPr/>
          </p:nvSpPr>
          <p:spPr>
            <a:xfrm flipH="1">
              <a:off x="3056053" y="2767013"/>
              <a:ext cx="158282" cy="159961"/>
            </a:xfrm>
            <a:custGeom>
              <a:avLst/>
              <a:gdLst/>
              <a:ahLst/>
              <a:cxnLst/>
              <a:rect l="l" t="t" r="r" b="b"/>
              <a:pathLst>
                <a:path w="4618" h="4667" extrusionOk="0">
                  <a:moveTo>
                    <a:pt x="2061" y="1"/>
                  </a:moveTo>
                  <a:cubicBezTo>
                    <a:pt x="1602" y="1"/>
                    <a:pt x="0" y="1247"/>
                    <a:pt x="0" y="1247"/>
                  </a:cubicBezTo>
                  <a:lnTo>
                    <a:pt x="641" y="4354"/>
                  </a:lnTo>
                  <a:cubicBezTo>
                    <a:pt x="641" y="4354"/>
                    <a:pt x="1832" y="4667"/>
                    <a:pt x="2398" y="4667"/>
                  </a:cubicBezTo>
                  <a:cubicBezTo>
                    <a:pt x="2546" y="4667"/>
                    <a:pt x="2651" y="4645"/>
                    <a:pt x="2681" y="4591"/>
                  </a:cubicBezTo>
                  <a:cubicBezTo>
                    <a:pt x="2799" y="4306"/>
                    <a:pt x="1495" y="3951"/>
                    <a:pt x="1495" y="3951"/>
                  </a:cubicBezTo>
                  <a:lnTo>
                    <a:pt x="1495" y="3951"/>
                  </a:lnTo>
                  <a:cubicBezTo>
                    <a:pt x="1495" y="3951"/>
                    <a:pt x="2297" y="4028"/>
                    <a:pt x="2924" y="4028"/>
                  </a:cubicBezTo>
                  <a:cubicBezTo>
                    <a:pt x="3342" y="4028"/>
                    <a:pt x="3682" y="3993"/>
                    <a:pt x="3653" y="3879"/>
                  </a:cubicBezTo>
                  <a:cubicBezTo>
                    <a:pt x="3582" y="3571"/>
                    <a:pt x="1969" y="3287"/>
                    <a:pt x="1969" y="3287"/>
                  </a:cubicBezTo>
                  <a:cubicBezTo>
                    <a:pt x="1969" y="3287"/>
                    <a:pt x="4555" y="3073"/>
                    <a:pt x="4602" y="2575"/>
                  </a:cubicBezTo>
                  <a:cubicBezTo>
                    <a:pt x="4618" y="2409"/>
                    <a:pt x="4315" y="2354"/>
                    <a:pt x="3904" y="2354"/>
                  </a:cubicBezTo>
                  <a:cubicBezTo>
                    <a:pt x="3081" y="2354"/>
                    <a:pt x="1827" y="2575"/>
                    <a:pt x="1827" y="2575"/>
                  </a:cubicBezTo>
                  <a:cubicBezTo>
                    <a:pt x="1827" y="2575"/>
                    <a:pt x="4412" y="1887"/>
                    <a:pt x="4389" y="1484"/>
                  </a:cubicBezTo>
                  <a:cubicBezTo>
                    <a:pt x="4382" y="1386"/>
                    <a:pt x="4161" y="1350"/>
                    <a:pt x="3837" y="1350"/>
                  </a:cubicBezTo>
                  <a:cubicBezTo>
                    <a:pt x="2904" y="1350"/>
                    <a:pt x="1115" y="1650"/>
                    <a:pt x="1115" y="1650"/>
                  </a:cubicBezTo>
                  <a:cubicBezTo>
                    <a:pt x="1115" y="1650"/>
                    <a:pt x="2420" y="298"/>
                    <a:pt x="2159" y="37"/>
                  </a:cubicBezTo>
                  <a:cubicBezTo>
                    <a:pt x="2138" y="12"/>
                    <a:pt x="2105" y="1"/>
                    <a:pt x="206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75;p38">
              <a:extLst>
                <a:ext uri="{FF2B5EF4-FFF2-40B4-BE49-F238E27FC236}">
                  <a16:creationId xmlns:a16="http://schemas.microsoft.com/office/drawing/2014/main" id="{315275EB-E0E5-500A-B1BE-CF5AE7BD6964}"/>
                </a:ext>
              </a:extLst>
            </p:cNvPr>
            <p:cNvSpPr/>
            <p:nvPr/>
          </p:nvSpPr>
          <p:spPr>
            <a:xfrm flipH="1">
              <a:off x="4247772" y="2012988"/>
              <a:ext cx="382955" cy="1198323"/>
            </a:xfrm>
            <a:custGeom>
              <a:avLst/>
              <a:gdLst/>
              <a:ahLst/>
              <a:cxnLst/>
              <a:rect l="l" t="t" r="r" b="b"/>
              <a:pathLst>
                <a:path w="11173" h="34962" extrusionOk="0">
                  <a:moveTo>
                    <a:pt x="8542" y="1"/>
                  </a:moveTo>
                  <a:cubicBezTo>
                    <a:pt x="8093" y="1"/>
                    <a:pt x="7638" y="130"/>
                    <a:pt x="7235" y="402"/>
                  </a:cubicBezTo>
                  <a:cubicBezTo>
                    <a:pt x="5978" y="1208"/>
                    <a:pt x="3701" y="6071"/>
                    <a:pt x="3677" y="6118"/>
                  </a:cubicBezTo>
                  <a:cubicBezTo>
                    <a:pt x="2420" y="8846"/>
                    <a:pt x="831" y="13068"/>
                    <a:pt x="499" y="17693"/>
                  </a:cubicBezTo>
                  <a:cubicBezTo>
                    <a:pt x="1" y="24335"/>
                    <a:pt x="2231" y="30099"/>
                    <a:pt x="6951" y="34344"/>
                  </a:cubicBezTo>
                  <a:cubicBezTo>
                    <a:pt x="7401" y="34748"/>
                    <a:pt x="7971" y="34961"/>
                    <a:pt x="8540" y="34961"/>
                  </a:cubicBezTo>
                  <a:cubicBezTo>
                    <a:pt x="9180" y="34961"/>
                    <a:pt x="9845" y="34676"/>
                    <a:pt x="10295" y="34178"/>
                  </a:cubicBezTo>
                  <a:cubicBezTo>
                    <a:pt x="11173" y="33206"/>
                    <a:pt x="11102" y="31688"/>
                    <a:pt x="10129" y="30810"/>
                  </a:cubicBezTo>
                  <a:cubicBezTo>
                    <a:pt x="5670" y="26802"/>
                    <a:pt x="4199" y="21275"/>
                    <a:pt x="5788" y="14444"/>
                  </a:cubicBezTo>
                  <a:cubicBezTo>
                    <a:pt x="6998" y="9131"/>
                    <a:pt x="9726" y="4742"/>
                    <a:pt x="10295" y="3960"/>
                  </a:cubicBezTo>
                  <a:cubicBezTo>
                    <a:pt x="11007" y="3177"/>
                    <a:pt x="11125" y="1991"/>
                    <a:pt x="10509" y="1066"/>
                  </a:cubicBezTo>
                  <a:cubicBezTo>
                    <a:pt x="10060" y="378"/>
                    <a:pt x="9309" y="1"/>
                    <a:pt x="8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76;p38">
              <a:extLst>
                <a:ext uri="{FF2B5EF4-FFF2-40B4-BE49-F238E27FC236}">
                  <a16:creationId xmlns:a16="http://schemas.microsoft.com/office/drawing/2014/main" id="{A548EB7C-AA72-19EF-AB21-040EB7DEC6E2}"/>
                </a:ext>
              </a:extLst>
            </p:cNvPr>
            <p:cNvSpPr/>
            <p:nvPr/>
          </p:nvSpPr>
          <p:spPr>
            <a:xfrm flipH="1">
              <a:off x="4267247" y="3092419"/>
              <a:ext cx="105738" cy="98952"/>
            </a:xfrm>
            <a:custGeom>
              <a:avLst/>
              <a:gdLst/>
              <a:ahLst/>
              <a:cxnLst/>
              <a:rect l="l" t="t" r="r" b="b"/>
              <a:pathLst>
                <a:path w="3085" h="2887" extrusionOk="0">
                  <a:moveTo>
                    <a:pt x="2219" y="0"/>
                  </a:moveTo>
                  <a:cubicBezTo>
                    <a:pt x="1794" y="0"/>
                    <a:pt x="1256" y="276"/>
                    <a:pt x="831" y="767"/>
                  </a:cubicBezTo>
                  <a:cubicBezTo>
                    <a:pt x="191" y="1455"/>
                    <a:pt x="1" y="2333"/>
                    <a:pt x="404" y="2712"/>
                  </a:cubicBezTo>
                  <a:cubicBezTo>
                    <a:pt x="522" y="2830"/>
                    <a:pt x="686" y="2886"/>
                    <a:pt x="875" y="2886"/>
                  </a:cubicBezTo>
                  <a:cubicBezTo>
                    <a:pt x="1294" y="2886"/>
                    <a:pt x="1837" y="2610"/>
                    <a:pt x="2278" y="2119"/>
                  </a:cubicBezTo>
                  <a:cubicBezTo>
                    <a:pt x="2895" y="1431"/>
                    <a:pt x="3085" y="554"/>
                    <a:pt x="2705" y="174"/>
                  </a:cubicBezTo>
                  <a:cubicBezTo>
                    <a:pt x="2580" y="56"/>
                    <a:pt x="2411" y="0"/>
                    <a:pt x="2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77;p38">
              <a:extLst>
                <a:ext uri="{FF2B5EF4-FFF2-40B4-BE49-F238E27FC236}">
                  <a16:creationId xmlns:a16="http://schemas.microsoft.com/office/drawing/2014/main" id="{B0791A41-D777-5325-D174-E0673E9BF1E2}"/>
                </a:ext>
              </a:extLst>
            </p:cNvPr>
            <p:cNvSpPr/>
            <p:nvPr/>
          </p:nvSpPr>
          <p:spPr>
            <a:xfrm flipH="1">
              <a:off x="4224162" y="3114220"/>
              <a:ext cx="131719" cy="117083"/>
            </a:xfrm>
            <a:custGeom>
              <a:avLst/>
              <a:gdLst/>
              <a:ahLst/>
              <a:cxnLst/>
              <a:rect l="l" t="t" r="r" b="b"/>
              <a:pathLst>
                <a:path w="3843" h="3416" extrusionOk="0">
                  <a:moveTo>
                    <a:pt x="1942" y="1"/>
                  </a:moveTo>
                  <a:cubicBezTo>
                    <a:pt x="1334" y="1"/>
                    <a:pt x="748" y="343"/>
                    <a:pt x="451" y="938"/>
                  </a:cubicBezTo>
                  <a:cubicBezTo>
                    <a:pt x="0" y="1768"/>
                    <a:pt x="308" y="2788"/>
                    <a:pt x="1115" y="3215"/>
                  </a:cubicBezTo>
                  <a:cubicBezTo>
                    <a:pt x="1359" y="3351"/>
                    <a:pt x="1624" y="3416"/>
                    <a:pt x="1886" y="3416"/>
                  </a:cubicBezTo>
                  <a:cubicBezTo>
                    <a:pt x="2488" y="3416"/>
                    <a:pt x="3078" y="3074"/>
                    <a:pt x="3392" y="2479"/>
                  </a:cubicBezTo>
                  <a:cubicBezTo>
                    <a:pt x="3843" y="1649"/>
                    <a:pt x="3534" y="629"/>
                    <a:pt x="2728" y="202"/>
                  </a:cubicBezTo>
                  <a:cubicBezTo>
                    <a:pt x="2476" y="66"/>
                    <a:pt x="2207" y="1"/>
                    <a:pt x="1942"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78;p38">
              <a:extLst>
                <a:ext uri="{FF2B5EF4-FFF2-40B4-BE49-F238E27FC236}">
                  <a16:creationId xmlns:a16="http://schemas.microsoft.com/office/drawing/2014/main" id="{09F00008-0E33-9101-CF54-913EF691EA03}"/>
                </a:ext>
              </a:extLst>
            </p:cNvPr>
            <p:cNvSpPr/>
            <p:nvPr/>
          </p:nvSpPr>
          <p:spPr>
            <a:xfrm flipH="1">
              <a:off x="4155060" y="3120322"/>
              <a:ext cx="169113" cy="149816"/>
            </a:xfrm>
            <a:custGeom>
              <a:avLst/>
              <a:gdLst/>
              <a:ahLst/>
              <a:cxnLst/>
              <a:rect l="l" t="t" r="r" b="b"/>
              <a:pathLst>
                <a:path w="4934" h="4371" extrusionOk="0">
                  <a:moveTo>
                    <a:pt x="1471" y="0"/>
                  </a:moveTo>
                  <a:lnTo>
                    <a:pt x="0" y="2799"/>
                  </a:lnTo>
                  <a:cubicBezTo>
                    <a:pt x="0" y="2799"/>
                    <a:pt x="1066" y="4279"/>
                    <a:pt x="1386" y="4279"/>
                  </a:cubicBezTo>
                  <a:cubicBezTo>
                    <a:pt x="1400" y="4279"/>
                    <a:pt x="1412" y="4276"/>
                    <a:pt x="1423" y="4270"/>
                  </a:cubicBezTo>
                  <a:cubicBezTo>
                    <a:pt x="1708" y="4151"/>
                    <a:pt x="902" y="3037"/>
                    <a:pt x="902" y="3037"/>
                  </a:cubicBezTo>
                  <a:lnTo>
                    <a:pt x="902" y="3037"/>
                  </a:lnTo>
                  <a:cubicBezTo>
                    <a:pt x="902" y="3037"/>
                    <a:pt x="2256" y="4370"/>
                    <a:pt x="2576" y="4370"/>
                  </a:cubicBezTo>
                  <a:cubicBezTo>
                    <a:pt x="2603" y="4370"/>
                    <a:pt x="2622" y="4361"/>
                    <a:pt x="2633" y="4341"/>
                  </a:cubicBezTo>
                  <a:cubicBezTo>
                    <a:pt x="2775" y="4057"/>
                    <a:pt x="1708" y="2847"/>
                    <a:pt x="1708" y="2847"/>
                  </a:cubicBezTo>
                  <a:lnTo>
                    <a:pt x="1708" y="2847"/>
                  </a:lnTo>
                  <a:cubicBezTo>
                    <a:pt x="1708" y="2847"/>
                    <a:pt x="3401" y="3994"/>
                    <a:pt x="4023" y="3994"/>
                  </a:cubicBezTo>
                  <a:cubicBezTo>
                    <a:pt x="4099" y="3994"/>
                    <a:pt x="4160" y="3977"/>
                    <a:pt x="4199" y="3938"/>
                  </a:cubicBezTo>
                  <a:cubicBezTo>
                    <a:pt x="4554" y="3558"/>
                    <a:pt x="2040" y="2159"/>
                    <a:pt x="2040" y="2159"/>
                  </a:cubicBezTo>
                  <a:lnTo>
                    <a:pt x="2040" y="2159"/>
                  </a:lnTo>
                  <a:cubicBezTo>
                    <a:pt x="2040" y="2159"/>
                    <a:pt x="3926" y="3019"/>
                    <a:pt x="4528" y="3019"/>
                  </a:cubicBezTo>
                  <a:cubicBezTo>
                    <a:pt x="4612" y="3019"/>
                    <a:pt x="4671" y="3003"/>
                    <a:pt x="4697" y="2965"/>
                  </a:cubicBezTo>
                  <a:cubicBezTo>
                    <a:pt x="4934" y="2633"/>
                    <a:pt x="2087" y="1020"/>
                    <a:pt x="2087" y="1020"/>
                  </a:cubicBezTo>
                  <a:cubicBezTo>
                    <a:pt x="2087" y="1020"/>
                    <a:pt x="3938" y="783"/>
                    <a:pt x="3914" y="427"/>
                  </a:cubicBezTo>
                  <a:cubicBezTo>
                    <a:pt x="3890" y="72"/>
                    <a:pt x="1471" y="0"/>
                    <a:pt x="147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11;p34">
            <a:extLst>
              <a:ext uri="{FF2B5EF4-FFF2-40B4-BE49-F238E27FC236}">
                <a16:creationId xmlns:a16="http://schemas.microsoft.com/office/drawing/2014/main" id="{33E8A3DE-BC43-CB54-03D4-9324C6BF1911}"/>
              </a:ext>
            </a:extLst>
          </p:cNvPr>
          <p:cNvSpPr txBox="1">
            <a:spLocks/>
          </p:cNvSpPr>
          <p:nvPr/>
        </p:nvSpPr>
        <p:spPr>
          <a:xfrm>
            <a:off x="324085" y="-2636451"/>
            <a:ext cx="6189572" cy="1670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just"/>
            <a:r>
              <a:rPr lang="en-US" sz="1800" dirty="0">
                <a:solidFill>
                  <a:schemeClr val="accent6">
                    <a:lumMod val="75000"/>
                  </a:schemeClr>
                </a:solidFill>
              </a:rPr>
              <a:t>Database development involves creating databases for small applications using microcomputer database management packages. For large corporate databases, a top-down data planning effort is essential. This includes building enterprise and entity relationship models, subject area databases, and logical data models that support the organization's fundamental business processes.</a:t>
            </a:r>
          </a:p>
        </p:txBody>
      </p:sp>
      <p:sp>
        <p:nvSpPr>
          <p:cNvPr id="4" name="Google Shape;611;p34">
            <a:extLst>
              <a:ext uri="{FF2B5EF4-FFF2-40B4-BE49-F238E27FC236}">
                <a16:creationId xmlns:a16="http://schemas.microsoft.com/office/drawing/2014/main" id="{E281B22F-0167-C8E8-E671-3254E73E0C71}"/>
              </a:ext>
            </a:extLst>
          </p:cNvPr>
          <p:cNvSpPr txBox="1">
            <a:spLocks/>
          </p:cNvSpPr>
          <p:nvPr/>
        </p:nvSpPr>
        <p:spPr>
          <a:xfrm>
            <a:off x="507005" y="1397128"/>
            <a:ext cx="6189572" cy="1670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just"/>
            <a:r>
              <a:rPr lang="en-US" sz="1800" dirty="0">
                <a:solidFill>
                  <a:schemeClr val="accent6">
                    <a:lumMod val="75000"/>
                  </a:schemeClr>
                </a:solidFill>
              </a:rPr>
              <a:t>Database Development Process</a:t>
            </a:r>
          </a:p>
          <a:p>
            <a:pPr algn="just"/>
            <a:r>
              <a:rPr lang="en-US" sz="1800" dirty="0">
                <a:solidFill>
                  <a:schemeClr val="accent6">
                    <a:lumMod val="75000"/>
                  </a:schemeClr>
                </a:solidFill>
              </a:rPr>
              <a:t>- Requirements Analysis</a:t>
            </a:r>
          </a:p>
          <a:p>
            <a:pPr algn="just"/>
            <a:r>
              <a:rPr lang="en-US" sz="1800" dirty="0">
                <a:solidFill>
                  <a:schemeClr val="accent6">
                    <a:lumMod val="75000"/>
                  </a:schemeClr>
                </a:solidFill>
              </a:rPr>
              <a:t>- Conceptual Design</a:t>
            </a:r>
          </a:p>
          <a:p>
            <a:pPr algn="just"/>
            <a:r>
              <a:rPr lang="en-US" sz="1800" dirty="0">
                <a:solidFill>
                  <a:schemeClr val="accent6">
                    <a:lumMod val="75000"/>
                  </a:schemeClr>
                </a:solidFill>
              </a:rPr>
              <a:t>- Logical Design</a:t>
            </a:r>
          </a:p>
          <a:p>
            <a:pPr algn="just"/>
            <a:r>
              <a:rPr lang="en-US" sz="1800" dirty="0">
                <a:solidFill>
                  <a:schemeClr val="accent6">
                    <a:lumMod val="75000"/>
                  </a:schemeClr>
                </a:solidFill>
              </a:rPr>
              <a:t>- Normalization</a:t>
            </a:r>
          </a:p>
          <a:p>
            <a:pPr algn="just"/>
            <a:r>
              <a:rPr lang="en-US" sz="1800" dirty="0">
                <a:solidFill>
                  <a:schemeClr val="accent6">
                    <a:lumMod val="75000"/>
                  </a:schemeClr>
                </a:solidFill>
              </a:rPr>
              <a:t>- Physical Design</a:t>
            </a:r>
          </a:p>
          <a:p>
            <a:pPr algn="just"/>
            <a:r>
              <a:rPr lang="en-US" sz="1800" dirty="0">
                <a:solidFill>
                  <a:schemeClr val="accent6">
                    <a:lumMod val="75000"/>
                  </a:schemeClr>
                </a:solidFill>
              </a:rPr>
              <a:t>- Data Loading</a:t>
            </a:r>
          </a:p>
          <a:p>
            <a:pPr algn="just"/>
            <a:r>
              <a:rPr lang="en-US" sz="1800" dirty="0">
                <a:solidFill>
                  <a:schemeClr val="accent6">
                    <a:lumMod val="75000"/>
                  </a:schemeClr>
                </a:solidFill>
              </a:rPr>
              <a:t>- Implementation of Security Measures</a:t>
            </a:r>
          </a:p>
          <a:p>
            <a:pPr algn="just"/>
            <a:r>
              <a:rPr lang="en-US" sz="1800" dirty="0">
                <a:solidFill>
                  <a:schemeClr val="accent6">
                    <a:lumMod val="75000"/>
                  </a:schemeClr>
                </a:solidFill>
              </a:rPr>
              <a:t>- Testing</a:t>
            </a:r>
          </a:p>
          <a:p>
            <a:pPr algn="just"/>
            <a:r>
              <a:rPr lang="en-US" sz="1800" dirty="0">
                <a:solidFill>
                  <a:schemeClr val="accent6">
                    <a:lumMod val="75000"/>
                  </a:schemeClr>
                </a:solidFill>
              </a:rPr>
              <a:t>- Deployment</a:t>
            </a:r>
          </a:p>
          <a:p>
            <a:pPr algn="just"/>
            <a:r>
              <a:rPr lang="en-US" sz="1800" dirty="0">
                <a:solidFill>
                  <a:schemeClr val="accent6">
                    <a:lumMod val="75000"/>
                  </a:schemeClr>
                </a:solidFill>
              </a:rPr>
              <a:t>- Maintenance and Optimization</a:t>
            </a:r>
          </a:p>
        </p:txBody>
      </p:sp>
    </p:spTree>
    <p:extLst>
      <p:ext uri="{BB962C8B-B14F-4D97-AF65-F5344CB8AC3E}">
        <p14:creationId xmlns:p14="http://schemas.microsoft.com/office/powerpoint/2010/main" val="1859336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grpSp>
        <p:nvGrpSpPr>
          <p:cNvPr id="500" name="Google Shape;500;p33"/>
          <p:cNvGrpSpPr/>
          <p:nvPr/>
        </p:nvGrpSpPr>
        <p:grpSpPr>
          <a:xfrm>
            <a:off x="4286506" y="1176618"/>
            <a:ext cx="4225482" cy="3654368"/>
            <a:chOff x="265046" y="1173815"/>
            <a:chExt cx="4225482" cy="3654368"/>
          </a:xfrm>
        </p:grpSpPr>
        <p:sp>
          <p:nvSpPr>
            <p:cNvPr id="501" name="Google Shape;501;p33"/>
            <p:cNvSpPr/>
            <p:nvPr/>
          </p:nvSpPr>
          <p:spPr>
            <a:xfrm>
              <a:off x="997423" y="2012645"/>
              <a:ext cx="1149640" cy="266048"/>
            </a:xfrm>
            <a:custGeom>
              <a:avLst/>
              <a:gdLst/>
              <a:ahLst/>
              <a:cxnLst/>
              <a:rect l="l" t="t" r="r" b="b"/>
              <a:pathLst>
                <a:path w="33541" h="7762" extrusionOk="0">
                  <a:moveTo>
                    <a:pt x="30849" y="1"/>
                  </a:moveTo>
                  <a:cubicBezTo>
                    <a:pt x="30535" y="1"/>
                    <a:pt x="30216" y="64"/>
                    <a:pt x="29911" y="198"/>
                  </a:cubicBezTo>
                  <a:cubicBezTo>
                    <a:pt x="24325" y="2651"/>
                    <a:pt x="12734" y="3012"/>
                    <a:pt x="6571" y="3012"/>
                  </a:cubicBezTo>
                  <a:cubicBezTo>
                    <a:pt x="4151" y="3012"/>
                    <a:pt x="2568" y="2956"/>
                    <a:pt x="2515" y="2950"/>
                  </a:cubicBezTo>
                  <a:cubicBezTo>
                    <a:pt x="2486" y="2949"/>
                    <a:pt x="2458" y="2948"/>
                    <a:pt x="2429" y="2948"/>
                  </a:cubicBezTo>
                  <a:cubicBezTo>
                    <a:pt x="1162" y="2948"/>
                    <a:pt x="95" y="3975"/>
                    <a:pt x="48" y="5251"/>
                  </a:cubicBezTo>
                  <a:cubicBezTo>
                    <a:pt x="1" y="6531"/>
                    <a:pt x="997" y="7599"/>
                    <a:pt x="2254" y="7694"/>
                  </a:cubicBezTo>
                  <a:lnTo>
                    <a:pt x="2349" y="7694"/>
                  </a:lnTo>
                  <a:cubicBezTo>
                    <a:pt x="2572" y="7706"/>
                    <a:pt x="4167" y="7762"/>
                    <a:pt x="6552" y="7762"/>
                  </a:cubicBezTo>
                  <a:cubicBezTo>
                    <a:pt x="13050" y="7762"/>
                    <a:pt x="25406" y="7350"/>
                    <a:pt x="31809" y="4539"/>
                  </a:cubicBezTo>
                  <a:cubicBezTo>
                    <a:pt x="32995" y="4017"/>
                    <a:pt x="33540" y="2618"/>
                    <a:pt x="33018" y="1432"/>
                  </a:cubicBezTo>
                  <a:cubicBezTo>
                    <a:pt x="32631" y="533"/>
                    <a:pt x="31758" y="1"/>
                    <a:pt x="30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1080377" y="3007305"/>
              <a:ext cx="257753" cy="1529277"/>
            </a:xfrm>
            <a:custGeom>
              <a:avLst/>
              <a:gdLst/>
              <a:ahLst/>
              <a:cxnLst/>
              <a:rect l="l" t="t" r="r" b="b"/>
              <a:pathLst>
                <a:path w="7520" h="44617" extrusionOk="0">
                  <a:moveTo>
                    <a:pt x="6191" y="0"/>
                  </a:moveTo>
                  <a:lnTo>
                    <a:pt x="0" y="261"/>
                  </a:lnTo>
                  <a:cubicBezTo>
                    <a:pt x="24" y="593"/>
                    <a:pt x="1352" y="30314"/>
                    <a:pt x="1328" y="41699"/>
                  </a:cubicBezTo>
                  <a:cubicBezTo>
                    <a:pt x="1328" y="43265"/>
                    <a:pt x="2633" y="44546"/>
                    <a:pt x="4293" y="44617"/>
                  </a:cubicBezTo>
                  <a:lnTo>
                    <a:pt x="4436" y="44617"/>
                  </a:lnTo>
                  <a:cubicBezTo>
                    <a:pt x="5313" y="44617"/>
                    <a:pt x="6096" y="44261"/>
                    <a:pt x="6665" y="43716"/>
                  </a:cubicBezTo>
                  <a:cubicBezTo>
                    <a:pt x="7187" y="43194"/>
                    <a:pt x="7519" y="42482"/>
                    <a:pt x="7519" y="41699"/>
                  </a:cubicBezTo>
                  <a:cubicBezTo>
                    <a:pt x="7519" y="36552"/>
                    <a:pt x="7282" y="28037"/>
                    <a:pt x="6997" y="20020"/>
                  </a:cubicBezTo>
                  <a:cubicBezTo>
                    <a:pt x="6642" y="9986"/>
                    <a:pt x="6215" y="759"/>
                    <a:pt x="6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156784" y="4477340"/>
              <a:ext cx="157771" cy="93538"/>
            </a:xfrm>
            <a:custGeom>
              <a:avLst/>
              <a:gdLst/>
              <a:ahLst/>
              <a:cxnLst/>
              <a:rect l="l" t="t" r="r" b="b"/>
              <a:pathLst>
                <a:path w="4603" h="2729" extrusionOk="0">
                  <a:moveTo>
                    <a:pt x="1" y="0"/>
                  </a:moveTo>
                  <a:lnTo>
                    <a:pt x="190" y="2728"/>
                  </a:lnTo>
                  <a:lnTo>
                    <a:pt x="4223" y="2420"/>
                  </a:lnTo>
                  <a:lnTo>
                    <a:pt x="4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1103927" y="4546446"/>
              <a:ext cx="459397" cy="277256"/>
            </a:xfrm>
            <a:custGeom>
              <a:avLst/>
              <a:gdLst/>
              <a:ahLst/>
              <a:cxnLst/>
              <a:rect l="l" t="t" r="r" b="b"/>
              <a:pathLst>
                <a:path w="13403" h="8089" extrusionOk="0">
                  <a:moveTo>
                    <a:pt x="997" y="0"/>
                  </a:moveTo>
                  <a:lnTo>
                    <a:pt x="1" y="8089"/>
                  </a:lnTo>
                  <a:lnTo>
                    <a:pt x="13403" y="8089"/>
                  </a:lnTo>
                  <a:lnTo>
                    <a:pt x="13403" y="6405"/>
                  </a:lnTo>
                  <a:lnTo>
                    <a:pt x="9845" y="6025"/>
                  </a:lnTo>
                  <a:lnTo>
                    <a:pt x="6144" y="3392"/>
                  </a:lnTo>
                  <a:lnTo>
                    <a:pt x="6832" y="404"/>
                  </a:lnTo>
                  <a:lnTo>
                    <a:pt x="5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766523" y="2898368"/>
              <a:ext cx="602463" cy="282774"/>
            </a:xfrm>
            <a:custGeom>
              <a:avLst/>
              <a:gdLst/>
              <a:ahLst/>
              <a:cxnLst/>
              <a:rect l="l" t="t" r="r" b="b"/>
              <a:pathLst>
                <a:path w="17577" h="8250" extrusionOk="0">
                  <a:moveTo>
                    <a:pt x="0" y="0"/>
                  </a:moveTo>
                  <a:cubicBezTo>
                    <a:pt x="236" y="2360"/>
                    <a:pt x="1151" y="8250"/>
                    <a:pt x="7324" y="8250"/>
                  </a:cubicBezTo>
                  <a:cubicBezTo>
                    <a:pt x="7977" y="8250"/>
                    <a:pt x="8689" y="8184"/>
                    <a:pt x="9464" y="8041"/>
                  </a:cubicBezTo>
                  <a:cubicBezTo>
                    <a:pt x="17577" y="6547"/>
                    <a:pt x="16035" y="0"/>
                    <a:pt x="16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425828" y="3021942"/>
              <a:ext cx="585394" cy="1524410"/>
            </a:xfrm>
            <a:custGeom>
              <a:avLst/>
              <a:gdLst/>
              <a:ahLst/>
              <a:cxnLst/>
              <a:rect l="l" t="t" r="r" b="b"/>
              <a:pathLst>
                <a:path w="17079" h="44475" extrusionOk="0">
                  <a:moveTo>
                    <a:pt x="10983" y="0"/>
                  </a:moveTo>
                  <a:cubicBezTo>
                    <a:pt x="9512" y="8587"/>
                    <a:pt x="5029" y="30907"/>
                    <a:pt x="665" y="40063"/>
                  </a:cubicBezTo>
                  <a:cubicBezTo>
                    <a:pt x="1" y="41438"/>
                    <a:pt x="451" y="43075"/>
                    <a:pt x="1709" y="43929"/>
                  </a:cubicBezTo>
                  <a:cubicBezTo>
                    <a:pt x="2254" y="44308"/>
                    <a:pt x="2847" y="44474"/>
                    <a:pt x="3440" y="44474"/>
                  </a:cubicBezTo>
                  <a:cubicBezTo>
                    <a:pt x="4081" y="44474"/>
                    <a:pt x="4697" y="44285"/>
                    <a:pt x="5219" y="43929"/>
                  </a:cubicBezTo>
                  <a:cubicBezTo>
                    <a:pt x="5646" y="43621"/>
                    <a:pt x="6002" y="43217"/>
                    <a:pt x="6239" y="42719"/>
                  </a:cubicBezTo>
                  <a:cubicBezTo>
                    <a:pt x="8682" y="37548"/>
                    <a:pt x="10959" y="29555"/>
                    <a:pt x="12786" y="21941"/>
                  </a:cubicBezTo>
                  <a:cubicBezTo>
                    <a:pt x="15134" y="12121"/>
                    <a:pt x="16771" y="2894"/>
                    <a:pt x="17079" y="1044"/>
                  </a:cubicBezTo>
                  <a:lnTo>
                    <a:pt x="109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426650" y="4448889"/>
              <a:ext cx="154515" cy="138234"/>
            </a:xfrm>
            <a:custGeom>
              <a:avLst/>
              <a:gdLst/>
              <a:ahLst/>
              <a:cxnLst/>
              <a:rect l="l" t="t" r="r" b="b"/>
              <a:pathLst>
                <a:path w="4508" h="4033" extrusionOk="0">
                  <a:moveTo>
                    <a:pt x="617" y="0"/>
                  </a:moveTo>
                  <a:lnTo>
                    <a:pt x="1" y="2562"/>
                  </a:lnTo>
                  <a:lnTo>
                    <a:pt x="2918" y="4032"/>
                  </a:lnTo>
                  <a:lnTo>
                    <a:pt x="4507" y="2159"/>
                  </a:lnTo>
                  <a:lnTo>
                    <a:pt x="617" y="0"/>
                  </a:lnTo>
                  <a:close/>
                </a:path>
              </a:pathLst>
            </a:custGeom>
            <a:solidFill>
              <a:srgbClr val="3A6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280315" y="4517994"/>
              <a:ext cx="415455" cy="305705"/>
            </a:xfrm>
            <a:custGeom>
              <a:avLst/>
              <a:gdLst/>
              <a:ahLst/>
              <a:cxnLst/>
              <a:rect l="l" t="t" r="r" b="b"/>
              <a:pathLst>
                <a:path w="12121" h="8919" extrusionOk="0">
                  <a:moveTo>
                    <a:pt x="3653" y="0"/>
                  </a:moveTo>
                  <a:lnTo>
                    <a:pt x="0" y="5171"/>
                  </a:lnTo>
                  <a:lnTo>
                    <a:pt x="2491" y="8919"/>
                  </a:lnTo>
                  <a:lnTo>
                    <a:pt x="12121" y="8919"/>
                  </a:lnTo>
                  <a:lnTo>
                    <a:pt x="12121" y="7804"/>
                  </a:lnTo>
                  <a:lnTo>
                    <a:pt x="7187" y="6476"/>
                  </a:lnTo>
                  <a:lnTo>
                    <a:pt x="6523" y="3772"/>
                  </a:lnTo>
                  <a:lnTo>
                    <a:pt x="7899" y="2016"/>
                  </a:lnTo>
                  <a:lnTo>
                    <a:pt x="36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695052" y="2094194"/>
              <a:ext cx="621075" cy="804141"/>
            </a:xfrm>
            <a:custGeom>
              <a:avLst/>
              <a:gdLst/>
              <a:ahLst/>
              <a:cxnLst/>
              <a:rect l="l" t="t" r="r" b="b"/>
              <a:pathLst>
                <a:path w="18120" h="23461" extrusionOk="0">
                  <a:moveTo>
                    <a:pt x="2692" y="0"/>
                  </a:moveTo>
                  <a:cubicBezTo>
                    <a:pt x="1188" y="0"/>
                    <a:pt x="1" y="1285"/>
                    <a:pt x="140" y="2777"/>
                  </a:cubicBezTo>
                  <a:lnTo>
                    <a:pt x="2085" y="23460"/>
                  </a:lnTo>
                  <a:lnTo>
                    <a:pt x="18120" y="23460"/>
                  </a:lnTo>
                  <a:lnTo>
                    <a:pt x="17883" y="2943"/>
                  </a:lnTo>
                  <a:cubicBezTo>
                    <a:pt x="17859" y="1591"/>
                    <a:pt x="16791" y="476"/>
                    <a:pt x="15439" y="428"/>
                  </a:cubicBezTo>
                  <a:lnTo>
                    <a:pt x="2773" y="1"/>
                  </a:lnTo>
                  <a:cubicBezTo>
                    <a:pt x="2746" y="1"/>
                    <a:pt x="2719" y="0"/>
                    <a:pt x="26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967361" y="1878753"/>
              <a:ext cx="127677" cy="280546"/>
            </a:xfrm>
            <a:custGeom>
              <a:avLst/>
              <a:gdLst/>
              <a:ahLst/>
              <a:cxnLst/>
              <a:rect l="l" t="t" r="r" b="b"/>
              <a:pathLst>
                <a:path w="3725" h="8185" extrusionOk="0">
                  <a:moveTo>
                    <a:pt x="0" y="1"/>
                  </a:moveTo>
                  <a:lnTo>
                    <a:pt x="0" y="6334"/>
                  </a:lnTo>
                  <a:cubicBezTo>
                    <a:pt x="0" y="7354"/>
                    <a:pt x="830" y="8184"/>
                    <a:pt x="1874" y="8184"/>
                  </a:cubicBezTo>
                  <a:cubicBezTo>
                    <a:pt x="2040" y="8184"/>
                    <a:pt x="2206" y="8160"/>
                    <a:pt x="2348" y="8113"/>
                  </a:cubicBezTo>
                  <a:cubicBezTo>
                    <a:pt x="3131" y="7899"/>
                    <a:pt x="3724" y="7188"/>
                    <a:pt x="3724" y="6334"/>
                  </a:cubicBezTo>
                  <a:lnTo>
                    <a:pt x="3724" y="1"/>
                  </a:ln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964104" y="1675482"/>
              <a:ext cx="242295" cy="326887"/>
            </a:xfrm>
            <a:custGeom>
              <a:avLst/>
              <a:gdLst/>
              <a:ahLst/>
              <a:cxnLst/>
              <a:rect l="l" t="t" r="r" b="b"/>
              <a:pathLst>
                <a:path w="7069" h="9537" extrusionOk="0">
                  <a:moveTo>
                    <a:pt x="3534" y="1"/>
                  </a:moveTo>
                  <a:cubicBezTo>
                    <a:pt x="1566" y="1"/>
                    <a:pt x="0" y="1590"/>
                    <a:pt x="0" y="3559"/>
                  </a:cubicBezTo>
                  <a:lnTo>
                    <a:pt x="0" y="6002"/>
                  </a:lnTo>
                  <a:cubicBezTo>
                    <a:pt x="0" y="7947"/>
                    <a:pt x="1566" y="9536"/>
                    <a:pt x="3534" y="9536"/>
                  </a:cubicBezTo>
                  <a:cubicBezTo>
                    <a:pt x="4792" y="9536"/>
                    <a:pt x="5883" y="8896"/>
                    <a:pt x="6523" y="7900"/>
                  </a:cubicBezTo>
                  <a:cubicBezTo>
                    <a:pt x="6879" y="7354"/>
                    <a:pt x="7069" y="6690"/>
                    <a:pt x="7069" y="6002"/>
                  </a:cubicBezTo>
                  <a:lnTo>
                    <a:pt x="7069" y="3559"/>
                  </a:lnTo>
                  <a:cubicBezTo>
                    <a:pt x="7069" y="1590"/>
                    <a:pt x="5479" y="1"/>
                    <a:pt x="3534"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914503" y="1820240"/>
              <a:ext cx="98405" cy="98405"/>
            </a:xfrm>
            <a:custGeom>
              <a:avLst/>
              <a:gdLst/>
              <a:ahLst/>
              <a:cxnLst/>
              <a:rect l="l" t="t" r="r" b="b"/>
              <a:pathLst>
                <a:path w="2871" h="2871" extrusionOk="0">
                  <a:moveTo>
                    <a:pt x="1447" y="0"/>
                  </a:moveTo>
                  <a:cubicBezTo>
                    <a:pt x="641" y="0"/>
                    <a:pt x="0" y="640"/>
                    <a:pt x="0" y="1423"/>
                  </a:cubicBezTo>
                  <a:cubicBezTo>
                    <a:pt x="0" y="2230"/>
                    <a:pt x="641" y="2870"/>
                    <a:pt x="1447" y="2870"/>
                  </a:cubicBezTo>
                  <a:cubicBezTo>
                    <a:pt x="2230" y="2870"/>
                    <a:pt x="2870" y="2230"/>
                    <a:pt x="2870" y="1423"/>
                  </a:cubicBezTo>
                  <a:cubicBezTo>
                    <a:pt x="2870" y="640"/>
                    <a:pt x="2230" y="0"/>
                    <a:pt x="1447"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936441" y="1851022"/>
              <a:ext cx="38252" cy="41679"/>
            </a:xfrm>
            <a:custGeom>
              <a:avLst/>
              <a:gdLst/>
              <a:ahLst/>
              <a:cxnLst/>
              <a:rect l="l" t="t" r="r" b="b"/>
              <a:pathLst>
                <a:path w="1116" h="1216" extrusionOk="0">
                  <a:moveTo>
                    <a:pt x="423" y="1"/>
                  </a:moveTo>
                  <a:cubicBezTo>
                    <a:pt x="376" y="1"/>
                    <a:pt x="330" y="9"/>
                    <a:pt x="285" y="27"/>
                  </a:cubicBezTo>
                  <a:cubicBezTo>
                    <a:pt x="72" y="122"/>
                    <a:pt x="1" y="478"/>
                    <a:pt x="143" y="786"/>
                  </a:cubicBezTo>
                  <a:cubicBezTo>
                    <a:pt x="259" y="1056"/>
                    <a:pt x="484" y="1216"/>
                    <a:pt x="678" y="1216"/>
                  </a:cubicBezTo>
                  <a:cubicBezTo>
                    <a:pt x="723" y="1216"/>
                    <a:pt x="767" y="1207"/>
                    <a:pt x="807" y="1189"/>
                  </a:cubicBezTo>
                  <a:cubicBezTo>
                    <a:pt x="1044" y="1071"/>
                    <a:pt x="1116" y="739"/>
                    <a:pt x="950" y="430"/>
                  </a:cubicBezTo>
                  <a:cubicBezTo>
                    <a:pt x="834" y="161"/>
                    <a:pt x="625" y="1"/>
                    <a:pt x="423"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985220" y="1950327"/>
              <a:ext cx="109819" cy="88637"/>
            </a:xfrm>
            <a:custGeom>
              <a:avLst/>
              <a:gdLst/>
              <a:ahLst/>
              <a:cxnLst/>
              <a:rect l="l" t="t" r="r" b="b"/>
              <a:pathLst>
                <a:path w="3204" h="2586" extrusionOk="0">
                  <a:moveTo>
                    <a:pt x="1" y="0"/>
                  </a:moveTo>
                  <a:cubicBezTo>
                    <a:pt x="309" y="2514"/>
                    <a:pt x="3203" y="2586"/>
                    <a:pt x="3203" y="2586"/>
                  </a:cubicBezTo>
                  <a:lnTo>
                    <a:pt x="3203" y="1518"/>
                  </a:lnTo>
                  <a:cubicBezTo>
                    <a:pt x="3135" y="1521"/>
                    <a:pt x="3067" y="1522"/>
                    <a:pt x="3002" y="1522"/>
                  </a:cubicBezTo>
                  <a:cubicBezTo>
                    <a:pt x="762" y="1522"/>
                    <a:pt x="1" y="0"/>
                    <a:pt x="1"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1052714" y="1791274"/>
              <a:ext cx="59365" cy="36401"/>
            </a:xfrm>
            <a:custGeom>
              <a:avLst/>
              <a:gdLst/>
              <a:ahLst/>
              <a:cxnLst/>
              <a:rect l="l" t="t" r="r" b="b"/>
              <a:pathLst>
                <a:path w="1732" h="1062" extrusionOk="0">
                  <a:moveTo>
                    <a:pt x="986" y="1"/>
                  </a:moveTo>
                  <a:cubicBezTo>
                    <a:pt x="896" y="1"/>
                    <a:pt x="804" y="13"/>
                    <a:pt x="712" y="39"/>
                  </a:cubicBezTo>
                  <a:cubicBezTo>
                    <a:pt x="285" y="181"/>
                    <a:pt x="1" y="560"/>
                    <a:pt x="119" y="940"/>
                  </a:cubicBezTo>
                  <a:cubicBezTo>
                    <a:pt x="148" y="1027"/>
                    <a:pt x="183" y="1062"/>
                    <a:pt x="226" y="1062"/>
                  </a:cubicBezTo>
                  <a:cubicBezTo>
                    <a:pt x="356" y="1062"/>
                    <a:pt x="556" y="739"/>
                    <a:pt x="878" y="632"/>
                  </a:cubicBezTo>
                  <a:cubicBezTo>
                    <a:pt x="960" y="610"/>
                    <a:pt x="1042" y="603"/>
                    <a:pt x="1121" y="603"/>
                  </a:cubicBezTo>
                  <a:cubicBezTo>
                    <a:pt x="1306" y="603"/>
                    <a:pt x="1476" y="643"/>
                    <a:pt x="1583" y="643"/>
                  </a:cubicBezTo>
                  <a:cubicBezTo>
                    <a:pt x="1685" y="643"/>
                    <a:pt x="1732" y="607"/>
                    <a:pt x="1685" y="465"/>
                  </a:cubicBezTo>
                  <a:cubicBezTo>
                    <a:pt x="1610" y="167"/>
                    <a:pt x="1316" y="1"/>
                    <a:pt x="9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1157195" y="1793880"/>
              <a:ext cx="59777" cy="35818"/>
            </a:xfrm>
            <a:custGeom>
              <a:avLst/>
              <a:gdLst/>
              <a:ahLst/>
              <a:cxnLst/>
              <a:rect l="l" t="t" r="r" b="b"/>
              <a:pathLst>
                <a:path w="1744" h="1045" extrusionOk="0">
                  <a:moveTo>
                    <a:pt x="760" y="1"/>
                  </a:moveTo>
                  <a:cubicBezTo>
                    <a:pt x="410" y="1"/>
                    <a:pt x="113" y="200"/>
                    <a:pt x="36" y="508"/>
                  </a:cubicBezTo>
                  <a:cubicBezTo>
                    <a:pt x="1" y="649"/>
                    <a:pt x="44" y="689"/>
                    <a:pt x="136" y="689"/>
                  </a:cubicBezTo>
                  <a:cubicBezTo>
                    <a:pt x="252" y="689"/>
                    <a:pt x="446" y="625"/>
                    <a:pt x="656" y="625"/>
                  </a:cubicBezTo>
                  <a:cubicBezTo>
                    <a:pt x="725" y="625"/>
                    <a:pt x="796" y="632"/>
                    <a:pt x="866" y="650"/>
                  </a:cubicBezTo>
                  <a:cubicBezTo>
                    <a:pt x="1185" y="721"/>
                    <a:pt x="1412" y="1044"/>
                    <a:pt x="1545" y="1044"/>
                  </a:cubicBezTo>
                  <a:cubicBezTo>
                    <a:pt x="1591" y="1044"/>
                    <a:pt x="1625" y="1007"/>
                    <a:pt x="1649" y="911"/>
                  </a:cubicBezTo>
                  <a:cubicBezTo>
                    <a:pt x="1744" y="532"/>
                    <a:pt x="1459" y="129"/>
                    <a:pt x="1009" y="34"/>
                  </a:cubicBezTo>
                  <a:cubicBezTo>
                    <a:pt x="924" y="11"/>
                    <a:pt x="841" y="1"/>
                    <a:pt x="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1076298" y="1827541"/>
              <a:ext cx="20360" cy="20360"/>
            </a:xfrm>
            <a:custGeom>
              <a:avLst/>
              <a:gdLst/>
              <a:ahLst/>
              <a:cxnLst/>
              <a:rect l="l" t="t" r="r" b="b"/>
              <a:pathLst>
                <a:path w="594" h="594" extrusionOk="0">
                  <a:moveTo>
                    <a:pt x="285" y="0"/>
                  </a:moveTo>
                  <a:cubicBezTo>
                    <a:pt x="119" y="0"/>
                    <a:pt x="1" y="143"/>
                    <a:pt x="1" y="309"/>
                  </a:cubicBezTo>
                  <a:cubicBezTo>
                    <a:pt x="1" y="475"/>
                    <a:pt x="119" y="593"/>
                    <a:pt x="285" y="593"/>
                  </a:cubicBezTo>
                  <a:cubicBezTo>
                    <a:pt x="451" y="593"/>
                    <a:pt x="593" y="475"/>
                    <a:pt x="593" y="309"/>
                  </a:cubicBezTo>
                  <a:cubicBezTo>
                    <a:pt x="593" y="143"/>
                    <a:pt x="451" y="0"/>
                    <a:pt x="2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1173066" y="1831620"/>
              <a:ext cx="20360" cy="19537"/>
            </a:xfrm>
            <a:custGeom>
              <a:avLst/>
              <a:gdLst/>
              <a:ahLst/>
              <a:cxnLst/>
              <a:rect l="l" t="t" r="r" b="b"/>
              <a:pathLst>
                <a:path w="594" h="570" extrusionOk="0">
                  <a:moveTo>
                    <a:pt x="308" y="0"/>
                  </a:moveTo>
                  <a:cubicBezTo>
                    <a:pt x="142" y="0"/>
                    <a:pt x="0" y="119"/>
                    <a:pt x="0" y="285"/>
                  </a:cubicBezTo>
                  <a:cubicBezTo>
                    <a:pt x="0" y="451"/>
                    <a:pt x="142" y="569"/>
                    <a:pt x="308" y="569"/>
                  </a:cubicBezTo>
                  <a:cubicBezTo>
                    <a:pt x="475" y="569"/>
                    <a:pt x="593" y="451"/>
                    <a:pt x="593" y="285"/>
                  </a:cubicBezTo>
                  <a:cubicBezTo>
                    <a:pt x="593" y="119"/>
                    <a:pt x="475"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1121409" y="1820411"/>
              <a:ext cx="44353" cy="61251"/>
            </a:xfrm>
            <a:custGeom>
              <a:avLst/>
              <a:gdLst/>
              <a:ahLst/>
              <a:cxnLst/>
              <a:rect l="l" t="t" r="r" b="b"/>
              <a:pathLst>
                <a:path w="1294" h="1787" extrusionOk="0">
                  <a:moveTo>
                    <a:pt x="582" y="0"/>
                  </a:moveTo>
                  <a:cubicBezTo>
                    <a:pt x="445" y="0"/>
                    <a:pt x="0" y="1184"/>
                    <a:pt x="155" y="1560"/>
                  </a:cubicBezTo>
                  <a:cubicBezTo>
                    <a:pt x="223" y="1724"/>
                    <a:pt x="388" y="1786"/>
                    <a:pt x="567" y="1786"/>
                  </a:cubicBezTo>
                  <a:cubicBezTo>
                    <a:pt x="828" y="1786"/>
                    <a:pt x="1119" y="1654"/>
                    <a:pt x="1175" y="1513"/>
                  </a:cubicBezTo>
                  <a:cubicBezTo>
                    <a:pt x="1294" y="1252"/>
                    <a:pt x="1009" y="1181"/>
                    <a:pt x="724" y="1062"/>
                  </a:cubicBezTo>
                  <a:cubicBezTo>
                    <a:pt x="416" y="944"/>
                    <a:pt x="606" y="19"/>
                    <a:pt x="606" y="19"/>
                  </a:cubicBezTo>
                  <a:cubicBezTo>
                    <a:pt x="600" y="6"/>
                    <a:pt x="591"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1071430" y="1881598"/>
              <a:ext cx="78868" cy="50831"/>
            </a:xfrm>
            <a:custGeom>
              <a:avLst/>
              <a:gdLst/>
              <a:ahLst/>
              <a:cxnLst/>
              <a:rect l="l" t="t" r="r" b="b"/>
              <a:pathLst>
                <a:path w="2301" h="1483" extrusionOk="0">
                  <a:moveTo>
                    <a:pt x="392" y="1"/>
                  </a:moveTo>
                  <a:cubicBezTo>
                    <a:pt x="253" y="1"/>
                    <a:pt x="158" y="72"/>
                    <a:pt x="119" y="297"/>
                  </a:cubicBezTo>
                  <a:cubicBezTo>
                    <a:pt x="0" y="819"/>
                    <a:pt x="403" y="1341"/>
                    <a:pt x="973" y="1460"/>
                  </a:cubicBezTo>
                  <a:cubicBezTo>
                    <a:pt x="1050" y="1475"/>
                    <a:pt x="1126" y="1482"/>
                    <a:pt x="1201" y="1482"/>
                  </a:cubicBezTo>
                  <a:cubicBezTo>
                    <a:pt x="1700" y="1482"/>
                    <a:pt x="2124" y="1151"/>
                    <a:pt x="2206" y="677"/>
                  </a:cubicBezTo>
                  <a:cubicBezTo>
                    <a:pt x="2301" y="155"/>
                    <a:pt x="1803" y="321"/>
                    <a:pt x="1210" y="202"/>
                  </a:cubicBezTo>
                  <a:cubicBezTo>
                    <a:pt x="875" y="147"/>
                    <a:pt x="590" y="1"/>
                    <a:pt x="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72203" y="1596298"/>
              <a:ext cx="427692" cy="285722"/>
            </a:xfrm>
            <a:custGeom>
              <a:avLst/>
              <a:gdLst/>
              <a:ahLst/>
              <a:cxnLst/>
              <a:rect l="l" t="t" r="r" b="b"/>
              <a:pathLst>
                <a:path w="12478" h="8336" extrusionOk="0">
                  <a:moveTo>
                    <a:pt x="6484" y="1"/>
                  </a:moveTo>
                  <a:cubicBezTo>
                    <a:pt x="4412" y="1"/>
                    <a:pt x="1725" y="349"/>
                    <a:pt x="1756" y="1860"/>
                  </a:cubicBezTo>
                  <a:cubicBezTo>
                    <a:pt x="1756" y="1860"/>
                    <a:pt x="902" y="1908"/>
                    <a:pt x="309" y="3212"/>
                  </a:cubicBezTo>
                  <a:cubicBezTo>
                    <a:pt x="309" y="3212"/>
                    <a:pt x="1" y="5916"/>
                    <a:pt x="2017" y="6699"/>
                  </a:cubicBezTo>
                  <a:lnTo>
                    <a:pt x="2681" y="6533"/>
                  </a:lnTo>
                  <a:lnTo>
                    <a:pt x="3227" y="8336"/>
                  </a:lnTo>
                  <a:lnTo>
                    <a:pt x="3725" y="8170"/>
                  </a:lnTo>
                  <a:lnTo>
                    <a:pt x="3417" y="5774"/>
                  </a:lnTo>
                  <a:cubicBezTo>
                    <a:pt x="3417" y="5774"/>
                    <a:pt x="4318" y="5537"/>
                    <a:pt x="4508" y="4968"/>
                  </a:cubicBezTo>
                  <a:cubicBezTo>
                    <a:pt x="4721" y="4375"/>
                    <a:pt x="4247" y="4043"/>
                    <a:pt x="4247" y="4042"/>
                  </a:cubicBezTo>
                  <a:lnTo>
                    <a:pt x="4247" y="4042"/>
                  </a:lnTo>
                  <a:cubicBezTo>
                    <a:pt x="4247" y="4043"/>
                    <a:pt x="6197" y="4672"/>
                    <a:pt x="6901" y="4672"/>
                  </a:cubicBezTo>
                  <a:cubicBezTo>
                    <a:pt x="6958" y="4672"/>
                    <a:pt x="7007" y="4668"/>
                    <a:pt x="7046" y="4659"/>
                  </a:cubicBezTo>
                  <a:cubicBezTo>
                    <a:pt x="7591" y="4541"/>
                    <a:pt x="6405" y="3758"/>
                    <a:pt x="6405" y="3758"/>
                  </a:cubicBezTo>
                  <a:lnTo>
                    <a:pt x="6405" y="3758"/>
                  </a:lnTo>
                  <a:cubicBezTo>
                    <a:pt x="6405" y="3758"/>
                    <a:pt x="8499" y="4162"/>
                    <a:pt x="9180" y="4162"/>
                  </a:cubicBezTo>
                  <a:cubicBezTo>
                    <a:pt x="9272" y="4162"/>
                    <a:pt x="9339" y="4154"/>
                    <a:pt x="9370" y="4137"/>
                  </a:cubicBezTo>
                  <a:cubicBezTo>
                    <a:pt x="9631" y="3995"/>
                    <a:pt x="8872" y="3521"/>
                    <a:pt x="8872" y="3521"/>
                  </a:cubicBezTo>
                  <a:cubicBezTo>
                    <a:pt x="8872" y="3521"/>
                    <a:pt x="12477" y="1837"/>
                    <a:pt x="11054" y="1315"/>
                  </a:cubicBezTo>
                  <a:cubicBezTo>
                    <a:pt x="10452" y="1094"/>
                    <a:pt x="9871" y="1030"/>
                    <a:pt x="9401" y="1030"/>
                  </a:cubicBezTo>
                  <a:cubicBezTo>
                    <a:pt x="8761" y="1030"/>
                    <a:pt x="8326" y="1149"/>
                    <a:pt x="8326" y="1149"/>
                  </a:cubicBezTo>
                  <a:cubicBezTo>
                    <a:pt x="8326" y="1149"/>
                    <a:pt x="9489" y="413"/>
                    <a:pt x="8777" y="176"/>
                  </a:cubicBezTo>
                  <a:cubicBezTo>
                    <a:pt x="8537" y="101"/>
                    <a:pt x="7599" y="1"/>
                    <a:pt x="6484"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79493" y="2078151"/>
              <a:ext cx="597596" cy="1115296"/>
            </a:xfrm>
            <a:custGeom>
              <a:avLst/>
              <a:gdLst/>
              <a:ahLst/>
              <a:cxnLst/>
              <a:rect l="l" t="t" r="r" b="b"/>
              <a:pathLst>
                <a:path w="17435" h="32539" extrusionOk="0">
                  <a:moveTo>
                    <a:pt x="14831" y="1"/>
                  </a:moveTo>
                  <a:cubicBezTo>
                    <a:pt x="14234" y="1"/>
                    <a:pt x="13633" y="226"/>
                    <a:pt x="13165" y="683"/>
                  </a:cubicBezTo>
                  <a:cubicBezTo>
                    <a:pt x="12619" y="1205"/>
                    <a:pt x="0" y="13752"/>
                    <a:pt x="1732" y="30427"/>
                  </a:cubicBezTo>
                  <a:cubicBezTo>
                    <a:pt x="1850" y="31637"/>
                    <a:pt x="2894" y="32538"/>
                    <a:pt x="4080" y="32538"/>
                  </a:cubicBezTo>
                  <a:lnTo>
                    <a:pt x="4341" y="32538"/>
                  </a:lnTo>
                  <a:cubicBezTo>
                    <a:pt x="5646" y="32396"/>
                    <a:pt x="6571" y="31234"/>
                    <a:pt x="6452" y="29929"/>
                  </a:cubicBezTo>
                  <a:cubicBezTo>
                    <a:pt x="4958" y="15579"/>
                    <a:pt x="16367" y="4170"/>
                    <a:pt x="16485" y="4051"/>
                  </a:cubicBezTo>
                  <a:cubicBezTo>
                    <a:pt x="17410" y="3150"/>
                    <a:pt x="17434" y="1655"/>
                    <a:pt x="16509" y="707"/>
                  </a:cubicBezTo>
                  <a:cubicBezTo>
                    <a:pt x="16053" y="238"/>
                    <a:pt x="15444" y="1"/>
                    <a:pt x="148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63235" y="3104039"/>
              <a:ext cx="117908" cy="68380"/>
            </a:xfrm>
            <a:custGeom>
              <a:avLst/>
              <a:gdLst/>
              <a:ahLst/>
              <a:cxnLst/>
              <a:rect l="l" t="t" r="r" b="b"/>
              <a:pathLst>
                <a:path w="3440" h="1995" extrusionOk="0">
                  <a:moveTo>
                    <a:pt x="1783" y="0"/>
                  </a:moveTo>
                  <a:cubicBezTo>
                    <a:pt x="1759" y="0"/>
                    <a:pt x="1733" y="0"/>
                    <a:pt x="1708" y="1"/>
                  </a:cubicBezTo>
                  <a:cubicBezTo>
                    <a:pt x="759" y="25"/>
                    <a:pt x="0" y="499"/>
                    <a:pt x="0" y="1045"/>
                  </a:cubicBezTo>
                  <a:cubicBezTo>
                    <a:pt x="0" y="1576"/>
                    <a:pt x="742" y="1994"/>
                    <a:pt x="1657" y="1994"/>
                  </a:cubicBezTo>
                  <a:cubicBezTo>
                    <a:pt x="1682" y="1994"/>
                    <a:pt x="1707" y="1994"/>
                    <a:pt x="1732" y="1994"/>
                  </a:cubicBezTo>
                  <a:cubicBezTo>
                    <a:pt x="2657" y="1970"/>
                    <a:pt x="3440" y="1495"/>
                    <a:pt x="3440" y="950"/>
                  </a:cubicBezTo>
                  <a:cubicBezTo>
                    <a:pt x="3417" y="419"/>
                    <a:pt x="2697" y="0"/>
                    <a:pt x="1783" y="0"/>
                  </a:cubicBezTo>
                  <a:close/>
                </a:path>
              </a:pathLst>
            </a:custGeom>
            <a:solidFill>
              <a:srgbClr val="DAE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55111" y="3123715"/>
              <a:ext cx="130110" cy="114446"/>
            </a:xfrm>
            <a:custGeom>
              <a:avLst/>
              <a:gdLst/>
              <a:ahLst/>
              <a:cxnLst/>
              <a:rect l="l" t="t" r="r" b="b"/>
              <a:pathLst>
                <a:path w="3796" h="3339" extrusionOk="0">
                  <a:moveTo>
                    <a:pt x="1929" y="0"/>
                  </a:moveTo>
                  <a:cubicBezTo>
                    <a:pt x="1771" y="0"/>
                    <a:pt x="1609" y="22"/>
                    <a:pt x="1447" y="68"/>
                  </a:cubicBezTo>
                  <a:cubicBezTo>
                    <a:pt x="546" y="328"/>
                    <a:pt x="0" y="1253"/>
                    <a:pt x="261" y="2131"/>
                  </a:cubicBezTo>
                  <a:cubicBezTo>
                    <a:pt x="456" y="2871"/>
                    <a:pt x="1130" y="3339"/>
                    <a:pt x="1863" y="3339"/>
                  </a:cubicBezTo>
                  <a:cubicBezTo>
                    <a:pt x="2023" y="3339"/>
                    <a:pt x="2187" y="3316"/>
                    <a:pt x="2348" y="3270"/>
                  </a:cubicBezTo>
                  <a:cubicBezTo>
                    <a:pt x="3274" y="3032"/>
                    <a:pt x="3795" y="2107"/>
                    <a:pt x="3558" y="1206"/>
                  </a:cubicBezTo>
                  <a:cubicBezTo>
                    <a:pt x="3343" y="482"/>
                    <a:pt x="2676" y="0"/>
                    <a:pt x="1929"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52677" y="3156897"/>
              <a:ext cx="172372" cy="160204"/>
            </a:xfrm>
            <a:custGeom>
              <a:avLst/>
              <a:gdLst/>
              <a:ahLst/>
              <a:cxnLst/>
              <a:rect l="l" t="t" r="r" b="b"/>
              <a:pathLst>
                <a:path w="5029" h="4674" extrusionOk="0">
                  <a:moveTo>
                    <a:pt x="3416" y="1"/>
                  </a:moveTo>
                  <a:lnTo>
                    <a:pt x="356" y="855"/>
                  </a:lnTo>
                  <a:cubicBezTo>
                    <a:pt x="356" y="855"/>
                    <a:pt x="0" y="2800"/>
                    <a:pt x="285" y="2918"/>
                  </a:cubicBezTo>
                  <a:cubicBezTo>
                    <a:pt x="295" y="2922"/>
                    <a:pt x="304" y="2923"/>
                    <a:pt x="314" y="2923"/>
                  </a:cubicBezTo>
                  <a:cubicBezTo>
                    <a:pt x="587" y="2923"/>
                    <a:pt x="830" y="1685"/>
                    <a:pt x="830" y="1685"/>
                  </a:cubicBezTo>
                  <a:lnTo>
                    <a:pt x="830" y="1685"/>
                  </a:lnTo>
                  <a:cubicBezTo>
                    <a:pt x="830" y="1685"/>
                    <a:pt x="784" y="3845"/>
                    <a:pt x="1054" y="3845"/>
                  </a:cubicBezTo>
                  <a:cubicBezTo>
                    <a:pt x="1059" y="3845"/>
                    <a:pt x="1063" y="3845"/>
                    <a:pt x="1067" y="3843"/>
                  </a:cubicBezTo>
                  <a:cubicBezTo>
                    <a:pt x="1376" y="3749"/>
                    <a:pt x="1518" y="2112"/>
                    <a:pt x="1518" y="2112"/>
                  </a:cubicBezTo>
                  <a:cubicBezTo>
                    <a:pt x="1518" y="2112"/>
                    <a:pt x="1921" y="4674"/>
                    <a:pt x="2443" y="4674"/>
                  </a:cubicBezTo>
                  <a:cubicBezTo>
                    <a:pt x="2445" y="4674"/>
                    <a:pt x="2447" y="4674"/>
                    <a:pt x="2449" y="4674"/>
                  </a:cubicBezTo>
                  <a:cubicBezTo>
                    <a:pt x="2935" y="4674"/>
                    <a:pt x="2230" y="1899"/>
                    <a:pt x="2230" y="1898"/>
                  </a:cubicBezTo>
                  <a:lnTo>
                    <a:pt x="2230" y="1898"/>
                  </a:lnTo>
                  <a:cubicBezTo>
                    <a:pt x="2230" y="1899"/>
                    <a:pt x="3091" y="4390"/>
                    <a:pt x="3499" y="4390"/>
                  </a:cubicBezTo>
                  <a:cubicBezTo>
                    <a:pt x="3503" y="4390"/>
                    <a:pt x="3507" y="4389"/>
                    <a:pt x="3511" y="4389"/>
                  </a:cubicBezTo>
                  <a:cubicBezTo>
                    <a:pt x="3890" y="4318"/>
                    <a:pt x="3107" y="1140"/>
                    <a:pt x="3107" y="1139"/>
                  </a:cubicBezTo>
                  <a:lnTo>
                    <a:pt x="3107" y="1139"/>
                  </a:lnTo>
                  <a:cubicBezTo>
                    <a:pt x="3107" y="1140"/>
                    <a:pt x="4282" y="2102"/>
                    <a:pt x="4688" y="2102"/>
                  </a:cubicBezTo>
                  <a:cubicBezTo>
                    <a:pt x="4733" y="2102"/>
                    <a:pt x="4768" y="2090"/>
                    <a:pt x="4791" y="2064"/>
                  </a:cubicBezTo>
                  <a:cubicBezTo>
                    <a:pt x="5029" y="1804"/>
                    <a:pt x="3416" y="1"/>
                    <a:pt x="3416"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1664141" y="2000682"/>
              <a:ext cx="621109" cy="804141"/>
            </a:xfrm>
            <a:custGeom>
              <a:avLst/>
              <a:gdLst/>
              <a:ahLst/>
              <a:cxnLst/>
              <a:rect l="l" t="t" r="r" b="b"/>
              <a:pathLst>
                <a:path w="18121" h="23461" extrusionOk="0">
                  <a:moveTo>
                    <a:pt x="15451" y="0"/>
                  </a:moveTo>
                  <a:cubicBezTo>
                    <a:pt x="15425" y="0"/>
                    <a:pt x="15398" y="1"/>
                    <a:pt x="15371" y="2"/>
                  </a:cubicBezTo>
                  <a:lnTo>
                    <a:pt x="12928" y="97"/>
                  </a:lnTo>
                  <a:lnTo>
                    <a:pt x="6286" y="334"/>
                  </a:lnTo>
                  <a:lnTo>
                    <a:pt x="2705" y="452"/>
                  </a:lnTo>
                  <a:cubicBezTo>
                    <a:pt x="1353" y="500"/>
                    <a:pt x="262" y="1591"/>
                    <a:pt x="238" y="2967"/>
                  </a:cubicBezTo>
                  <a:lnTo>
                    <a:pt x="1" y="23460"/>
                  </a:lnTo>
                  <a:lnTo>
                    <a:pt x="16035" y="23460"/>
                  </a:lnTo>
                  <a:lnTo>
                    <a:pt x="17980" y="2777"/>
                  </a:lnTo>
                  <a:cubicBezTo>
                    <a:pt x="18120" y="1286"/>
                    <a:pt x="16932" y="0"/>
                    <a:pt x="1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1966615" y="2822730"/>
              <a:ext cx="518728" cy="1841117"/>
            </a:xfrm>
            <a:custGeom>
              <a:avLst/>
              <a:gdLst/>
              <a:ahLst/>
              <a:cxnLst/>
              <a:rect l="l" t="t" r="r" b="b"/>
              <a:pathLst>
                <a:path w="15134" h="53715" extrusionOk="0">
                  <a:moveTo>
                    <a:pt x="3059" y="1"/>
                  </a:moveTo>
                  <a:cubicBezTo>
                    <a:pt x="2903" y="1"/>
                    <a:pt x="2745" y="12"/>
                    <a:pt x="2586" y="37"/>
                  </a:cubicBezTo>
                  <a:cubicBezTo>
                    <a:pt x="1044" y="274"/>
                    <a:pt x="0" y="1602"/>
                    <a:pt x="261" y="3002"/>
                  </a:cubicBezTo>
                  <a:lnTo>
                    <a:pt x="9299" y="51556"/>
                  </a:lnTo>
                  <a:cubicBezTo>
                    <a:pt x="9536" y="52813"/>
                    <a:pt x="10722" y="53714"/>
                    <a:pt x="12074" y="53714"/>
                  </a:cubicBezTo>
                  <a:cubicBezTo>
                    <a:pt x="12240" y="53714"/>
                    <a:pt x="12382" y="53691"/>
                    <a:pt x="12548" y="53667"/>
                  </a:cubicBezTo>
                  <a:cubicBezTo>
                    <a:pt x="14090" y="53430"/>
                    <a:pt x="15134" y="52101"/>
                    <a:pt x="14873" y="50702"/>
                  </a:cubicBezTo>
                  <a:lnTo>
                    <a:pt x="5835" y="2148"/>
                  </a:lnTo>
                  <a:cubicBezTo>
                    <a:pt x="5602" y="893"/>
                    <a:pt x="4414" y="1"/>
                    <a:pt x="3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3"/>
            <p:cNvSpPr/>
            <p:nvPr/>
          </p:nvSpPr>
          <p:spPr>
            <a:xfrm>
              <a:off x="2330071" y="4597295"/>
              <a:ext cx="148002" cy="99194"/>
            </a:xfrm>
            <a:custGeom>
              <a:avLst/>
              <a:gdLst/>
              <a:ahLst/>
              <a:cxnLst/>
              <a:rect l="l" t="t" r="r" b="b"/>
              <a:pathLst>
                <a:path w="4318" h="2894" extrusionOk="0">
                  <a:moveTo>
                    <a:pt x="3724" y="0"/>
                  </a:moveTo>
                  <a:lnTo>
                    <a:pt x="0" y="1020"/>
                  </a:lnTo>
                  <a:lnTo>
                    <a:pt x="664" y="2894"/>
                  </a:lnTo>
                  <a:lnTo>
                    <a:pt x="4317" y="2159"/>
                  </a:lnTo>
                  <a:lnTo>
                    <a:pt x="3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2352832" y="4646896"/>
              <a:ext cx="435781" cy="177239"/>
            </a:xfrm>
            <a:custGeom>
              <a:avLst/>
              <a:gdLst/>
              <a:ahLst/>
              <a:cxnLst/>
              <a:rect l="l" t="t" r="r" b="b"/>
              <a:pathLst>
                <a:path w="12714" h="5171" extrusionOk="0">
                  <a:moveTo>
                    <a:pt x="4080" y="0"/>
                  </a:moveTo>
                  <a:lnTo>
                    <a:pt x="0" y="1447"/>
                  </a:lnTo>
                  <a:lnTo>
                    <a:pt x="0" y="5171"/>
                  </a:lnTo>
                  <a:lnTo>
                    <a:pt x="12714" y="5171"/>
                  </a:lnTo>
                  <a:lnTo>
                    <a:pt x="12714" y="3772"/>
                  </a:lnTo>
                  <a:lnTo>
                    <a:pt x="6357" y="2372"/>
                  </a:lnTo>
                  <a:lnTo>
                    <a:pt x="4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1612106" y="2804856"/>
              <a:ext cx="601675" cy="283597"/>
            </a:xfrm>
            <a:custGeom>
              <a:avLst/>
              <a:gdLst/>
              <a:ahLst/>
              <a:cxnLst/>
              <a:rect l="l" t="t" r="r" b="b"/>
              <a:pathLst>
                <a:path w="17554" h="8274" extrusionOk="0">
                  <a:moveTo>
                    <a:pt x="1519" y="0"/>
                  </a:moveTo>
                  <a:cubicBezTo>
                    <a:pt x="1519" y="0"/>
                    <a:pt x="1" y="6547"/>
                    <a:pt x="8113" y="8065"/>
                  </a:cubicBezTo>
                  <a:cubicBezTo>
                    <a:pt x="8889" y="8208"/>
                    <a:pt x="9600" y="8274"/>
                    <a:pt x="10253" y="8274"/>
                  </a:cubicBezTo>
                  <a:cubicBezTo>
                    <a:pt x="16426" y="8274"/>
                    <a:pt x="17339" y="2381"/>
                    <a:pt x="17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1472250" y="2860574"/>
              <a:ext cx="465086" cy="1817912"/>
            </a:xfrm>
            <a:custGeom>
              <a:avLst/>
              <a:gdLst/>
              <a:ahLst/>
              <a:cxnLst/>
              <a:rect l="l" t="t" r="r" b="b"/>
              <a:pathLst>
                <a:path w="13569" h="53038" extrusionOk="0">
                  <a:moveTo>
                    <a:pt x="10551" y="0"/>
                  </a:moveTo>
                  <a:cubicBezTo>
                    <a:pt x="9164" y="0"/>
                    <a:pt x="7951" y="924"/>
                    <a:pt x="7734" y="2206"/>
                  </a:cubicBezTo>
                  <a:lnTo>
                    <a:pt x="214" y="50120"/>
                  </a:lnTo>
                  <a:cubicBezTo>
                    <a:pt x="1" y="51519"/>
                    <a:pt x="1068" y="52824"/>
                    <a:pt x="2610" y="53013"/>
                  </a:cubicBezTo>
                  <a:cubicBezTo>
                    <a:pt x="2752" y="53037"/>
                    <a:pt x="2895" y="53037"/>
                    <a:pt x="3013" y="53037"/>
                  </a:cubicBezTo>
                  <a:cubicBezTo>
                    <a:pt x="4413" y="53037"/>
                    <a:pt x="5622" y="52112"/>
                    <a:pt x="5812" y="50831"/>
                  </a:cubicBezTo>
                  <a:lnTo>
                    <a:pt x="13331" y="2942"/>
                  </a:lnTo>
                  <a:cubicBezTo>
                    <a:pt x="13569" y="1542"/>
                    <a:pt x="12477" y="238"/>
                    <a:pt x="10936" y="24"/>
                  </a:cubicBezTo>
                  <a:cubicBezTo>
                    <a:pt x="10806" y="8"/>
                    <a:pt x="10678" y="0"/>
                    <a:pt x="10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1496656" y="4619234"/>
              <a:ext cx="133367" cy="82159"/>
            </a:xfrm>
            <a:custGeom>
              <a:avLst/>
              <a:gdLst/>
              <a:ahLst/>
              <a:cxnLst/>
              <a:rect l="l" t="t" r="r" b="b"/>
              <a:pathLst>
                <a:path w="3891" h="2397" extrusionOk="0">
                  <a:moveTo>
                    <a:pt x="238" y="1"/>
                  </a:moveTo>
                  <a:lnTo>
                    <a:pt x="1" y="1922"/>
                  </a:lnTo>
                  <a:lnTo>
                    <a:pt x="3179" y="2396"/>
                  </a:lnTo>
                  <a:lnTo>
                    <a:pt x="3891" y="807"/>
                  </a:lnTo>
                  <a:lnTo>
                    <a:pt x="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1396666" y="4672914"/>
              <a:ext cx="290246" cy="151224"/>
            </a:xfrm>
            <a:custGeom>
              <a:avLst/>
              <a:gdLst/>
              <a:ahLst/>
              <a:cxnLst/>
              <a:rect l="l" t="t" r="r" b="b"/>
              <a:pathLst>
                <a:path w="8468" h="4412" extrusionOk="0">
                  <a:moveTo>
                    <a:pt x="2918" y="0"/>
                  </a:moveTo>
                  <a:lnTo>
                    <a:pt x="1233" y="2846"/>
                  </a:lnTo>
                  <a:cubicBezTo>
                    <a:pt x="1233" y="2846"/>
                    <a:pt x="142" y="3439"/>
                    <a:pt x="0" y="4412"/>
                  </a:cubicBezTo>
                  <a:lnTo>
                    <a:pt x="8468" y="4412"/>
                  </a:lnTo>
                  <a:cubicBezTo>
                    <a:pt x="8468" y="4412"/>
                    <a:pt x="8160" y="3179"/>
                    <a:pt x="6689" y="2752"/>
                  </a:cubicBezTo>
                  <a:lnTo>
                    <a:pt x="6238" y="498"/>
                  </a:lnTo>
                  <a:lnTo>
                    <a:pt x="2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1846263" y="1616968"/>
              <a:ext cx="80548" cy="136589"/>
            </a:xfrm>
            <a:custGeom>
              <a:avLst/>
              <a:gdLst/>
              <a:ahLst/>
              <a:cxnLst/>
              <a:rect l="l" t="t" r="r" b="b"/>
              <a:pathLst>
                <a:path w="2350" h="3985" extrusionOk="0">
                  <a:moveTo>
                    <a:pt x="2349" y="0"/>
                  </a:moveTo>
                  <a:cubicBezTo>
                    <a:pt x="2349" y="0"/>
                    <a:pt x="807" y="0"/>
                    <a:pt x="404" y="1257"/>
                  </a:cubicBezTo>
                  <a:cubicBezTo>
                    <a:pt x="1" y="2514"/>
                    <a:pt x="1116" y="3985"/>
                    <a:pt x="1116" y="3985"/>
                  </a:cubicBezTo>
                  <a:lnTo>
                    <a:pt x="1756" y="3985"/>
                  </a:lnTo>
                  <a:lnTo>
                    <a:pt x="2349" y="0"/>
                  </a:ln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1901555" y="1799913"/>
              <a:ext cx="133367" cy="293502"/>
            </a:xfrm>
            <a:custGeom>
              <a:avLst/>
              <a:gdLst/>
              <a:ahLst/>
              <a:cxnLst/>
              <a:rect l="l" t="t" r="r" b="b"/>
              <a:pathLst>
                <a:path w="3891" h="8563" extrusionOk="0">
                  <a:moveTo>
                    <a:pt x="1" y="0"/>
                  </a:moveTo>
                  <a:lnTo>
                    <a:pt x="1" y="6618"/>
                  </a:lnTo>
                  <a:cubicBezTo>
                    <a:pt x="1" y="7353"/>
                    <a:pt x="404" y="7993"/>
                    <a:pt x="997" y="8326"/>
                  </a:cubicBezTo>
                  <a:cubicBezTo>
                    <a:pt x="1282" y="8468"/>
                    <a:pt x="1590" y="8563"/>
                    <a:pt x="1946" y="8563"/>
                  </a:cubicBezTo>
                  <a:cubicBezTo>
                    <a:pt x="3013" y="8563"/>
                    <a:pt x="3891" y="7685"/>
                    <a:pt x="3891" y="6618"/>
                  </a:cubicBezTo>
                  <a:lnTo>
                    <a:pt x="3891"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1897510" y="1587694"/>
              <a:ext cx="253674" cy="341488"/>
            </a:xfrm>
            <a:custGeom>
              <a:avLst/>
              <a:gdLst/>
              <a:ahLst/>
              <a:cxnLst/>
              <a:rect l="l" t="t" r="r" b="b"/>
              <a:pathLst>
                <a:path w="7401" h="9963" extrusionOk="0">
                  <a:moveTo>
                    <a:pt x="3701" y="0"/>
                  </a:moveTo>
                  <a:cubicBezTo>
                    <a:pt x="1661" y="0"/>
                    <a:pt x="0" y="1661"/>
                    <a:pt x="0" y="3700"/>
                  </a:cubicBezTo>
                  <a:lnTo>
                    <a:pt x="0" y="6262"/>
                  </a:lnTo>
                  <a:cubicBezTo>
                    <a:pt x="0" y="8326"/>
                    <a:pt x="1661" y="9962"/>
                    <a:pt x="3701" y="9962"/>
                  </a:cubicBezTo>
                  <a:cubicBezTo>
                    <a:pt x="5005" y="9962"/>
                    <a:pt x="6167" y="9298"/>
                    <a:pt x="6832" y="8255"/>
                  </a:cubicBezTo>
                  <a:cubicBezTo>
                    <a:pt x="7187" y="7685"/>
                    <a:pt x="7401" y="6997"/>
                    <a:pt x="7401" y="6262"/>
                  </a:cubicBezTo>
                  <a:lnTo>
                    <a:pt x="7401" y="3700"/>
                  </a:lnTo>
                  <a:cubicBezTo>
                    <a:pt x="7401" y="1661"/>
                    <a:pt x="5740" y="0"/>
                    <a:pt x="370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1846263" y="1738931"/>
              <a:ext cx="102484" cy="102450"/>
            </a:xfrm>
            <a:custGeom>
              <a:avLst/>
              <a:gdLst/>
              <a:ahLst/>
              <a:cxnLst/>
              <a:rect l="l" t="t" r="r" b="b"/>
              <a:pathLst>
                <a:path w="2990" h="2989" extrusionOk="0">
                  <a:moveTo>
                    <a:pt x="1495" y="0"/>
                  </a:moveTo>
                  <a:cubicBezTo>
                    <a:pt x="665" y="0"/>
                    <a:pt x="1" y="664"/>
                    <a:pt x="1" y="1494"/>
                  </a:cubicBezTo>
                  <a:cubicBezTo>
                    <a:pt x="1" y="2325"/>
                    <a:pt x="665" y="2989"/>
                    <a:pt x="1495" y="2989"/>
                  </a:cubicBezTo>
                  <a:cubicBezTo>
                    <a:pt x="2325" y="2989"/>
                    <a:pt x="2990" y="2325"/>
                    <a:pt x="2990" y="1494"/>
                  </a:cubicBezTo>
                  <a:cubicBezTo>
                    <a:pt x="2990" y="664"/>
                    <a:pt x="2325" y="0"/>
                    <a:pt x="1495"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1869059" y="1771050"/>
              <a:ext cx="39040" cy="43599"/>
            </a:xfrm>
            <a:custGeom>
              <a:avLst/>
              <a:gdLst/>
              <a:ahLst/>
              <a:cxnLst/>
              <a:rect l="l" t="t" r="r" b="b"/>
              <a:pathLst>
                <a:path w="1139" h="1272" extrusionOk="0">
                  <a:moveTo>
                    <a:pt x="439" y="0"/>
                  </a:moveTo>
                  <a:cubicBezTo>
                    <a:pt x="385" y="0"/>
                    <a:pt x="333" y="11"/>
                    <a:pt x="285" y="36"/>
                  </a:cubicBezTo>
                  <a:cubicBezTo>
                    <a:pt x="71" y="130"/>
                    <a:pt x="0" y="510"/>
                    <a:pt x="142" y="842"/>
                  </a:cubicBezTo>
                  <a:cubicBezTo>
                    <a:pt x="258" y="1112"/>
                    <a:pt x="499" y="1272"/>
                    <a:pt x="712" y="1272"/>
                  </a:cubicBezTo>
                  <a:cubicBezTo>
                    <a:pt x="761" y="1272"/>
                    <a:pt x="809" y="1263"/>
                    <a:pt x="854" y="1245"/>
                  </a:cubicBezTo>
                  <a:cubicBezTo>
                    <a:pt x="1091" y="1127"/>
                    <a:pt x="1139" y="771"/>
                    <a:pt x="996" y="439"/>
                  </a:cubicBezTo>
                  <a:cubicBezTo>
                    <a:pt x="883" y="174"/>
                    <a:pt x="649" y="0"/>
                    <a:pt x="439"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920271" y="1875497"/>
              <a:ext cx="114652" cy="92716"/>
            </a:xfrm>
            <a:custGeom>
              <a:avLst/>
              <a:gdLst/>
              <a:ahLst/>
              <a:cxnLst/>
              <a:rect l="l" t="t" r="r" b="b"/>
              <a:pathLst>
                <a:path w="3345" h="2705" extrusionOk="0">
                  <a:moveTo>
                    <a:pt x="0" y="1"/>
                  </a:moveTo>
                  <a:cubicBezTo>
                    <a:pt x="309" y="2610"/>
                    <a:pt x="3345" y="2705"/>
                    <a:pt x="3345" y="2705"/>
                  </a:cubicBezTo>
                  <a:lnTo>
                    <a:pt x="3345" y="1566"/>
                  </a:lnTo>
                  <a:cubicBezTo>
                    <a:pt x="3259" y="1570"/>
                    <a:pt x="3176" y="1572"/>
                    <a:pt x="3094" y="1572"/>
                  </a:cubicBezTo>
                  <a:cubicBezTo>
                    <a:pt x="775" y="1572"/>
                    <a:pt x="1" y="1"/>
                    <a:pt x="0"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1982075" y="1718912"/>
              <a:ext cx="52545" cy="32493"/>
            </a:xfrm>
            <a:custGeom>
              <a:avLst/>
              <a:gdLst/>
              <a:ahLst/>
              <a:cxnLst/>
              <a:rect l="l" t="t" r="r" b="b"/>
              <a:pathLst>
                <a:path w="1533" h="948" extrusionOk="0">
                  <a:moveTo>
                    <a:pt x="875" y="0"/>
                  </a:moveTo>
                  <a:cubicBezTo>
                    <a:pt x="792" y="0"/>
                    <a:pt x="705" y="13"/>
                    <a:pt x="617" y="39"/>
                  </a:cubicBezTo>
                  <a:cubicBezTo>
                    <a:pt x="237" y="157"/>
                    <a:pt x="0" y="513"/>
                    <a:pt x="119" y="845"/>
                  </a:cubicBezTo>
                  <a:cubicBezTo>
                    <a:pt x="141" y="919"/>
                    <a:pt x="170" y="948"/>
                    <a:pt x="205" y="948"/>
                  </a:cubicBezTo>
                  <a:cubicBezTo>
                    <a:pt x="315" y="948"/>
                    <a:pt x="494" y="656"/>
                    <a:pt x="783" y="584"/>
                  </a:cubicBezTo>
                  <a:cubicBezTo>
                    <a:pt x="857" y="561"/>
                    <a:pt x="933" y="553"/>
                    <a:pt x="1006" y="553"/>
                  </a:cubicBezTo>
                  <a:cubicBezTo>
                    <a:pt x="1157" y="553"/>
                    <a:pt x="1297" y="586"/>
                    <a:pt x="1391" y="586"/>
                  </a:cubicBezTo>
                  <a:cubicBezTo>
                    <a:pt x="1486" y="586"/>
                    <a:pt x="1533" y="552"/>
                    <a:pt x="1494" y="418"/>
                  </a:cubicBezTo>
                  <a:cubicBezTo>
                    <a:pt x="1420" y="158"/>
                    <a:pt x="1172" y="0"/>
                    <a:pt x="8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2123131" y="1723437"/>
              <a:ext cx="50042" cy="30197"/>
            </a:xfrm>
            <a:custGeom>
              <a:avLst/>
              <a:gdLst/>
              <a:ahLst/>
              <a:cxnLst/>
              <a:rect l="l" t="t" r="r" b="b"/>
              <a:pathLst>
                <a:path w="1460" h="881" extrusionOk="0">
                  <a:moveTo>
                    <a:pt x="646" y="1"/>
                  </a:moveTo>
                  <a:cubicBezTo>
                    <a:pt x="347" y="1"/>
                    <a:pt x="95" y="174"/>
                    <a:pt x="36" y="428"/>
                  </a:cubicBezTo>
                  <a:cubicBezTo>
                    <a:pt x="0" y="544"/>
                    <a:pt x="35" y="576"/>
                    <a:pt x="112" y="576"/>
                  </a:cubicBezTo>
                  <a:cubicBezTo>
                    <a:pt x="209" y="576"/>
                    <a:pt x="371" y="527"/>
                    <a:pt x="546" y="527"/>
                  </a:cubicBezTo>
                  <a:cubicBezTo>
                    <a:pt x="605" y="527"/>
                    <a:pt x="665" y="532"/>
                    <a:pt x="724" y="547"/>
                  </a:cubicBezTo>
                  <a:cubicBezTo>
                    <a:pt x="1004" y="617"/>
                    <a:pt x="1194" y="881"/>
                    <a:pt x="1302" y="881"/>
                  </a:cubicBezTo>
                  <a:cubicBezTo>
                    <a:pt x="1341" y="881"/>
                    <a:pt x="1369" y="847"/>
                    <a:pt x="1388" y="760"/>
                  </a:cubicBezTo>
                  <a:cubicBezTo>
                    <a:pt x="1459" y="452"/>
                    <a:pt x="1222" y="120"/>
                    <a:pt x="843" y="25"/>
                  </a:cubicBezTo>
                  <a:cubicBezTo>
                    <a:pt x="776" y="8"/>
                    <a:pt x="710" y="1"/>
                    <a:pt x="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2002402" y="1751923"/>
              <a:ext cx="26050" cy="25227"/>
            </a:xfrm>
            <a:custGeom>
              <a:avLst/>
              <a:gdLst/>
              <a:ahLst/>
              <a:cxnLst/>
              <a:rect l="l" t="t" r="r" b="b"/>
              <a:pathLst>
                <a:path w="760" h="736" extrusionOk="0">
                  <a:moveTo>
                    <a:pt x="380" y="1"/>
                  </a:moveTo>
                  <a:cubicBezTo>
                    <a:pt x="166" y="1"/>
                    <a:pt x="0" y="167"/>
                    <a:pt x="0" y="380"/>
                  </a:cubicBezTo>
                  <a:cubicBezTo>
                    <a:pt x="0" y="570"/>
                    <a:pt x="166" y="736"/>
                    <a:pt x="380" y="736"/>
                  </a:cubicBezTo>
                  <a:cubicBezTo>
                    <a:pt x="593" y="736"/>
                    <a:pt x="759" y="570"/>
                    <a:pt x="759" y="380"/>
                  </a:cubicBezTo>
                  <a:cubicBezTo>
                    <a:pt x="759" y="167"/>
                    <a:pt x="593"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2123543" y="1756790"/>
              <a:ext cx="25227" cy="25261"/>
            </a:xfrm>
            <a:custGeom>
              <a:avLst/>
              <a:gdLst/>
              <a:ahLst/>
              <a:cxnLst/>
              <a:rect l="l" t="t" r="r" b="b"/>
              <a:pathLst>
                <a:path w="736" h="737" extrusionOk="0">
                  <a:moveTo>
                    <a:pt x="380" y="1"/>
                  </a:moveTo>
                  <a:cubicBezTo>
                    <a:pt x="166" y="1"/>
                    <a:pt x="0" y="167"/>
                    <a:pt x="0" y="357"/>
                  </a:cubicBezTo>
                  <a:cubicBezTo>
                    <a:pt x="0" y="570"/>
                    <a:pt x="166" y="736"/>
                    <a:pt x="380" y="736"/>
                  </a:cubicBezTo>
                  <a:cubicBezTo>
                    <a:pt x="570" y="736"/>
                    <a:pt x="736" y="570"/>
                    <a:pt x="736" y="357"/>
                  </a:cubicBezTo>
                  <a:cubicBezTo>
                    <a:pt x="736" y="167"/>
                    <a:pt x="570"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2062116" y="1739103"/>
              <a:ext cx="45998" cy="64267"/>
            </a:xfrm>
            <a:custGeom>
              <a:avLst/>
              <a:gdLst/>
              <a:ahLst/>
              <a:cxnLst/>
              <a:rect l="l" t="t" r="r" b="b"/>
              <a:pathLst>
                <a:path w="1342" h="1875" extrusionOk="0">
                  <a:moveTo>
                    <a:pt x="626" y="1"/>
                  </a:moveTo>
                  <a:cubicBezTo>
                    <a:pt x="468" y="1"/>
                    <a:pt x="0" y="1232"/>
                    <a:pt x="156" y="1632"/>
                  </a:cubicBezTo>
                  <a:cubicBezTo>
                    <a:pt x="234" y="1808"/>
                    <a:pt x="413" y="1875"/>
                    <a:pt x="604" y="1875"/>
                  </a:cubicBezTo>
                  <a:cubicBezTo>
                    <a:pt x="878" y="1875"/>
                    <a:pt x="1177" y="1738"/>
                    <a:pt x="1247" y="1584"/>
                  </a:cubicBezTo>
                  <a:cubicBezTo>
                    <a:pt x="1342" y="1300"/>
                    <a:pt x="1057" y="1228"/>
                    <a:pt x="749" y="1110"/>
                  </a:cubicBezTo>
                  <a:cubicBezTo>
                    <a:pt x="440" y="991"/>
                    <a:pt x="654" y="19"/>
                    <a:pt x="654" y="19"/>
                  </a:cubicBezTo>
                  <a:cubicBezTo>
                    <a:pt x="646" y="7"/>
                    <a:pt x="637"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2005659" y="1824559"/>
              <a:ext cx="82947" cy="55801"/>
            </a:xfrm>
            <a:custGeom>
              <a:avLst/>
              <a:gdLst/>
              <a:ahLst/>
              <a:cxnLst/>
              <a:rect l="l" t="t" r="r" b="b"/>
              <a:pathLst>
                <a:path w="2420" h="1628" extrusionOk="0">
                  <a:moveTo>
                    <a:pt x="415" y="1"/>
                  </a:moveTo>
                  <a:cubicBezTo>
                    <a:pt x="269" y="1"/>
                    <a:pt x="168" y="80"/>
                    <a:pt x="119" y="325"/>
                  </a:cubicBezTo>
                  <a:cubicBezTo>
                    <a:pt x="0" y="918"/>
                    <a:pt x="403" y="1487"/>
                    <a:pt x="1020" y="1606"/>
                  </a:cubicBezTo>
                  <a:cubicBezTo>
                    <a:pt x="1093" y="1620"/>
                    <a:pt x="1166" y="1627"/>
                    <a:pt x="1239" y="1627"/>
                  </a:cubicBezTo>
                  <a:cubicBezTo>
                    <a:pt x="1752" y="1627"/>
                    <a:pt x="2221" y="1271"/>
                    <a:pt x="2325" y="752"/>
                  </a:cubicBezTo>
                  <a:cubicBezTo>
                    <a:pt x="2419" y="159"/>
                    <a:pt x="1874" y="348"/>
                    <a:pt x="1281" y="230"/>
                  </a:cubicBezTo>
                  <a:cubicBezTo>
                    <a:pt x="919" y="160"/>
                    <a:pt x="622"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1874749" y="1562362"/>
              <a:ext cx="261797" cy="206648"/>
            </a:xfrm>
            <a:custGeom>
              <a:avLst/>
              <a:gdLst/>
              <a:ahLst/>
              <a:cxnLst/>
              <a:rect l="l" t="t" r="r" b="b"/>
              <a:pathLst>
                <a:path w="7638" h="6029" extrusionOk="0">
                  <a:moveTo>
                    <a:pt x="4208" y="0"/>
                  </a:moveTo>
                  <a:cubicBezTo>
                    <a:pt x="2175" y="0"/>
                    <a:pt x="770" y="1617"/>
                    <a:pt x="403" y="2803"/>
                  </a:cubicBezTo>
                  <a:cubicBezTo>
                    <a:pt x="0" y="4084"/>
                    <a:pt x="664" y="5151"/>
                    <a:pt x="664" y="5151"/>
                  </a:cubicBezTo>
                  <a:lnTo>
                    <a:pt x="783" y="6029"/>
                  </a:lnTo>
                  <a:lnTo>
                    <a:pt x="1328" y="6029"/>
                  </a:lnTo>
                  <a:lnTo>
                    <a:pt x="1115" y="4700"/>
                  </a:lnTo>
                  <a:cubicBezTo>
                    <a:pt x="1115" y="4700"/>
                    <a:pt x="3558" y="4463"/>
                    <a:pt x="3914" y="2993"/>
                  </a:cubicBezTo>
                  <a:lnTo>
                    <a:pt x="2989" y="2305"/>
                  </a:lnTo>
                  <a:lnTo>
                    <a:pt x="2989" y="2305"/>
                  </a:lnTo>
                  <a:cubicBezTo>
                    <a:pt x="2989" y="2305"/>
                    <a:pt x="3674" y="2473"/>
                    <a:pt x="4447" y="2473"/>
                  </a:cubicBezTo>
                  <a:cubicBezTo>
                    <a:pt x="4834" y="2473"/>
                    <a:pt x="5242" y="2431"/>
                    <a:pt x="5598" y="2305"/>
                  </a:cubicBezTo>
                  <a:cubicBezTo>
                    <a:pt x="5802" y="2231"/>
                    <a:pt x="6003" y="2201"/>
                    <a:pt x="6196" y="2201"/>
                  </a:cubicBezTo>
                  <a:cubicBezTo>
                    <a:pt x="6992" y="2201"/>
                    <a:pt x="7638" y="2708"/>
                    <a:pt x="7638" y="2708"/>
                  </a:cubicBezTo>
                  <a:cubicBezTo>
                    <a:pt x="7638" y="2708"/>
                    <a:pt x="7187" y="431"/>
                    <a:pt x="4839" y="51"/>
                  </a:cubicBezTo>
                  <a:cubicBezTo>
                    <a:pt x="4623" y="17"/>
                    <a:pt x="4412" y="0"/>
                    <a:pt x="4208"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1876360" y="1581353"/>
              <a:ext cx="46992" cy="51893"/>
            </a:xfrm>
            <a:custGeom>
              <a:avLst/>
              <a:gdLst/>
              <a:ahLst/>
              <a:cxnLst/>
              <a:rect l="l" t="t" r="r" b="b"/>
              <a:pathLst>
                <a:path w="1371" h="1514" extrusionOk="0">
                  <a:moveTo>
                    <a:pt x="1047" y="1"/>
                  </a:moveTo>
                  <a:cubicBezTo>
                    <a:pt x="1024" y="1"/>
                    <a:pt x="1000" y="7"/>
                    <a:pt x="973" y="19"/>
                  </a:cubicBezTo>
                  <a:cubicBezTo>
                    <a:pt x="594" y="233"/>
                    <a:pt x="902" y="944"/>
                    <a:pt x="902" y="944"/>
                  </a:cubicBezTo>
                  <a:cubicBezTo>
                    <a:pt x="902" y="944"/>
                    <a:pt x="563" y="714"/>
                    <a:pt x="326" y="714"/>
                  </a:cubicBezTo>
                  <a:cubicBezTo>
                    <a:pt x="250" y="714"/>
                    <a:pt x="183" y="738"/>
                    <a:pt x="143" y="802"/>
                  </a:cubicBezTo>
                  <a:cubicBezTo>
                    <a:pt x="1" y="1063"/>
                    <a:pt x="1139" y="1514"/>
                    <a:pt x="1139" y="1514"/>
                  </a:cubicBezTo>
                  <a:lnTo>
                    <a:pt x="1329" y="1181"/>
                  </a:lnTo>
                  <a:cubicBezTo>
                    <a:pt x="1329" y="1181"/>
                    <a:pt x="1370" y="1"/>
                    <a:pt x="1047"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2130844" y="2062863"/>
              <a:ext cx="777269" cy="872864"/>
            </a:xfrm>
            <a:custGeom>
              <a:avLst/>
              <a:gdLst/>
              <a:ahLst/>
              <a:cxnLst/>
              <a:rect l="l" t="t" r="r" b="b"/>
              <a:pathLst>
                <a:path w="22677" h="25466" extrusionOk="0">
                  <a:moveTo>
                    <a:pt x="2657" y="1"/>
                  </a:moveTo>
                  <a:cubicBezTo>
                    <a:pt x="2397" y="1"/>
                    <a:pt x="2133" y="43"/>
                    <a:pt x="1875" y="133"/>
                  </a:cubicBezTo>
                  <a:cubicBezTo>
                    <a:pt x="641" y="583"/>
                    <a:pt x="1" y="1935"/>
                    <a:pt x="451" y="3169"/>
                  </a:cubicBezTo>
                  <a:cubicBezTo>
                    <a:pt x="499" y="3335"/>
                    <a:pt x="1993" y="7486"/>
                    <a:pt x="4982" y="12253"/>
                  </a:cubicBezTo>
                  <a:cubicBezTo>
                    <a:pt x="9062" y="18776"/>
                    <a:pt x="13829" y="23164"/>
                    <a:pt x="19119" y="25299"/>
                  </a:cubicBezTo>
                  <a:cubicBezTo>
                    <a:pt x="19403" y="25394"/>
                    <a:pt x="19688" y="25465"/>
                    <a:pt x="19996" y="25465"/>
                  </a:cubicBezTo>
                  <a:cubicBezTo>
                    <a:pt x="20922" y="25465"/>
                    <a:pt x="21823" y="24896"/>
                    <a:pt x="22202" y="23971"/>
                  </a:cubicBezTo>
                  <a:cubicBezTo>
                    <a:pt x="22677" y="22761"/>
                    <a:pt x="22084" y="21385"/>
                    <a:pt x="20874" y="20887"/>
                  </a:cubicBezTo>
                  <a:cubicBezTo>
                    <a:pt x="10414" y="16689"/>
                    <a:pt x="4958" y="1722"/>
                    <a:pt x="4911" y="1580"/>
                  </a:cubicBezTo>
                  <a:cubicBezTo>
                    <a:pt x="4555" y="605"/>
                    <a:pt x="3636" y="1"/>
                    <a:pt x="2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2799208" y="2796698"/>
              <a:ext cx="71568" cy="117188"/>
            </a:xfrm>
            <a:custGeom>
              <a:avLst/>
              <a:gdLst/>
              <a:ahLst/>
              <a:cxnLst/>
              <a:rect l="l" t="t" r="r" b="b"/>
              <a:pathLst>
                <a:path w="2088" h="3419" extrusionOk="0">
                  <a:moveTo>
                    <a:pt x="1113" y="1"/>
                  </a:moveTo>
                  <a:cubicBezTo>
                    <a:pt x="578" y="1"/>
                    <a:pt x="94" y="727"/>
                    <a:pt x="48" y="1638"/>
                  </a:cubicBezTo>
                  <a:cubicBezTo>
                    <a:pt x="0" y="2587"/>
                    <a:pt x="404" y="3393"/>
                    <a:pt x="949" y="3417"/>
                  </a:cubicBezTo>
                  <a:cubicBezTo>
                    <a:pt x="966" y="3418"/>
                    <a:pt x="983" y="3419"/>
                    <a:pt x="999" y="3419"/>
                  </a:cubicBezTo>
                  <a:cubicBezTo>
                    <a:pt x="1525" y="3419"/>
                    <a:pt x="1994" y="2700"/>
                    <a:pt x="2040" y="1780"/>
                  </a:cubicBezTo>
                  <a:cubicBezTo>
                    <a:pt x="2088" y="855"/>
                    <a:pt x="1684" y="49"/>
                    <a:pt x="1139" y="1"/>
                  </a:cubicBezTo>
                  <a:cubicBezTo>
                    <a:pt x="1130" y="1"/>
                    <a:pt x="1122" y="1"/>
                    <a:pt x="1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2815456" y="2802045"/>
              <a:ext cx="124421" cy="117600"/>
            </a:xfrm>
            <a:custGeom>
              <a:avLst/>
              <a:gdLst/>
              <a:ahLst/>
              <a:cxnLst/>
              <a:rect l="l" t="t" r="r" b="b"/>
              <a:pathLst>
                <a:path w="3630" h="3431" extrusionOk="0">
                  <a:moveTo>
                    <a:pt x="1801" y="1"/>
                  </a:moveTo>
                  <a:cubicBezTo>
                    <a:pt x="1692" y="1"/>
                    <a:pt x="1582" y="12"/>
                    <a:pt x="1471" y="35"/>
                  </a:cubicBezTo>
                  <a:cubicBezTo>
                    <a:pt x="570" y="201"/>
                    <a:pt x="1" y="1102"/>
                    <a:pt x="190" y="2027"/>
                  </a:cubicBezTo>
                  <a:cubicBezTo>
                    <a:pt x="338" y="2869"/>
                    <a:pt x="1064" y="3431"/>
                    <a:pt x="1855" y="3431"/>
                  </a:cubicBezTo>
                  <a:cubicBezTo>
                    <a:pt x="1956" y="3431"/>
                    <a:pt x="2058" y="3422"/>
                    <a:pt x="2159" y="3403"/>
                  </a:cubicBezTo>
                  <a:cubicBezTo>
                    <a:pt x="3061" y="3213"/>
                    <a:pt x="3630" y="2312"/>
                    <a:pt x="3440" y="1387"/>
                  </a:cubicBezTo>
                  <a:cubicBezTo>
                    <a:pt x="3294" y="575"/>
                    <a:pt x="2582" y="1"/>
                    <a:pt x="180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2856933" y="2767013"/>
              <a:ext cx="158285" cy="159965"/>
            </a:xfrm>
            <a:custGeom>
              <a:avLst/>
              <a:gdLst/>
              <a:ahLst/>
              <a:cxnLst/>
              <a:rect l="l" t="t" r="r" b="b"/>
              <a:pathLst>
                <a:path w="4618" h="4667" extrusionOk="0">
                  <a:moveTo>
                    <a:pt x="2061" y="1"/>
                  </a:moveTo>
                  <a:cubicBezTo>
                    <a:pt x="1602" y="1"/>
                    <a:pt x="0" y="1247"/>
                    <a:pt x="0" y="1247"/>
                  </a:cubicBezTo>
                  <a:lnTo>
                    <a:pt x="641" y="4354"/>
                  </a:lnTo>
                  <a:cubicBezTo>
                    <a:pt x="641" y="4354"/>
                    <a:pt x="1832" y="4667"/>
                    <a:pt x="2398" y="4667"/>
                  </a:cubicBezTo>
                  <a:cubicBezTo>
                    <a:pt x="2546" y="4667"/>
                    <a:pt x="2651" y="4645"/>
                    <a:pt x="2681" y="4591"/>
                  </a:cubicBezTo>
                  <a:cubicBezTo>
                    <a:pt x="2799" y="4306"/>
                    <a:pt x="1495" y="3951"/>
                    <a:pt x="1495" y="3951"/>
                  </a:cubicBezTo>
                  <a:lnTo>
                    <a:pt x="1495" y="3951"/>
                  </a:lnTo>
                  <a:cubicBezTo>
                    <a:pt x="1495" y="3951"/>
                    <a:pt x="2297" y="4028"/>
                    <a:pt x="2924" y="4028"/>
                  </a:cubicBezTo>
                  <a:cubicBezTo>
                    <a:pt x="3342" y="4028"/>
                    <a:pt x="3682" y="3993"/>
                    <a:pt x="3653" y="3879"/>
                  </a:cubicBezTo>
                  <a:cubicBezTo>
                    <a:pt x="3582" y="3571"/>
                    <a:pt x="1969" y="3287"/>
                    <a:pt x="1969" y="3287"/>
                  </a:cubicBezTo>
                  <a:cubicBezTo>
                    <a:pt x="1969" y="3287"/>
                    <a:pt x="4555" y="3073"/>
                    <a:pt x="4602" y="2575"/>
                  </a:cubicBezTo>
                  <a:cubicBezTo>
                    <a:pt x="4618" y="2409"/>
                    <a:pt x="4315" y="2354"/>
                    <a:pt x="3904" y="2354"/>
                  </a:cubicBezTo>
                  <a:cubicBezTo>
                    <a:pt x="3081" y="2354"/>
                    <a:pt x="1827" y="2575"/>
                    <a:pt x="1827" y="2575"/>
                  </a:cubicBezTo>
                  <a:cubicBezTo>
                    <a:pt x="1827" y="2575"/>
                    <a:pt x="4412" y="1887"/>
                    <a:pt x="4389" y="1484"/>
                  </a:cubicBezTo>
                  <a:cubicBezTo>
                    <a:pt x="4382" y="1386"/>
                    <a:pt x="4161" y="1350"/>
                    <a:pt x="3837" y="1350"/>
                  </a:cubicBezTo>
                  <a:cubicBezTo>
                    <a:pt x="2904" y="1350"/>
                    <a:pt x="1115" y="1650"/>
                    <a:pt x="1115" y="1650"/>
                  </a:cubicBezTo>
                  <a:cubicBezTo>
                    <a:pt x="1115" y="1650"/>
                    <a:pt x="2420" y="298"/>
                    <a:pt x="2159" y="37"/>
                  </a:cubicBezTo>
                  <a:cubicBezTo>
                    <a:pt x="2138" y="12"/>
                    <a:pt x="2105" y="1"/>
                    <a:pt x="206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1440542" y="2012988"/>
              <a:ext cx="382962" cy="1198346"/>
            </a:xfrm>
            <a:custGeom>
              <a:avLst/>
              <a:gdLst/>
              <a:ahLst/>
              <a:cxnLst/>
              <a:rect l="l" t="t" r="r" b="b"/>
              <a:pathLst>
                <a:path w="11173" h="34962" extrusionOk="0">
                  <a:moveTo>
                    <a:pt x="8542" y="1"/>
                  </a:moveTo>
                  <a:cubicBezTo>
                    <a:pt x="8093" y="1"/>
                    <a:pt x="7638" y="130"/>
                    <a:pt x="7235" y="402"/>
                  </a:cubicBezTo>
                  <a:cubicBezTo>
                    <a:pt x="5978" y="1208"/>
                    <a:pt x="3701" y="6071"/>
                    <a:pt x="3677" y="6118"/>
                  </a:cubicBezTo>
                  <a:cubicBezTo>
                    <a:pt x="2420" y="8846"/>
                    <a:pt x="831" y="13068"/>
                    <a:pt x="499" y="17693"/>
                  </a:cubicBezTo>
                  <a:cubicBezTo>
                    <a:pt x="1" y="24335"/>
                    <a:pt x="2231" y="30099"/>
                    <a:pt x="6951" y="34344"/>
                  </a:cubicBezTo>
                  <a:cubicBezTo>
                    <a:pt x="7401" y="34748"/>
                    <a:pt x="7971" y="34961"/>
                    <a:pt x="8540" y="34961"/>
                  </a:cubicBezTo>
                  <a:cubicBezTo>
                    <a:pt x="9180" y="34961"/>
                    <a:pt x="9845" y="34676"/>
                    <a:pt x="10295" y="34178"/>
                  </a:cubicBezTo>
                  <a:cubicBezTo>
                    <a:pt x="11173" y="33206"/>
                    <a:pt x="11102" y="31688"/>
                    <a:pt x="10129" y="30810"/>
                  </a:cubicBezTo>
                  <a:cubicBezTo>
                    <a:pt x="5670" y="26802"/>
                    <a:pt x="4199" y="21275"/>
                    <a:pt x="5788" y="14444"/>
                  </a:cubicBezTo>
                  <a:cubicBezTo>
                    <a:pt x="6998" y="9131"/>
                    <a:pt x="9726" y="4742"/>
                    <a:pt x="10295" y="3960"/>
                  </a:cubicBezTo>
                  <a:cubicBezTo>
                    <a:pt x="11007" y="3177"/>
                    <a:pt x="11125" y="1991"/>
                    <a:pt x="10509" y="1066"/>
                  </a:cubicBezTo>
                  <a:cubicBezTo>
                    <a:pt x="10060" y="378"/>
                    <a:pt x="9309" y="1"/>
                    <a:pt x="8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1698283" y="3092419"/>
              <a:ext cx="105740" cy="98954"/>
            </a:xfrm>
            <a:custGeom>
              <a:avLst/>
              <a:gdLst/>
              <a:ahLst/>
              <a:cxnLst/>
              <a:rect l="l" t="t" r="r" b="b"/>
              <a:pathLst>
                <a:path w="3085" h="2887" extrusionOk="0">
                  <a:moveTo>
                    <a:pt x="2219" y="0"/>
                  </a:moveTo>
                  <a:cubicBezTo>
                    <a:pt x="1794" y="0"/>
                    <a:pt x="1256" y="276"/>
                    <a:pt x="831" y="767"/>
                  </a:cubicBezTo>
                  <a:cubicBezTo>
                    <a:pt x="191" y="1455"/>
                    <a:pt x="1" y="2333"/>
                    <a:pt x="404" y="2712"/>
                  </a:cubicBezTo>
                  <a:cubicBezTo>
                    <a:pt x="522" y="2830"/>
                    <a:pt x="686" y="2886"/>
                    <a:pt x="875" y="2886"/>
                  </a:cubicBezTo>
                  <a:cubicBezTo>
                    <a:pt x="1294" y="2886"/>
                    <a:pt x="1837" y="2610"/>
                    <a:pt x="2278" y="2119"/>
                  </a:cubicBezTo>
                  <a:cubicBezTo>
                    <a:pt x="2895" y="1431"/>
                    <a:pt x="3085" y="554"/>
                    <a:pt x="2705" y="174"/>
                  </a:cubicBezTo>
                  <a:cubicBezTo>
                    <a:pt x="2580" y="56"/>
                    <a:pt x="2411" y="0"/>
                    <a:pt x="2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715388" y="3114220"/>
              <a:ext cx="131721" cy="117086"/>
            </a:xfrm>
            <a:custGeom>
              <a:avLst/>
              <a:gdLst/>
              <a:ahLst/>
              <a:cxnLst/>
              <a:rect l="l" t="t" r="r" b="b"/>
              <a:pathLst>
                <a:path w="3843" h="3416" extrusionOk="0">
                  <a:moveTo>
                    <a:pt x="1942" y="1"/>
                  </a:moveTo>
                  <a:cubicBezTo>
                    <a:pt x="1334" y="1"/>
                    <a:pt x="748" y="343"/>
                    <a:pt x="451" y="938"/>
                  </a:cubicBezTo>
                  <a:cubicBezTo>
                    <a:pt x="0" y="1768"/>
                    <a:pt x="308" y="2788"/>
                    <a:pt x="1115" y="3215"/>
                  </a:cubicBezTo>
                  <a:cubicBezTo>
                    <a:pt x="1359" y="3351"/>
                    <a:pt x="1624" y="3416"/>
                    <a:pt x="1886" y="3416"/>
                  </a:cubicBezTo>
                  <a:cubicBezTo>
                    <a:pt x="2488" y="3416"/>
                    <a:pt x="3078" y="3074"/>
                    <a:pt x="3392" y="2479"/>
                  </a:cubicBezTo>
                  <a:cubicBezTo>
                    <a:pt x="3843" y="1649"/>
                    <a:pt x="3534" y="629"/>
                    <a:pt x="2728" y="202"/>
                  </a:cubicBezTo>
                  <a:cubicBezTo>
                    <a:pt x="2476" y="66"/>
                    <a:pt x="2207" y="1"/>
                    <a:pt x="1942"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747095" y="3120322"/>
              <a:ext cx="169116" cy="149819"/>
            </a:xfrm>
            <a:custGeom>
              <a:avLst/>
              <a:gdLst/>
              <a:ahLst/>
              <a:cxnLst/>
              <a:rect l="l" t="t" r="r" b="b"/>
              <a:pathLst>
                <a:path w="4934" h="4371" extrusionOk="0">
                  <a:moveTo>
                    <a:pt x="1471" y="0"/>
                  </a:moveTo>
                  <a:lnTo>
                    <a:pt x="0" y="2799"/>
                  </a:lnTo>
                  <a:cubicBezTo>
                    <a:pt x="0" y="2799"/>
                    <a:pt x="1066" y="4279"/>
                    <a:pt x="1386" y="4279"/>
                  </a:cubicBezTo>
                  <a:cubicBezTo>
                    <a:pt x="1400" y="4279"/>
                    <a:pt x="1412" y="4276"/>
                    <a:pt x="1423" y="4270"/>
                  </a:cubicBezTo>
                  <a:cubicBezTo>
                    <a:pt x="1708" y="4151"/>
                    <a:pt x="902" y="3037"/>
                    <a:pt x="902" y="3037"/>
                  </a:cubicBezTo>
                  <a:lnTo>
                    <a:pt x="902" y="3037"/>
                  </a:lnTo>
                  <a:cubicBezTo>
                    <a:pt x="902" y="3037"/>
                    <a:pt x="2256" y="4370"/>
                    <a:pt x="2576" y="4370"/>
                  </a:cubicBezTo>
                  <a:cubicBezTo>
                    <a:pt x="2603" y="4370"/>
                    <a:pt x="2622" y="4361"/>
                    <a:pt x="2633" y="4341"/>
                  </a:cubicBezTo>
                  <a:cubicBezTo>
                    <a:pt x="2775" y="4057"/>
                    <a:pt x="1708" y="2847"/>
                    <a:pt x="1708" y="2847"/>
                  </a:cubicBezTo>
                  <a:lnTo>
                    <a:pt x="1708" y="2847"/>
                  </a:lnTo>
                  <a:cubicBezTo>
                    <a:pt x="1708" y="2847"/>
                    <a:pt x="3401" y="3994"/>
                    <a:pt x="4023" y="3994"/>
                  </a:cubicBezTo>
                  <a:cubicBezTo>
                    <a:pt x="4099" y="3994"/>
                    <a:pt x="4160" y="3977"/>
                    <a:pt x="4199" y="3938"/>
                  </a:cubicBezTo>
                  <a:cubicBezTo>
                    <a:pt x="4554" y="3558"/>
                    <a:pt x="2040" y="2159"/>
                    <a:pt x="2040" y="2159"/>
                  </a:cubicBezTo>
                  <a:lnTo>
                    <a:pt x="2040" y="2159"/>
                  </a:lnTo>
                  <a:cubicBezTo>
                    <a:pt x="2040" y="2159"/>
                    <a:pt x="3926" y="3019"/>
                    <a:pt x="4528" y="3019"/>
                  </a:cubicBezTo>
                  <a:cubicBezTo>
                    <a:pt x="4612" y="3019"/>
                    <a:pt x="4671" y="3003"/>
                    <a:pt x="4697" y="2965"/>
                  </a:cubicBezTo>
                  <a:cubicBezTo>
                    <a:pt x="4934" y="2633"/>
                    <a:pt x="2087" y="1020"/>
                    <a:pt x="2087" y="1020"/>
                  </a:cubicBezTo>
                  <a:cubicBezTo>
                    <a:pt x="2087" y="1020"/>
                    <a:pt x="3938" y="783"/>
                    <a:pt x="3914" y="427"/>
                  </a:cubicBezTo>
                  <a:cubicBezTo>
                    <a:pt x="3890" y="72"/>
                    <a:pt x="1471" y="0"/>
                    <a:pt x="147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262499" y="1173815"/>
              <a:ext cx="559379" cy="422002"/>
            </a:xfrm>
            <a:custGeom>
              <a:avLst/>
              <a:gdLst/>
              <a:ahLst/>
              <a:cxnLst/>
              <a:rect l="l" t="t" r="r" b="b"/>
              <a:pathLst>
                <a:path w="16320" h="12312" extrusionOk="0">
                  <a:moveTo>
                    <a:pt x="688" y="1"/>
                  </a:moveTo>
                  <a:lnTo>
                    <a:pt x="688" y="9299"/>
                  </a:lnTo>
                  <a:lnTo>
                    <a:pt x="0" y="12311"/>
                  </a:lnTo>
                  <a:lnTo>
                    <a:pt x="0" y="12311"/>
                  </a:lnTo>
                  <a:lnTo>
                    <a:pt x="2135" y="10319"/>
                  </a:lnTo>
                  <a:lnTo>
                    <a:pt x="16319" y="10319"/>
                  </a:lnTo>
                  <a:lnTo>
                    <a:pt x="163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420215" y="1267327"/>
              <a:ext cx="243152" cy="34173"/>
            </a:xfrm>
            <a:custGeom>
              <a:avLst/>
              <a:gdLst/>
              <a:ahLst/>
              <a:cxnLst/>
              <a:rect l="l" t="t" r="r" b="b"/>
              <a:pathLst>
                <a:path w="7094" h="997" extrusionOk="0">
                  <a:moveTo>
                    <a:pt x="523" y="1"/>
                  </a:moveTo>
                  <a:cubicBezTo>
                    <a:pt x="238" y="1"/>
                    <a:pt x="1" y="214"/>
                    <a:pt x="1" y="499"/>
                  </a:cubicBezTo>
                  <a:cubicBezTo>
                    <a:pt x="1" y="783"/>
                    <a:pt x="238" y="997"/>
                    <a:pt x="523" y="997"/>
                  </a:cubicBezTo>
                  <a:lnTo>
                    <a:pt x="6595" y="997"/>
                  </a:lnTo>
                  <a:cubicBezTo>
                    <a:pt x="6880" y="997"/>
                    <a:pt x="7093" y="783"/>
                    <a:pt x="7093" y="499"/>
                  </a:cubicBezTo>
                  <a:cubicBezTo>
                    <a:pt x="7093" y="214"/>
                    <a:pt x="6880" y="1"/>
                    <a:pt x="6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420215" y="1336433"/>
              <a:ext cx="165894" cy="34207"/>
            </a:xfrm>
            <a:custGeom>
              <a:avLst/>
              <a:gdLst/>
              <a:ahLst/>
              <a:cxnLst/>
              <a:rect l="l" t="t" r="r" b="b"/>
              <a:pathLst>
                <a:path w="4840" h="998" extrusionOk="0">
                  <a:moveTo>
                    <a:pt x="523" y="1"/>
                  </a:moveTo>
                  <a:cubicBezTo>
                    <a:pt x="238" y="1"/>
                    <a:pt x="1" y="214"/>
                    <a:pt x="1" y="499"/>
                  </a:cubicBezTo>
                  <a:cubicBezTo>
                    <a:pt x="1" y="784"/>
                    <a:pt x="238" y="997"/>
                    <a:pt x="523" y="997"/>
                  </a:cubicBezTo>
                  <a:lnTo>
                    <a:pt x="4342" y="997"/>
                  </a:lnTo>
                  <a:cubicBezTo>
                    <a:pt x="4626" y="997"/>
                    <a:pt x="4840" y="784"/>
                    <a:pt x="4840" y="499"/>
                  </a:cubicBezTo>
                  <a:cubicBezTo>
                    <a:pt x="4840" y="214"/>
                    <a:pt x="4626" y="1"/>
                    <a:pt x="4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416170" y="1399059"/>
              <a:ext cx="105706" cy="34173"/>
            </a:xfrm>
            <a:custGeom>
              <a:avLst/>
              <a:gdLst/>
              <a:ahLst/>
              <a:cxnLst/>
              <a:rect l="l" t="t" r="r" b="b"/>
              <a:pathLst>
                <a:path w="3084" h="997" extrusionOk="0">
                  <a:moveTo>
                    <a:pt x="498" y="0"/>
                  </a:moveTo>
                  <a:cubicBezTo>
                    <a:pt x="214" y="0"/>
                    <a:pt x="0" y="214"/>
                    <a:pt x="0" y="498"/>
                  </a:cubicBezTo>
                  <a:cubicBezTo>
                    <a:pt x="0" y="783"/>
                    <a:pt x="214" y="997"/>
                    <a:pt x="498" y="997"/>
                  </a:cubicBezTo>
                  <a:lnTo>
                    <a:pt x="2586" y="997"/>
                  </a:lnTo>
                  <a:cubicBezTo>
                    <a:pt x="2870" y="997"/>
                    <a:pt x="3084" y="783"/>
                    <a:pt x="3084" y="498"/>
                  </a:cubicBezTo>
                  <a:cubicBezTo>
                    <a:pt x="3084" y="214"/>
                    <a:pt x="2870" y="0"/>
                    <a:pt x="2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2320302" y="1526713"/>
              <a:ext cx="423613" cy="449628"/>
            </a:xfrm>
            <a:custGeom>
              <a:avLst/>
              <a:gdLst/>
              <a:ahLst/>
              <a:cxnLst/>
              <a:rect l="l" t="t" r="r" b="b"/>
              <a:pathLst>
                <a:path w="12359" h="13118" extrusionOk="0">
                  <a:moveTo>
                    <a:pt x="6191" y="0"/>
                  </a:moveTo>
                  <a:cubicBezTo>
                    <a:pt x="2776" y="0"/>
                    <a:pt x="0" y="2752"/>
                    <a:pt x="0" y="6167"/>
                  </a:cubicBezTo>
                  <a:cubicBezTo>
                    <a:pt x="0" y="7923"/>
                    <a:pt x="736" y="9488"/>
                    <a:pt x="1898" y="10627"/>
                  </a:cubicBezTo>
                  <a:lnTo>
                    <a:pt x="1353" y="13117"/>
                  </a:lnTo>
                  <a:cubicBezTo>
                    <a:pt x="1353" y="13117"/>
                    <a:pt x="2444" y="12382"/>
                    <a:pt x="3487" y="11718"/>
                  </a:cubicBezTo>
                  <a:cubicBezTo>
                    <a:pt x="4294" y="12121"/>
                    <a:pt x="5219" y="12334"/>
                    <a:pt x="6191" y="12334"/>
                  </a:cubicBezTo>
                  <a:cubicBezTo>
                    <a:pt x="9607" y="12334"/>
                    <a:pt x="12358" y="9583"/>
                    <a:pt x="12358" y="6167"/>
                  </a:cubicBezTo>
                  <a:cubicBezTo>
                    <a:pt x="12358" y="2752"/>
                    <a:pt x="9607" y="0"/>
                    <a:pt x="6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2422760" y="1708012"/>
              <a:ext cx="43941" cy="43119"/>
            </a:xfrm>
            <a:custGeom>
              <a:avLst/>
              <a:gdLst/>
              <a:ahLst/>
              <a:cxnLst/>
              <a:rect l="l" t="t" r="r" b="b"/>
              <a:pathLst>
                <a:path w="1282" h="1258" extrusionOk="0">
                  <a:moveTo>
                    <a:pt x="641" y="1"/>
                  </a:moveTo>
                  <a:cubicBezTo>
                    <a:pt x="285" y="1"/>
                    <a:pt x="0" y="285"/>
                    <a:pt x="0" y="617"/>
                  </a:cubicBezTo>
                  <a:cubicBezTo>
                    <a:pt x="0" y="973"/>
                    <a:pt x="285" y="1258"/>
                    <a:pt x="641" y="1258"/>
                  </a:cubicBezTo>
                  <a:cubicBezTo>
                    <a:pt x="996" y="1258"/>
                    <a:pt x="1281" y="973"/>
                    <a:pt x="1281" y="617"/>
                  </a:cubicBezTo>
                  <a:cubicBezTo>
                    <a:pt x="1281" y="285"/>
                    <a:pt x="996"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2508937" y="1708012"/>
              <a:ext cx="43119" cy="43119"/>
            </a:xfrm>
            <a:custGeom>
              <a:avLst/>
              <a:gdLst/>
              <a:ahLst/>
              <a:cxnLst/>
              <a:rect l="l" t="t" r="r" b="b"/>
              <a:pathLst>
                <a:path w="1258" h="1258" extrusionOk="0">
                  <a:moveTo>
                    <a:pt x="617" y="1"/>
                  </a:moveTo>
                  <a:cubicBezTo>
                    <a:pt x="285" y="1"/>
                    <a:pt x="0" y="285"/>
                    <a:pt x="0" y="617"/>
                  </a:cubicBezTo>
                  <a:cubicBezTo>
                    <a:pt x="0" y="973"/>
                    <a:pt x="285" y="1258"/>
                    <a:pt x="617" y="1258"/>
                  </a:cubicBezTo>
                  <a:cubicBezTo>
                    <a:pt x="973" y="1258"/>
                    <a:pt x="1258" y="973"/>
                    <a:pt x="1258" y="617"/>
                  </a:cubicBezTo>
                  <a:cubicBezTo>
                    <a:pt x="1258" y="285"/>
                    <a:pt x="973" y="1"/>
                    <a:pt x="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2588600" y="1708012"/>
              <a:ext cx="43941" cy="43119"/>
            </a:xfrm>
            <a:custGeom>
              <a:avLst/>
              <a:gdLst/>
              <a:ahLst/>
              <a:cxnLst/>
              <a:rect l="l" t="t" r="r" b="b"/>
              <a:pathLst>
                <a:path w="1282" h="1258" extrusionOk="0">
                  <a:moveTo>
                    <a:pt x="641" y="1"/>
                  </a:moveTo>
                  <a:cubicBezTo>
                    <a:pt x="286" y="1"/>
                    <a:pt x="1" y="285"/>
                    <a:pt x="1" y="617"/>
                  </a:cubicBezTo>
                  <a:cubicBezTo>
                    <a:pt x="1" y="973"/>
                    <a:pt x="286" y="1258"/>
                    <a:pt x="641" y="1258"/>
                  </a:cubicBezTo>
                  <a:cubicBezTo>
                    <a:pt x="997" y="1258"/>
                    <a:pt x="1282" y="973"/>
                    <a:pt x="1282" y="617"/>
                  </a:cubicBezTo>
                  <a:cubicBezTo>
                    <a:pt x="1282" y="285"/>
                    <a:pt x="997"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3"/>
            <p:cNvGrpSpPr/>
            <p:nvPr/>
          </p:nvGrpSpPr>
          <p:grpSpPr>
            <a:xfrm>
              <a:off x="2979000" y="1343763"/>
              <a:ext cx="1361108" cy="3483195"/>
              <a:chOff x="3021235" y="1465215"/>
              <a:chExt cx="1313687" cy="3361841"/>
            </a:xfrm>
          </p:grpSpPr>
          <p:sp>
            <p:nvSpPr>
              <p:cNvPr id="565" name="Google Shape;565;p33"/>
              <p:cNvSpPr/>
              <p:nvPr/>
            </p:nvSpPr>
            <p:spPr>
              <a:xfrm>
                <a:off x="3242535" y="2167724"/>
                <a:ext cx="375916" cy="937591"/>
              </a:xfrm>
              <a:custGeom>
                <a:avLst/>
                <a:gdLst/>
                <a:ahLst/>
                <a:cxnLst/>
                <a:rect l="l" t="t" r="r" b="b"/>
                <a:pathLst>
                  <a:path w="11363" h="28341" extrusionOk="0">
                    <a:moveTo>
                      <a:pt x="8685" y="1"/>
                    </a:moveTo>
                    <a:cubicBezTo>
                      <a:pt x="7681" y="1"/>
                      <a:pt x="6736" y="661"/>
                      <a:pt x="6429" y="1679"/>
                    </a:cubicBezTo>
                    <a:cubicBezTo>
                      <a:pt x="6239" y="2344"/>
                      <a:pt x="1353" y="18212"/>
                      <a:pt x="190" y="25589"/>
                    </a:cubicBezTo>
                    <a:cubicBezTo>
                      <a:pt x="1" y="26893"/>
                      <a:pt x="878" y="28103"/>
                      <a:pt x="2183" y="28316"/>
                    </a:cubicBezTo>
                    <a:cubicBezTo>
                      <a:pt x="2301" y="28340"/>
                      <a:pt x="2420" y="28340"/>
                      <a:pt x="2539" y="28340"/>
                    </a:cubicBezTo>
                    <a:cubicBezTo>
                      <a:pt x="3701" y="28340"/>
                      <a:pt x="4697" y="27510"/>
                      <a:pt x="4887" y="26324"/>
                    </a:cubicBezTo>
                    <a:cubicBezTo>
                      <a:pt x="6002" y="19279"/>
                      <a:pt x="10912" y="3221"/>
                      <a:pt x="10959" y="3079"/>
                    </a:cubicBezTo>
                    <a:cubicBezTo>
                      <a:pt x="11362" y="1822"/>
                      <a:pt x="10651" y="493"/>
                      <a:pt x="9394" y="114"/>
                    </a:cubicBezTo>
                    <a:cubicBezTo>
                      <a:pt x="9159" y="37"/>
                      <a:pt x="8920" y="1"/>
                      <a:pt x="8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517994" y="4513127"/>
                <a:ext cx="88694" cy="211926"/>
              </a:xfrm>
              <a:custGeom>
                <a:avLst/>
                <a:gdLst/>
                <a:ahLst/>
                <a:cxnLst/>
                <a:rect l="l" t="t" r="r" b="b"/>
                <a:pathLst>
                  <a:path w="2681" h="6406" extrusionOk="0">
                    <a:moveTo>
                      <a:pt x="0" y="1"/>
                    </a:moveTo>
                    <a:lnTo>
                      <a:pt x="119" y="6073"/>
                    </a:lnTo>
                    <a:lnTo>
                      <a:pt x="2681" y="6405"/>
                    </a:lnTo>
                    <a:lnTo>
                      <a:pt x="2348" y="309"/>
                    </a:lnTo>
                    <a:lnTo>
                      <a:pt x="0"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302980" y="4698743"/>
                <a:ext cx="349219" cy="125581"/>
              </a:xfrm>
              <a:custGeom>
                <a:avLst/>
                <a:gdLst/>
                <a:ahLst/>
                <a:cxnLst/>
                <a:rect l="l" t="t" r="r" b="b"/>
                <a:pathLst>
                  <a:path w="10556" h="3796" extrusionOk="0">
                    <a:moveTo>
                      <a:pt x="9701" y="1"/>
                    </a:moveTo>
                    <a:lnTo>
                      <a:pt x="6286" y="238"/>
                    </a:lnTo>
                    <a:lnTo>
                      <a:pt x="5859" y="1898"/>
                    </a:lnTo>
                    <a:lnTo>
                      <a:pt x="0" y="3345"/>
                    </a:lnTo>
                    <a:lnTo>
                      <a:pt x="0" y="3796"/>
                    </a:lnTo>
                    <a:lnTo>
                      <a:pt x="10555" y="3796"/>
                    </a:lnTo>
                    <a:lnTo>
                      <a:pt x="9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938594" y="4531985"/>
                <a:ext cx="113837" cy="199322"/>
              </a:xfrm>
              <a:custGeom>
                <a:avLst/>
                <a:gdLst/>
                <a:ahLst/>
                <a:cxnLst/>
                <a:rect l="l" t="t" r="r" b="b"/>
                <a:pathLst>
                  <a:path w="3441" h="6025" extrusionOk="0">
                    <a:moveTo>
                      <a:pt x="1" y="0"/>
                    </a:moveTo>
                    <a:lnTo>
                      <a:pt x="855" y="6025"/>
                    </a:lnTo>
                    <a:lnTo>
                      <a:pt x="3440" y="6025"/>
                    </a:lnTo>
                    <a:lnTo>
                      <a:pt x="2349"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744786" y="4701475"/>
                <a:ext cx="349219" cy="125581"/>
              </a:xfrm>
              <a:custGeom>
                <a:avLst/>
                <a:gdLst/>
                <a:ahLst/>
                <a:cxnLst/>
                <a:rect l="l" t="t" r="r" b="b"/>
                <a:pathLst>
                  <a:path w="10556" h="3796" extrusionOk="0">
                    <a:moveTo>
                      <a:pt x="9702" y="1"/>
                    </a:moveTo>
                    <a:lnTo>
                      <a:pt x="6286" y="238"/>
                    </a:lnTo>
                    <a:lnTo>
                      <a:pt x="5859" y="1898"/>
                    </a:lnTo>
                    <a:lnTo>
                      <a:pt x="0" y="3345"/>
                    </a:lnTo>
                    <a:lnTo>
                      <a:pt x="0" y="3796"/>
                    </a:lnTo>
                    <a:lnTo>
                      <a:pt x="10555" y="3796"/>
                    </a:lnTo>
                    <a:lnTo>
                      <a:pt x="9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454406" y="3067647"/>
                <a:ext cx="248813" cy="1476042"/>
              </a:xfrm>
              <a:custGeom>
                <a:avLst/>
                <a:gdLst/>
                <a:ahLst/>
                <a:cxnLst/>
                <a:rect l="l" t="t" r="r" b="b"/>
                <a:pathLst>
                  <a:path w="7521" h="44617" extrusionOk="0">
                    <a:moveTo>
                      <a:pt x="1329" y="1"/>
                    </a:moveTo>
                    <a:cubicBezTo>
                      <a:pt x="1306" y="760"/>
                      <a:pt x="902" y="9987"/>
                      <a:pt x="547" y="20020"/>
                    </a:cubicBezTo>
                    <a:cubicBezTo>
                      <a:pt x="262" y="28037"/>
                      <a:pt x="1" y="36576"/>
                      <a:pt x="1" y="41699"/>
                    </a:cubicBezTo>
                    <a:cubicBezTo>
                      <a:pt x="1" y="42482"/>
                      <a:pt x="333" y="43194"/>
                      <a:pt x="855" y="43716"/>
                    </a:cubicBezTo>
                    <a:cubicBezTo>
                      <a:pt x="1424" y="44261"/>
                      <a:pt x="2231" y="44617"/>
                      <a:pt x="3108" y="44617"/>
                    </a:cubicBezTo>
                    <a:lnTo>
                      <a:pt x="3227" y="44617"/>
                    </a:lnTo>
                    <a:cubicBezTo>
                      <a:pt x="4887" y="44546"/>
                      <a:pt x="6192" y="43265"/>
                      <a:pt x="6192" y="41699"/>
                    </a:cubicBezTo>
                    <a:cubicBezTo>
                      <a:pt x="6168" y="30314"/>
                      <a:pt x="7496" y="594"/>
                      <a:pt x="7520" y="262"/>
                    </a:cubicBezTo>
                    <a:lnTo>
                      <a:pt x="1329" y="1"/>
                    </a:ln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477962" y="4487255"/>
                <a:ext cx="152279" cy="90249"/>
              </a:xfrm>
              <a:custGeom>
                <a:avLst/>
                <a:gdLst/>
                <a:ahLst/>
                <a:cxnLst/>
                <a:rect l="l" t="t" r="r" b="b"/>
                <a:pathLst>
                  <a:path w="4603" h="2728" extrusionOk="0">
                    <a:moveTo>
                      <a:pt x="1" y="0"/>
                    </a:moveTo>
                    <a:lnTo>
                      <a:pt x="356" y="2396"/>
                    </a:lnTo>
                    <a:lnTo>
                      <a:pt x="4412" y="2728"/>
                    </a:lnTo>
                    <a:lnTo>
                      <a:pt x="4602" y="0"/>
                    </a:ln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425391" y="2962505"/>
                <a:ext cx="580697" cy="273129"/>
              </a:xfrm>
              <a:custGeom>
                <a:avLst/>
                <a:gdLst/>
                <a:ahLst/>
                <a:cxnLst/>
                <a:rect l="l" t="t" r="r" b="b"/>
                <a:pathLst>
                  <a:path w="17553" h="8256" extrusionOk="0">
                    <a:moveTo>
                      <a:pt x="1518" y="0"/>
                    </a:moveTo>
                    <a:cubicBezTo>
                      <a:pt x="1518" y="0"/>
                      <a:pt x="0" y="6547"/>
                      <a:pt x="8112" y="8041"/>
                    </a:cubicBezTo>
                    <a:cubicBezTo>
                      <a:pt x="8897" y="8188"/>
                      <a:pt x="9616" y="8256"/>
                      <a:pt x="10275" y="8256"/>
                    </a:cubicBezTo>
                    <a:cubicBezTo>
                      <a:pt x="16428" y="8256"/>
                      <a:pt x="17339" y="2357"/>
                      <a:pt x="17553" y="0"/>
                    </a:cubicBezTo>
                    <a:close/>
                  </a:path>
                </a:pathLst>
              </a:custGeom>
              <a:solidFill>
                <a:srgbClr val="3A6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751833" y="3081773"/>
                <a:ext cx="326491" cy="1475413"/>
              </a:xfrm>
              <a:custGeom>
                <a:avLst/>
                <a:gdLst/>
                <a:ahLst/>
                <a:cxnLst/>
                <a:rect l="l" t="t" r="r" b="b"/>
                <a:pathLst>
                  <a:path w="9869" h="44598" extrusionOk="0">
                    <a:moveTo>
                      <a:pt x="6168" y="1"/>
                    </a:moveTo>
                    <a:lnTo>
                      <a:pt x="1" y="475"/>
                    </a:lnTo>
                    <a:cubicBezTo>
                      <a:pt x="48" y="1234"/>
                      <a:pt x="736" y="10437"/>
                      <a:pt x="1542" y="20447"/>
                    </a:cubicBezTo>
                    <a:cubicBezTo>
                      <a:pt x="2183" y="28440"/>
                      <a:pt x="2942" y="36956"/>
                      <a:pt x="3559" y="42055"/>
                    </a:cubicBezTo>
                    <a:cubicBezTo>
                      <a:pt x="3630" y="42814"/>
                      <a:pt x="4057" y="43478"/>
                      <a:pt x="4626" y="43929"/>
                    </a:cubicBezTo>
                    <a:cubicBezTo>
                      <a:pt x="5163" y="44347"/>
                      <a:pt x="5834" y="44598"/>
                      <a:pt x="6540" y="44598"/>
                    </a:cubicBezTo>
                    <a:cubicBezTo>
                      <a:pt x="6676" y="44598"/>
                      <a:pt x="6813" y="44589"/>
                      <a:pt x="6951" y="44569"/>
                    </a:cubicBezTo>
                    <a:cubicBezTo>
                      <a:pt x="6998" y="44569"/>
                      <a:pt x="7045" y="44569"/>
                      <a:pt x="7093" y="44546"/>
                    </a:cubicBezTo>
                    <a:cubicBezTo>
                      <a:pt x="8729" y="44309"/>
                      <a:pt x="9868" y="42862"/>
                      <a:pt x="9678" y="41320"/>
                    </a:cubicBezTo>
                    <a:cubicBezTo>
                      <a:pt x="8350" y="30006"/>
                      <a:pt x="6191" y="333"/>
                      <a:pt x="6168" y="1"/>
                    </a:cubicBez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896246" y="4491953"/>
                <a:ext cx="156182" cy="94980"/>
              </a:xfrm>
              <a:custGeom>
                <a:avLst/>
                <a:gdLst/>
                <a:ahLst/>
                <a:cxnLst/>
                <a:rect l="l" t="t" r="r" b="b"/>
                <a:pathLst>
                  <a:path w="4721" h="2871" extrusionOk="0">
                    <a:moveTo>
                      <a:pt x="4578" y="0"/>
                    </a:moveTo>
                    <a:lnTo>
                      <a:pt x="0" y="522"/>
                    </a:lnTo>
                    <a:lnTo>
                      <a:pt x="664" y="2871"/>
                    </a:lnTo>
                    <a:lnTo>
                      <a:pt x="4720" y="2728"/>
                    </a:lnTo>
                    <a:lnTo>
                      <a:pt x="4578" y="0"/>
                    </a:ln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24154" y="2158857"/>
                <a:ext cx="933059" cy="2472685"/>
              </a:xfrm>
              <a:custGeom>
                <a:avLst/>
                <a:gdLst/>
                <a:ahLst/>
                <a:cxnLst/>
                <a:rect l="l" t="t" r="r" b="b"/>
                <a:pathLst>
                  <a:path w="28204" h="74743" extrusionOk="0">
                    <a:moveTo>
                      <a:pt x="20124" y="1"/>
                    </a:moveTo>
                    <a:cubicBezTo>
                      <a:pt x="20097" y="1"/>
                      <a:pt x="20070" y="1"/>
                      <a:pt x="20044" y="2"/>
                    </a:cubicBezTo>
                    <a:lnTo>
                      <a:pt x="7377" y="667"/>
                    </a:lnTo>
                    <a:cubicBezTo>
                      <a:pt x="6025" y="761"/>
                      <a:pt x="4934" y="2446"/>
                      <a:pt x="4934" y="4509"/>
                    </a:cubicBezTo>
                    <a:lnTo>
                      <a:pt x="1329" y="55435"/>
                    </a:lnTo>
                    <a:lnTo>
                      <a:pt x="1186" y="57309"/>
                    </a:lnTo>
                    <a:lnTo>
                      <a:pt x="1020" y="59799"/>
                    </a:lnTo>
                    <a:lnTo>
                      <a:pt x="878" y="61649"/>
                    </a:lnTo>
                    <a:lnTo>
                      <a:pt x="665" y="64733"/>
                    </a:lnTo>
                    <a:lnTo>
                      <a:pt x="522" y="66607"/>
                    </a:lnTo>
                    <a:lnTo>
                      <a:pt x="72" y="72869"/>
                    </a:lnTo>
                    <a:cubicBezTo>
                      <a:pt x="1" y="73865"/>
                      <a:pt x="522" y="74743"/>
                      <a:pt x="1186" y="74743"/>
                    </a:cubicBezTo>
                    <a:lnTo>
                      <a:pt x="27088" y="74743"/>
                    </a:lnTo>
                    <a:cubicBezTo>
                      <a:pt x="27729" y="74743"/>
                      <a:pt x="28203" y="73889"/>
                      <a:pt x="28132" y="72916"/>
                    </a:cubicBezTo>
                    <a:lnTo>
                      <a:pt x="27729" y="67840"/>
                    </a:lnTo>
                    <a:lnTo>
                      <a:pt x="27586" y="66014"/>
                    </a:lnTo>
                    <a:lnTo>
                      <a:pt x="27349" y="62978"/>
                    </a:lnTo>
                    <a:lnTo>
                      <a:pt x="27183" y="61151"/>
                    </a:lnTo>
                    <a:lnTo>
                      <a:pt x="26993" y="58684"/>
                    </a:lnTo>
                    <a:lnTo>
                      <a:pt x="26851" y="56834"/>
                    </a:lnTo>
                    <a:lnTo>
                      <a:pt x="22676" y="4248"/>
                    </a:lnTo>
                    <a:cubicBezTo>
                      <a:pt x="22816" y="1964"/>
                      <a:pt x="21628" y="1"/>
                      <a:pt x="20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747929" y="1939973"/>
                <a:ext cx="120850" cy="266049"/>
              </a:xfrm>
              <a:custGeom>
                <a:avLst/>
                <a:gdLst/>
                <a:ahLst/>
                <a:cxnLst/>
                <a:rect l="l" t="t" r="r" b="b"/>
                <a:pathLst>
                  <a:path w="3653" h="8042" extrusionOk="0">
                    <a:moveTo>
                      <a:pt x="0" y="1"/>
                    </a:moveTo>
                    <a:lnTo>
                      <a:pt x="0" y="8042"/>
                    </a:lnTo>
                    <a:lnTo>
                      <a:pt x="3653" y="8042"/>
                    </a:lnTo>
                    <a:lnTo>
                      <a:pt x="3653" y="1"/>
                    </a:lnTo>
                    <a:close/>
                  </a:path>
                </a:pathLst>
              </a:custGeom>
              <a:solidFill>
                <a:srgbClr val="DB8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641961" y="1746927"/>
                <a:ext cx="230750" cy="309983"/>
              </a:xfrm>
              <a:custGeom>
                <a:avLst/>
                <a:gdLst/>
                <a:ahLst/>
                <a:cxnLst/>
                <a:rect l="l" t="t" r="r" b="b"/>
                <a:pathLst>
                  <a:path w="6975" h="9370" extrusionOk="0">
                    <a:moveTo>
                      <a:pt x="3488" y="1"/>
                    </a:moveTo>
                    <a:cubicBezTo>
                      <a:pt x="1566" y="1"/>
                      <a:pt x="1" y="1566"/>
                      <a:pt x="1" y="3487"/>
                    </a:cubicBezTo>
                    <a:lnTo>
                      <a:pt x="1" y="5883"/>
                    </a:lnTo>
                    <a:cubicBezTo>
                      <a:pt x="1" y="6571"/>
                      <a:pt x="191" y="7211"/>
                      <a:pt x="546" y="7757"/>
                    </a:cubicBezTo>
                    <a:cubicBezTo>
                      <a:pt x="1163" y="8729"/>
                      <a:pt x="2254" y="9370"/>
                      <a:pt x="3488" y="9370"/>
                    </a:cubicBezTo>
                    <a:cubicBezTo>
                      <a:pt x="5409" y="9370"/>
                      <a:pt x="6975" y="7828"/>
                      <a:pt x="6975" y="5883"/>
                    </a:cubicBezTo>
                    <a:lnTo>
                      <a:pt x="6975" y="3487"/>
                    </a:lnTo>
                    <a:cubicBezTo>
                      <a:pt x="6975" y="1566"/>
                      <a:pt x="5409" y="1"/>
                      <a:pt x="3488" y="1"/>
                    </a:cubicBezTo>
                    <a:close/>
                  </a:path>
                </a:pathLst>
              </a:custGeom>
              <a:solidFill>
                <a:srgbClr val="DB8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25611" y="1884259"/>
                <a:ext cx="93392" cy="93425"/>
              </a:xfrm>
              <a:custGeom>
                <a:avLst/>
                <a:gdLst/>
                <a:ahLst/>
                <a:cxnLst/>
                <a:rect l="l" t="t" r="r" b="b"/>
                <a:pathLst>
                  <a:path w="2823" h="2824" extrusionOk="0">
                    <a:moveTo>
                      <a:pt x="1400" y="1"/>
                    </a:moveTo>
                    <a:cubicBezTo>
                      <a:pt x="641" y="1"/>
                      <a:pt x="0" y="617"/>
                      <a:pt x="0" y="1400"/>
                    </a:cubicBezTo>
                    <a:cubicBezTo>
                      <a:pt x="0" y="2183"/>
                      <a:pt x="641" y="2823"/>
                      <a:pt x="1400" y="2823"/>
                    </a:cubicBezTo>
                    <a:cubicBezTo>
                      <a:pt x="2183" y="2823"/>
                      <a:pt x="2823" y="2183"/>
                      <a:pt x="2823" y="1400"/>
                    </a:cubicBezTo>
                    <a:cubicBezTo>
                      <a:pt x="2823" y="617"/>
                      <a:pt x="2183" y="1"/>
                      <a:pt x="1400" y="1"/>
                    </a:cubicBezTo>
                    <a:close/>
                  </a:path>
                </a:pathLst>
              </a:custGeom>
              <a:solidFill>
                <a:srgbClr val="DB8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62500" y="1913208"/>
                <a:ext cx="36126" cy="39467"/>
              </a:xfrm>
              <a:custGeom>
                <a:avLst/>
                <a:gdLst/>
                <a:ahLst/>
                <a:cxnLst/>
                <a:rect l="l" t="t" r="r" b="b"/>
                <a:pathLst>
                  <a:path w="1092" h="1193" extrusionOk="0">
                    <a:moveTo>
                      <a:pt x="668" y="0"/>
                    </a:moveTo>
                    <a:cubicBezTo>
                      <a:pt x="466" y="0"/>
                      <a:pt x="258" y="157"/>
                      <a:pt x="142" y="406"/>
                    </a:cubicBezTo>
                    <a:cubicBezTo>
                      <a:pt x="0" y="715"/>
                      <a:pt x="48" y="1071"/>
                      <a:pt x="285" y="1165"/>
                    </a:cubicBezTo>
                    <a:cubicBezTo>
                      <a:pt x="325" y="1183"/>
                      <a:pt x="369" y="1192"/>
                      <a:pt x="415" y="1192"/>
                    </a:cubicBezTo>
                    <a:cubicBezTo>
                      <a:pt x="609" y="1192"/>
                      <a:pt x="834" y="1036"/>
                      <a:pt x="949" y="786"/>
                    </a:cubicBezTo>
                    <a:cubicBezTo>
                      <a:pt x="1091" y="478"/>
                      <a:pt x="1020" y="122"/>
                      <a:pt x="807" y="27"/>
                    </a:cubicBezTo>
                    <a:cubicBezTo>
                      <a:pt x="762" y="9"/>
                      <a:pt x="715" y="0"/>
                      <a:pt x="668"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3747929" y="2007464"/>
                <a:ext cx="103614" cy="84790"/>
              </a:xfrm>
              <a:custGeom>
                <a:avLst/>
                <a:gdLst/>
                <a:ahLst/>
                <a:cxnLst/>
                <a:rect l="l" t="t" r="r" b="b"/>
                <a:pathLst>
                  <a:path w="3132" h="2563" extrusionOk="0">
                    <a:moveTo>
                      <a:pt x="3131" y="1"/>
                    </a:moveTo>
                    <a:lnTo>
                      <a:pt x="3131" y="1"/>
                    </a:lnTo>
                    <a:cubicBezTo>
                      <a:pt x="3131" y="1"/>
                      <a:pt x="2393" y="1499"/>
                      <a:pt x="200" y="1499"/>
                    </a:cubicBezTo>
                    <a:cubicBezTo>
                      <a:pt x="135" y="1499"/>
                      <a:pt x="68" y="1498"/>
                      <a:pt x="0" y="1495"/>
                    </a:cubicBezTo>
                    <a:lnTo>
                      <a:pt x="0" y="2562"/>
                    </a:lnTo>
                    <a:cubicBezTo>
                      <a:pt x="0" y="2562"/>
                      <a:pt x="2846" y="2491"/>
                      <a:pt x="3131"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3739096" y="1862887"/>
                <a:ext cx="38673" cy="25970"/>
              </a:xfrm>
              <a:custGeom>
                <a:avLst/>
                <a:gdLst/>
                <a:ahLst/>
                <a:cxnLst/>
                <a:rect l="l" t="t" r="r" b="b"/>
                <a:pathLst>
                  <a:path w="1169" h="785" extrusionOk="0">
                    <a:moveTo>
                      <a:pt x="513" y="0"/>
                    </a:moveTo>
                    <a:cubicBezTo>
                      <a:pt x="290" y="0"/>
                      <a:pt x="86" y="132"/>
                      <a:pt x="30" y="338"/>
                    </a:cubicBezTo>
                    <a:cubicBezTo>
                      <a:pt x="1" y="455"/>
                      <a:pt x="39" y="484"/>
                      <a:pt x="115" y="484"/>
                    </a:cubicBezTo>
                    <a:cubicBezTo>
                      <a:pt x="189" y="484"/>
                      <a:pt x="298" y="457"/>
                      <a:pt x="412" y="457"/>
                    </a:cubicBezTo>
                    <a:cubicBezTo>
                      <a:pt x="466" y="457"/>
                      <a:pt x="522" y="463"/>
                      <a:pt x="575" y="481"/>
                    </a:cubicBezTo>
                    <a:cubicBezTo>
                      <a:pt x="807" y="552"/>
                      <a:pt x="945" y="784"/>
                      <a:pt x="1030" y="784"/>
                    </a:cubicBezTo>
                    <a:cubicBezTo>
                      <a:pt x="1058" y="784"/>
                      <a:pt x="1080" y="759"/>
                      <a:pt x="1097" y="694"/>
                    </a:cubicBezTo>
                    <a:cubicBezTo>
                      <a:pt x="1168" y="433"/>
                      <a:pt x="1002" y="125"/>
                      <a:pt x="694" y="30"/>
                    </a:cubicBezTo>
                    <a:cubicBezTo>
                      <a:pt x="634" y="10"/>
                      <a:pt x="573"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3636469" y="1866890"/>
                <a:ext cx="36986" cy="23654"/>
              </a:xfrm>
              <a:custGeom>
                <a:avLst/>
                <a:gdLst/>
                <a:ahLst/>
                <a:cxnLst/>
                <a:rect l="l" t="t" r="r" b="b"/>
                <a:pathLst>
                  <a:path w="1118" h="715" extrusionOk="0">
                    <a:moveTo>
                      <a:pt x="639" y="1"/>
                    </a:moveTo>
                    <a:cubicBezTo>
                      <a:pt x="586" y="1"/>
                      <a:pt x="530" y="9"/>
                      <a:pt x="475" y="27"/>
                    </a:cubicBezTo>
                    <a:cubicBezTo>
                      <a:pt x="191" y="99"/>
                      <a:pt x="1" y="360"/>
                      <a:pt x="48" y="620"/>
                    </a:cubicBezTo>
                    <a:cubicBezTo>
                      <a:pt x="67" y="689"/>
                      <a:pt x="92" y="715"/>
                      <a:pt x="124" y="715"/>
                    </a:cubicBezTo>
                    <a:cubicBezTo>
                      <a:pt x="214" y="715"/>
                      <a:pt x="360" y="507"/>
                      <a:pt x="570" y="454"/>
                    </a:cubicBezTo>
                    <a:cubicBezTo>
                      <a:pt x="618" y="438"/>
                      <a:pt x="667" y="433"/>
                      <a:pt x="714" y="433"/>
                    </a:cubicBezTo>
                    <a:cubicBezTo>
                      <a:pt x="847" y="433"/>
                      <a:pt x="971" y="479"/>
                      <a:pt x="1041" y="479"/>
                    </a:cubicBezTo>
                    <a:cubicBezTo>
                      <a:pt x="1094" y="479"/>
                      <a:pt x="1117" y="453"/>
                      <a:pt x="1092" y="360"/>
                    </a:cubicBezTo>
                    <a:cubicBezTo>
                      <a:pt x="1054" y="149"/>
                      <a:pt x="861" y="1"/>
                      <a:pt x="6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3743992" y="1889751"/>
                <a:ext cx="18857" cy="20445"/>
              </a:xfrm>
              <a:custGeom>
                <a:avLst/>
                <a:gdLst/>
                <a:ahLst/>
                <a:cxnLst/>
                <a:rect l="l" t="t" r="r" b="b"/>
                <a:pathLst>
                  <a:path w="570" h="618" extrusionOk="0">
                    <a:moveTo>
                      <a:pt x="285" y="1"/>
                    </a:moveTo>
                    <a:cubicBezTo>
                      <a:pt x="119" y="1"/>
                      <a:pt x="0" y="119"/>
                      <a:pt x="0" y="309"/>
                    </a:cubicBezTo>
                    <a:cubicBezTo>
                      <a:pt x="0" y="475"/>
                      <a:pt x="119" y="617"/>
                      <a:pt x="285" y="617"/>
                    </a:cubicBezTo>
                    <a:cubicBezTo>
                      <a:pt x="451" y="617"/>
                      <a:pt x="570" y="475"/>
                      <a:pt x="570" y="309"/>
                    </a:cubicBezTo>
                    <a:cubicBezTo>
                      <a:pt x="570" y="119"/>
                      <a:pt x="451" y="1"/>
                      <a:pt x="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654533" y="1892894"/>
                <a:ext cx="18857" cy="20445"/>
              </a:xfrm>
              <a:custGeom>
                <a:avLst/>
                <a:gdLst/>
                <a:ahLst/>
                <a:cxnLst/>
                <a:rect l="l" t="t" r="r" b="b"/>
                <a:pathLst>
                  <a:path w="570" h="618" extrusionOk="0">
                    <a:moveTo>
                      <a:pt x="285" y="1"/>
                    </a:moveTo>
                    <a:cubicBezTo>
                      <a:pt x="119" y="1"/>
                      <a:pt x="0" y="143"/>
                      <a:pt x="0" y="309"/>
                    </a:cubicBezTo>
                    <a:cubicBezTo>
                      <a:pt x="0" y="475"/>
                      <a:pt x="119" y="617"/>
                      <a:pt x="285" y="617"/>
                    </a:cubicBezTo>
                    <a:cubicBezTo>
                      <a:pt x="427" y="617"/>
                      <a:pt x="570" y="475"/>
                      <a:pt x="570" y="309"/>
                    </a:cubicBezTo>
                    <a:cubicBezTo>
                      <a:pt x="570" y="143"/>
                      <a:pt x="427" y="1"/>
                      <a:pt x="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680438" y="1883796"/>
                <a:ext cx="42081" cy="58424"/>
              </a:xfrm>
              <a:custGeom>
                <a:avLst/>
                <a:gdLst/>
                <a:ahLst/>
                <a:cxnLst/>
                <a:rect l="l" t="t" r="r" b="b"/>
                <a:pathLst>
                  <a:path w="1272" h="1766" extrusionOk="0">
                    <a:moveTo>
                      <a:pt x="689" y="0"/>
                    </a:moveTo>
                    <a:cubicBezTo>
                      <a:pt x="680" y="0"/>
                      <a:pt x="671" y="5"/>
                      <a:pt x="664" y="15"/>
                    </a:cubicBezTo>
                    <a:cubicBezTo>
                      <a:pt x="664" y="15"/>
                      <a:pt x="854" y="940"/>
                      <a:pt x="569" y="1058"/>
                    </a:cubicBezTo>
                    <a:cubicBezTo>
                      <a:pt x="285" y="1153"/>
                      <a:pt x="0" y="1224"/>
                      <a:pt x="119" y="1485"/>
                    </a:cubicBezTo>
                    <a:cubicBezTo>
                      <a:pt x="174" y="1638"/>
                      <a:pt x="456" y="1766"/>
                      <a:pt x="709" y="1766"/>
                    </a:cubicBezTo>
                    <a:cubicBezTo>
                      <a:pt x="890" y="1766"/>
                      <a:pt x="1056" y="1700"/>
                      <a:pt x="1115" y="1533"/>
                    </a:cubicBezTo>
                    <a:cubicBezTo>
                      <a:pt x="1271" y="1176"/>
                      <a:pt x="840" y="0"/>
                      <a:pt x="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698468" y="1961775"/>
                <a:ext cx="75362" cy="50947"/>
              </a:xfrm>
              <a:custGeom>
                <a:avLst/>
                <a:gdLst/>
                <a:ahLst/>
                <a:cxnLst/>
                <a:rect l="l" t="t" r="r" b="b"/>
                <a:pathLst>
                  <a:path w="2278" h="1540" extrusionOk="0">
                    <a:moveTo>
                      <a:pt x="1895" y="0"/>
                    </a:moveTo>
                    <a:cubicBezTo>
                      <a:pt x="1699" y="0"/>
                      <a:pt x="1424" y="150"/>
                      <a:pt x="1092" y="219"/>
                    </a:cubicBezTo>
                    <a:cubicBezTo>
                      <a:pt x="523" y="314"/>
                      <a:pt x="1" y="148"/>
                      <a:pt x="96" y="694"/>
                    </a:cubicBezTo>
                    <a:cubicBezTo>
                      <a:pt x="201" y="1201"/>
                      <a:pt x="647" y="1539"/>
                      <a:pt x="1145" y="1539"/>
                    </a:cubicBezTo>
                    <a:cubicBezTo>
                      <a:pt x="1206" y="1539"/>
                      <a:pt x="1267" y="1534"/>
                      <a:pt x="1329" y="1524"/>
                    </a:cubicBezTo>
                    <a:cubicBezTo>
                      <a:pt x="1898" y="1405"/>
                      <a:pt x="2278" y="860"/>
                      <a:pt x="2183" y="314"/>
                    </a:cubicBezTo>
                    <a:cubicBezTo>
                      <a:pt x="2134" y="77"/>
                      <a:pt x="2035" y="0"/>
                      <a:pt x="1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559581" y="1722742"/>
                <a:ext cx="451245" cy="579374"/>
              </a:xfrm>
              <a:custGeom>
                <a:avLst/>
                <a:gdLst/>
                <a:ahLst/>
                <a:cxnLst/>
                <a:rect l="l" t="t" r="r" b="b"/>
                <a:pathLst>
                  <a:path w="13640" h="17513" extrusionOk="0">
                    <a:moveTo>
                      <a:pt x="4483" y="1254"/>
                    </a:moveTo>
                    <a:cubicBezTo>
                      <a:pt x="4483" y="1254"/>
                      <a:pt x="7425" y="1989"/>
                      <a:pt x="8112" y="3791"/>
                    </a:cubicBezTo>
                    <a:cubicBezTo>
                      <a:pt x="8800" y="5570"/>
                      <a:pt x="8041" y="9816"/>
                      <a:pt x="6405" y="10053"/>
                    </a:cubicBezTo>
                    <a:cubicBezTo>
                      <a:pt x="6267" y="10073"/>
                      <a:pt x="6125" y="10083"/>
                      <a:pt x="5980" y="10083"/>
                    </a:cubicBezTo>
                    <a:cubicBezTo>
                      <a:pt x="4401" y="10083"/>
                      <a:pt x="2497" y="8893"/>
                      <a:pt x="2562" y="6329"/>
                    </a:cubicBezTo>
                    <a:cubicBezTo>
                      <a:pt x="2610" y="3554"/>
                      <a:pt x="2562" y="2392"/>
                      <a:pt x="4483" y="1254"/>
                    </a:cubicBezTo>
                    <a:close/>
                    <a:moveTo>
                      <a:pt x="6570" y="1"/>
                    </a:moveTo>
                    <a:cubicBezTo>
                      <a:pt x="5288" y="1"/>
                      <a:pt x="4051" y="414"/>
                      <a:pt x="3392" y="1111"/>
                    </a:cubicBezTo>
                    <a:cubicBezTo>
                      <a:pt x="1779" y="2843"/>
                      <a:pt x="1684" y="7610"/>
                      <a:pt x="2586" y="9057"/>
                    </a:cubicBezTo>
                    <a:cubicBezTo>
                      <a:pt x="2586" y="9057"/>
                      <a:pt x="2467" y="11334"/>
                      <a:pt x="2111" y="11714"/>
                    </a:cubicBezTo>
                    <a:cubicBezTo>
                      <a:pt x="1851" y="11975"/>
                      <a:pt x="949" y="12639"/>
                      <a:pt x="309" y="13066"/>
                    </a:cubicBezTo>
                    <a:cubicBezTo>
                      <a:pt x="24" y="13256"/>
                      <a:pt x="0" y="13706"/>
                      <a:pt x="285" y="13920"/>
                    </a:cubicBezTo>
                    <a:lnTo>
                      <a:pt x="4792" y="17406"/>
                    </a:lnTo>
                    <a:cubicBezTo>
                      <a:pt x="4888" y="17476"/>
                      <a:pt x="5001" y="17512"/>
                      <a:pt x="5111" y="17512"/>
                    </a:cubicBezTo>
                    <a:cubicBezTo>
                      <a:pt x="5190" y="17512"/>
                      <a:pt x="5268" y="17494"/>
                      <a:pt x="5337" y="17454"/>
                    </a:cubicBezTo>
                    <a:cubicBezTo>
                      <a:pt x="6832" y="16790"/>
                      <a:pt x="13449" y="13825"/>
                      <a:pt x="13544" y="13635"/>
                    </a:cubicBezTo>
                    <a:cubicBezTo>
                      <a:pt x="13639" y="13445"/>
                      <a:pt x="11267" y="11524"/>
                      <a:pt x="11030" y="10101"/>
                    </a:cubicBezTo>
                    <a:cubicBezTo>
                      <a:pt x="10793" y="8654"/>
                      <a:pt x="10484" y="8203"/>
                      <a:pt x="10484" y="8203"/>
                    </a:cubicBezTo>
                    <a:cubicBezTo>
                      <a:pt x="10484" y="8203"/>
                      <a:pt x="11528" y="6543"/>
                      <a:pt x="10817" y="2985"/>
                    </a:cubicBezTo>
                    <a:cubicBezTo>
                      <a:pt x="10382" y="866"/>
                      <a:pt x="8428" y="1"/>
                      <a:pt x="6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626279" y="1749937"/>
                <a:ext cx="244877" cy="323944"/>
              </a:xfrm>
              <a:custGeom>
                <a:avLst/>
                <a:gdLst/>
                <a:ahLst/>
                <a:cxnLst/>
                <a:rect l="l" t="t" r="r" b="b"/>
                <a:pathLst>
                  <a:path w="7402" h="9792" extrusionOk="0">
                    <a:moveTo>
                      <a:pt x="2467" y="432"/>
                    </a:moveTo>
                    <a:cubicBezTo>
                      <a:pt x="2467" y="432"/>
                      <a:pt x="5409" y="1167"/>
                      <a:pt x="6096" y="2969"/>
                    </a:cubicBezTo>
                    <a:cubicBezTo>
                      <a:pt x="6784" y="4748"/>
                      <a:pt x="6025" y="8994"/>
                      <a:pt x="4389" y="9231"/>
                    </a:cubicBezTo>
                    <a:cubicBezTo>
                      <a:pt x="4251" y="9251"/>
                      <a:pt x="4109" y="9261"/>
                      <a:pt x="3964" y="9261"/>
                    </a:cubicBezTo>
                    <a:cubicBezTo>
                      <a:pt x="2385" y="9261"/>
                      <a:pt x="481" y="8071"/>
                      <a:pt x="546" y="5507"/>
                    </a:cubicBezTo>
                    <a:cubicBezTo>
                      <a:pt x="594" y="2732"/>
                      <a:pt x="546" y="1570"/>
                      <a:pt x="2467" y="432"/>
                    </a:cubicBezTo>
                    <a:close/>
                    <a:moveTo>
                      <a:pt x="2620" y="1"/>
                    </a:moveTo>
                    <a:cubicBezTo>
                      <a:pt x="2572" y="1"/>
                      <a:pt x="2355" y="80"/>
                      <a:pt x="1424" y="953"/>
                    </a:cubicBezTo>
                    <a:cubicBezTo>
                      <a:pt x="261" y="2021"/>
                      <a:pt x="1" y="5247"/>
                      <a:pt x="356" y="6883"/>
                    </a:cubicBezTo>
                    <a:cubicBezTo>
                      <a:pt x="712" y="8496"/>
                      <a:pt x="2254" y="9564"/>
                      <a:pt x="3321" y="9753"/>
                    </a:cubicBezTo>
                    <a:cubicBezTo>
                      <a:pt x="3467" y="9779"/>
                      <a:pt x="3609" y="9791"/>
                      <a:pt x="3747" y="9791"/>
                    </a:cubicBezTo>
                    <a:cubicBezTo>
                      <a:pt x="4617" y="9791"/>
                      <a:pt x="5327" y="9304"/>
                      <a:pt x="5859" y="8710"/>
                    </a:cubicBezTo>
                    <a:cubicBezTo>
                      <a:pt x="6500" y="8022"/>
                      <a:pt x="7401" y="4891"/>
                      <a:pt x="6595" y="2803"/>
                    </a:cubicBezTo>
                    <a:cubicBezTo>
                      <a:pt x="5812" y="716"/>
                      <a:pt x="2633" y="5"/>
                      <a:pt x="2633" y="5"/>
                    </a:cubicBezTo>
                    <a:cubicBezTo>
                      <a:pt x="2633" y="5"/>
                      <a:pt x="2631" y="1"/>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933896" y="2142944"/>
                <a:ext cx="401026" cy="1084775"/>
              </a:xfrm>
              <a:custGeom>
                <a:avLst/>
                <a:gdLst/>
                <a:ahLst/>
                <a:cxnLst/>
                <a:rect l="l" t="t" r="r" b="b"/>
                <a:pathLst>
                  <a:path w="12122" h="32790" extrusionOk="0">
                    <a:moveTo>
                      <a:pt x="2688" y="1"/>
                    </a:moveTo>
                    <a:cubicBezTo>
                      <a:pt x="2218" y="1"/>
                      <a:pt x="1743" y="142"/>
                      <a:pt x="1329" y="436"/>
                    </a:cubicBezTo>
                    <a:cubicBezTo>
                      <a:pt x="262" y="1195"/>
                      <a:pt x="1" y="2666"/>
                      <a:pt x="760" y="3733"/>
                    </a:cubicBezTo>
                    <a:cubicBezTo>
                      <a:pt x="760" y="3757"/>
                      <a:pt x="2325" y="6010"/>
                      <a:pt x="3914" y="10422"/>
                    </a:cubicBezTo>
                    <a:cubicBezTo>
                      <a:pt x="5361" y="14478"/>
                      <a:pt x="7164" y="21238"/>
                      <a:pt x="7330" y="30465"/>
                    </a:cubicBezTo>
                    <a:cubicBezTo>
                      <a:pt x="7377" y="31746"/>
                      <a:pt x="8421" y="32789"/>
                      <a:pt x="9702" y="32789"/>
                    </a:cubicBezTo>
                    <a:lnTo>
                      <a:pt x="9749" y="32789"/>
                    </a:lnTo>
                    <a:cubicBezTo>
                      <a:pt x="11078" y="32742"/>
                      <a:pt x="12121" y="31675"/>
                      <a:pt x="12074" y="30370"/>
                    </a:cubicBezTo>
                    <a:cubicBezTo>
                      <a:pt x="11694" y="11157"/>
                      <a:pt x="4911" y="1408"/>
                      <a:pt x="4626" y="1005"/>
                    </a:cubicBezTo>
                    <a:cubicBezTo>
                      <a:pt x="4161" y="352"/>
                      <a:pt x="3430" y="1"/>
                      <a:pt x="2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264503" y="3019410"/>
                <a:ext cx="113837" cy="68183"/>
              </a:xfrm>
              <a:custGeom>
                <a:avLst/>
                <a:gdLst/>
                <a:ahLst/>
                <a:cxnLst/>
                <a:rect l="l" t="t" r="r" b="b"/>
                <a:pathLst>
                  <a:path w="3441" h="2061" extrusionOk="0">
                    <a:moveTo>
                      <a:pt x="1373" y="0"/>
                    </a:moveTo>
                    <a:cubicBezTo>
                      <a:pt x="712" y="0"/>
                      <a:pt x="189" y="269"/>
                      <a:pt x="96" y="700"/>
                    </a:cubicBezTo>
                    <a:cubicBezTo>
                      <a:pt x="1" y="1245"/>
                      <a:pt x="618" y="1814"/>
                      <a:pt x="1519" y="2004"/>
                    </a:cubicBezTo>
                    <a:cubicBezTo>
                      <a:pt x="1701" y="2043"/>
                      <a:pt x="1879" y="2061"/>
                      <a:pt x="2049" y="2061"/>
                    </a:cubicBezTo>
                    <a:cubicBezTo>
                      <a:pt x="2718" y="2061"/>
                      <a:pt x="3251" y="1780"/>
                      <a:pt x="3345" y="1364"/>
                    </a:cubicBezTo>
                    <a:cubicBezTo>
                      <a:pt x="3440" y="818"/>
                      <a:pt x="2800" y="249"/>
                      <a:pt x="1922" y="59"/>
                    </a:cubicBezTo>
                    <a:cubicBezTo>
                      <a:pt x="1733" y="19"/>
                      <a:pt x="1548" y="0"/>
                      <a:pt x="1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252758" y="3039227"/>
                <a:ext cx="124787" cy="110231"/>
              </a:xfrm>
              <a:custGeom>
                <a:avLst/>
                <a:gdLst/>
                <a:ahLst/>
                <a:cxnLst/>
                <a:rect l="l" t="t" r="r" b="b"/>
                <a:pathLst>
                  <a:path w="3772" h="3332" extrusionOk="0">
                    <a:moveTo>
                      <a:pt x="1894" y="1"/>
                    </a:moveTo>
                    <a:cubicBezTo>
                      <a:pt x="1279" y="1"/>
                      <a:pt x="691" y="339"/>
                      <a:pt x="403" y="931"/>
                    </a:cubicBezTo>
                    <a:cubicBezTo>
                      <a:pt x="0" y="1761"/>
                      <a:pt x="332" y="2757"/>
                      <a:pt x="1139" y="3160"/>
                    </a:cubicBezTo>
                    <a:cubicBezTo>
                      <a:pt x="1370" y="3276"/>
                      <a:pt x="1618" y="3331"/>
                      <a:pt x="1863" y="3331"/>
                    </a:cubicBezTo>
                    <a:cubicBezTo>
                      <a:pt x="2469" y="3331"/>
                      <a:pt x="3057" y="2993"/>
                      <a:pt x="3344" y="2401"/>
                    </a:cubicBezTo>
                    <a:cubicBezTo>
                      <a:pt x="3771" y="1571"/>
                      <a:pt x="3439" y="575"/>
                      <a:pt x="2633" y="172"/>
                    </a:cubicBezTo>
                    <a:cubicBezTo>
                      <a:pt x="2394" y="56"/>
                      <a:pt x="2142" y="1"/>
                      <a:pt x="1894"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211932" y="3062949"/>
                <a:ext cx="152279" cy="157043"/>
              </a:xfrm>
              <a:custGeom>
                <a:avLst/>
                <a:gdLst/>
                <a:ahLst/>
                <a:cxnLst/>
                <a:rect l="l" t="t" r="r" b="b"/>
                <a:pathLst>
                  <a:path w="4603" h="4747" extrusionOk="0">
                    <a:moveTo>
                      <a:pt x="1874" y="0"/>
                    </a:moveTo>
                    <a:cubicBezTo>
                      <a:pt x="1874" y="0"/>
                      <a:pt x="1" y="1495"/>
                      <a:pt x="167" y="1779"/>
                    </a:cubicBezTo>
                    <a:cubicBezTo>
                      <a:pt x="194" y="1824"/>
                      <a:pt x="252" y="1844"/>
                      <a:pt x="331" y="1844"/>
                    </a:cubicBezTo>
                    <a:cubicBezTo>
                      <a:pt x="793" y="1844"/>
                      <a:pt x="1969" y="1186"/>
                      <a:pt x="1969" y="1186"/>
                    </a:cubicBezTo>
                    <a:lnTo>
                      <a:pt x="1969" y="1186"/>
                    </a:lnTo>
                    <a:cubicBezTo>
                      <a:pt x="1969" y="1187"/>
                      <a:pt x="594" y="4151"/>
                      <a:pt x="949" y="4270"/>
                    </a:cubicBezTo>
                    <a:cubicBezTo>
                      <a:pt x="960" y="4274"/>
                      <a:pt x="971" y="4276"/>
                      <a:pt x="983" y="4276"/>
                    </a:cubicBezTo>
                    <a:cubicBezTo>
                      <a:pt x="1382" y="4276"/>
                      <a:pt x="2633" y="2065"/>
                      <a:pt x="2633" y="2064"/>
                    </a:cubicBezTo>
                    <a:lnTo>
                      <a:pt x="2633" y="2064"/>
                    </a:lnTo>
                    <a:cubicBezTo>
                      <a:pt x="2633" y="2065"/>
                      <a:pt x="1400" y="4673"/>
                      <a:pt x="1898" y="4744"/>
                    </a:cubicBezTo>
                    <a:cubicBezTo>
                      <a:pt x="1907" y="4746"/>
                      <a:pt x="1916" y="4747"/>
                      <a:pt x="1926" y="4747"/>
                    </a:cubicBezTo>
                    <a:cubicBezTo>
                      <a:pt x="2407" y="4747"/>
                      <a:pt x="3274" y="2396"/>
                      <a:pt x="3274" y="2396"/>
                    </a:cubicBezTo>
                    <a:lnTo>
                      <a:pt x="3274" y="2396"/>
                    </a:lnTo>
                    <a:cubicBezTo>
                      <a:pt x="3274" y="2396"/>
                      <a:pt x="3084" y="4033"/>
                      <a:pt x="3345" y="4151"/>
                    </a:cubicBezTo>
                    <a:cubicBezTo>
                      <a:pt x="3354" y="4156"/>
                      <a:pt x="3363" y="4158"/>
                      <a:pt x="3372" y="4158"/>
                    </a:cubicBezTo>
                    <a:cubicBezTo>
                      <a:pt x="3653" y="4158"/>
                      <a:pt x="4009" y="2088"/>
                      <a:pt x="4009" y="2088"/>
                    </a:cubicBezTo>
                    <a:lnTo>
                      <a:pt x="4009" y="2088"/>
                    </a:lnTo>
                    <a:cubicBezTo>
                      <a:pt x="4009" y="2088"/>
                      <a:pt x="3986" y="3393"/>
                      <a:pt x="4256" y="3393"/>
                    </a:cubicBezTo>
                    <a:cubicBezTo>
                      <a:pt x="4260" y="3393"/>
                      <a:pt x="4265" y="3393"/>
                      <a:pt x="4270" y="3392"/>
                    </a:cubicBezTo>
                    <a:cubicBezTo>
                      <a:pt x="4578" y="3321"/>
                      <a:pt x="4602" y="1352"/>
                      <a:pt x="4602" y="1352"/>
                    </a:cubicBezTo>
                    <a:lnTo>
                      <a:pt x="1874"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199926" y="3148901"/>
                <a:ext cx="113804" cy="67885"/>
              </a:xfrm>
              <a:custGeom>
                <a:avLst/>
                <a:gdLst/>
                <a:ahLst/>
                <a:cxnLst/>
                <a:rect l="l" t="t" r="r" b="b"/>
                <a:pathLst>
                  <a:path w="3440" h="2052" extrusionOk="0">
                    <a:moveTo>
                      <a:pt x="1372" y="0"/>
                    </a:moveTo>
                    <a:cubicBezTo>
                      <a:pt x="712" y="0"/>
                      <a:pt x="189" y="268"/>
                      <a:pt x="95" y="699"/>
                    </a:cubicBezTo>
                    <a:cubicBezTo>
                      <a:pt x="1" y="1221"/>
                      <a:pt x="617" y="1814"/>
                      <a:pt x="1519" y="2004"/>
                    </a:cubicBezTo>
                    <a:cubicBezTo>
                      <a:pt x="1693" y="2036"/>
                      <a:pt x="1863" y="2051"/>
                      <a:pt x="2026" y="2051"/>
                    </a:cubicBezTo>
                    <a:cubicBezTo>
                      <a:pt x="2705" y="2051"/>
                      <a:pt x="3245" y="1785"/>
                      <a:pt x="3321" y="1363"/>
                    </a:cubicBezTo>
                    <a:cubicBezTo>
                      <a:pt x="3440" y="818"/>
                      <a:pt x="2799" y="225"/>
                      <a:pt x="1922" y="59"/>
                    </a:cubicBezTo>
                    <a:cubicBezTo>
                      <a:pt x="1733" y="19"/>
                      <a:pt x="1548"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188148" y="3168719"/>
                <a:ext cx="124820" cy="110099"/>
              </a:xfrm>
              <a:custGeom>
                <a:avLst/>
                <a:gdLst/>
                <a:ahLst/>
                <a:cxnLst/>
                <a:rect l="l" t="t" r="r" b="b"/>
                <a:pathLst>
                  <a:path w="3773" h="3328" extrusionOk="0">
                    <a:moveTo>
                      <a:pt x="1886" y="0"/>
                    </a:moveTo>
                    <a:cubicBezTo>
                      <a:pt x="1280" y="0"/>
                      <a:pt x="691" y="339"/>
                      <a:pt x="404" y="930"/>
                    </a:cubicBezTo>
                    <a:cubicBezTo>
                      <a:pt x="1" y="1737"/>
                      <a:pt x="309" y="2733"/>
                      <a:pt x="1139" y="3160"/>
                    </a:cubicBezTo>
                    <a:cubicBezTo>
                      <a:pt x="1367" y="3274"/>
                      <a:pt x="1609" y="3327"/>
                      <a:pt x="1849" y="3327"/>
                    </a:cubicBezTo>
                    <a:cubicBezTo>
                      <a:pt x="2460" y="3327"/>
                      <a:pt x="3056" y="2980"/>
                      <a:pt x="3345" y="2401"/>
                    </a:cubicBezTo>
                    <a:cubicBezTo>
                      <a:pt x="3772" y="1571"/>
                      <a:pt x="3440" y="575"/>
                      <a:pt x="2610" y="171"/>
                    </a:cubicBezTo>
                    <a:cubicBezTo>
                      <a:pt x="2378" y="56"/>
                      <a:pt x="2130" y="0"/>
                      <a:pt x="1886"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47355" y="3192407"/>
                <a:ext cx="152246" cy="157076"/>
              </a:xfrm>
              <a:custGeom>
                <a:avLst/>
                <a:gdLst/>
                <a:ahLst/>
                <a:cxnLst/>
                <a:rect l="l" t="t" r="r" b="b"/>
                <a:pathLst>
                  <a:path w="4602" h="4748" extrusionOk="0">
                    <a:moveTo>
                      <a:pt x="1874" y="1"/>
                    </a:moveTo>
                    <a:cubicBezTo>
                      <a:pt x="1874" y="1"/>
                      <a:pt x="0" y="1495"/>
                      <a:pt x="166" y="1780"/>
                    </a:cubicBezTo>
                    <a:cubicBezTo>
                      <a:pt x="194" y="1824"/>
                      <a:pt x="250" y="1843"/>
                      <a:pt x="326" y="1843"/>
                    </a:cubicBezTo>
                    <a:cubicBezTo>
                      <a:pt x="784" y="1843"/>
                      <a:pt x="1969" y="1163"/>
                      <a:pt x="1969" y="1163"/>
                    </a:cubicBezTo>
                    <a:lnTo>
                      <a:pt x="1969" y="1163"/>
                    </a:lnTo>
                    <a:cubicBezTo>
                      <a:pt x="1969" y="1164"/>
                      <a:pt x="593" y="4152"/>
                      <a:pt x="949" y="4271"/>
                    </a:cubicBezTo>
                    <a:cubicBezTo>
                      <a:pt x="958" y="4273"/>
                      <a:pt x="967" y="4275"/>
                      <a:pt x="977" y="4275"/>
                    </a:cubicBezTo>
                    <a:cubicBezTo>
                      <a:pt x="1370" y="4275"/>
                      <a:pt x="2633" y="2065"/>
                      <a:pt x="2633" y="2065"/>
                    </a:cubicBezTo>
                    <a:lnTo>
                      <a:pt x="2633" y="2065"/>
                    </a:lnTo>
                    <a:cubicBezTo>
                      <a:pt x="2633" y="2066"/>
                      <a:pt x="1400" y="4674"/>
                      <a:pt x="1898" y="4745"/>
                    </a:cubicBezTo>
                    <a:cubicBezTo>
                      <a:pt x="1907" y="4747"/>
                      <a:pt x="1916" y="4748"/>
                      <a:pt x="1925" y="4748"/>
                    </a:cubicBezTo>
                    <a:cubicBezTo>
                      <a:pt x="2406" y="4748"/>
                      <a:pt x="3273" y="2397"/>
                      <a:pt x="3274" y="2397"/>
                    </a:cubicBezTo>
                    <a:lnTo>
                      <a:pt x="3274" y="2397"/>
                    </a:lnTo>
                    <a:cubicBezTo>
                      <a:pt x="3274" y="2397"/>
                      <a:pt x="3084" y="4010"/>
                      <a:pt x="3345" y="4152"/>
                    </a:cubicBezTo>
                    <a:cubicBezTo>
                      <a:pt x="3354" y="4156"/>
                      <a:pt x="3363" y="4159"/>
                      <a:pt x="3372" y="4159"/>
                    </a:cubicBezTo>
                    <a:cubicBezTo>
                      <a:pt x="3653" y="4159"/>
                      <a:pt x="4009" y="2089"/>
                      <a:pt x="4009" y="2088"/>
                    </a:cubicBezTo>
                    <a:lnTo>
                      <a:pt x="4009" y="2088"/>
                    </a:lnTo>
                    <a:cubicBezTo>
                      <a:pt x="4009" y="2089"/>
                      <a:pt x="3986" y="3394"/>
                      <a:pt x="4255" y="3394"/>
                    </a:cubicBezTo>
                    <a:cubicBezTo>
                      <a:pt x="4260" y="3394"/>
                      <a:pt x="4265" y="3394"/>
                      <a:pt x="4270" y="3393"/>
                    </a:cubicBezTo>
                    <a:cubicBezTo>
                      <a:pt x="4578" y="3322"/>
                      <a:pt x="4602" y="1353"/>
                      <a:pt x="4602" y="1353"/>
                    </a:cubicBezTo>
                    <a:lnTo>
                      <a:pt x="1874"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021235" y="1465215"/>
                <a:ext cx="539906" cy="408073"/>
              </a:xfrm>
              <a:custGeom>
                <a:avLst/>
                <a:gdLst/>
                <a:ahLst/>
                <a:cxnLst/>
                <a:rect l="l" t="t" r="r" b="b"/>
                <a:pathLst>
                  <a:path w="16320" h="12335" extrusionOk="0">
                    <a:moveTo>
                      <a:pt x="1" y="0"/>
                    </a:moveTo>
                    <a:lnTo>
                      <a:pt x="1" y="10342"/>
                    </a:lnTo>
                    <a:lnTo>
                      <a:pt x="14161" y="10342"/>
                    </a:lnTo>
                    <a:lnTo>
                      <a:pt x="16320" y="12335"/>
                    </a:lnTo>
                    <a:lnTo>
                      <a:pt x="15632" y="9322"/>
                    </a:lnTo>
                    <a:lnTo>
                      <a:pt x="15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162504" y="1603341"/>
                <a:ext cx="41618" cy="42379"/>
              </a:xfrm>
              <a:custGeom>
                <a:avLst/>
                <a:gdLst/>
                <a:ahLst/>
                <a:cxnLst/>
                <a:rect l="l" t="t" r="r" b="b"/>
                <a:pathLst>
                  <a:path w="1258" h="1281" extrusionOk="0">
                    <a:moveTo>
                      <a:pt x="641" y="0"/>
                    </a:moveTo>
                    <a:cubicBezTo>
                      <a:pt x="285" y="0"/>
                      <a:pt x="0" y="285"/>
                      <a:pt x="0" y="640"/>
                    </a:cubicBezTo>
                    <a:cubicBezTo>
                      <a:pt x="0" y="996"/>
                      <a:pt x="285" y="1281"/>
                      <a:pt x="641" y="1281"/>
                    </a:cubicBezTo>
                    <a:cubicBezTo>
                      <a:pt x="973" y="1281"/>
                      <a:pt x="1257" y="996"/>
                      <a:pt x="1257" y="640"/>
                    </a:cubicBezTo>
                    <a:cubicBezTo>
                      <a:pt x="1257" y="285"/>
                      <a:pt x="973" y="0"/>
                      <a:pt x="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4884" y="1603341"/>
                <a:ext cx="42412" cy="42379"/>
              </a:xfrm>
              <a:custGeom>
                <a:avLst/>
                <a:gdLst/>
                <a:ahLst/>
                <a:cxnLst/>
                <a:rect l="l" t="t" r="r" b="b"/>
                <a:pathLst>
                  <a:path w="1282" h="1281" extrusionOk="0">
                    <a:moveTo>
                      <a:pt x="641" y="0"/>
                    </a:moveTo>
                    <a:cubicBezTo>
                      <a:pt x="285" y="0"/>
                      <a:pt x="1" y="285"/>
                      <a:pt x="1" y="640"/>
                    </a:cubicBezTo>
                    <a:cubicBezTo>
                      <a:pt x="1" y="996"/>
                      <a:pt x="285" y="1281"/>
                      <a:pt x="641" y="1281"/>
                    </a:cubicBezTo>
                    <a:cubicBezTo>
                      <a:pt x="997" y="1281"/>
                      <a:pt x="1282" y="996"/>
                      <a:pt x="1282" y="640"/>
                    </a:cubicBezTo>
                    <a:cubicBezTo>
                      <a:pt x="1282" y="285"/>
                      <a:pt x="997" y="0"/>
                      <a:pt x="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322599" y="1603341"/>
                <a:ext cx="41618" cy="42379"/>
              </a:xfrm>
              <a:custGeom>
                <a:avLst/>
                <a:gdLst/>
                <a:ahLst/>
                <a:cxnLst/>
                <a:rect l="l" t="t" r="r" b="b"/>
                <a:pathLst>
                  <a:path w="1258" h="1281" extrusionOk="0">
                    <a:moveTo>
                      <a:pt x="640" y="0"/>
                    </a:moveTo>
                    <a:cubicBezTo>
                      <a:pt x="285" y="0"/>
                      <a:pt x="0" y="285"/>
                      <a:pt x="0" y="640"/>
                    </a:cubicBezTo>
                    <a:cubicBezTo>
                      <a:pt x="0" y="996"/>
                      <a:pt x="285" y="1281"/>
                      <a:pt x="640" y="1281"/>
                    </a:cubicBezTo>
                    <a:cubicBezTo>
                      <a:pt x="973" y="1281"/>
                      <a:pt x="1257" y="996"/>
                      <a:pt x="1257" y="640"/>
                    </a:cubicBezTo>
                    <a:cubicBezTo>
                      <a:pt x="1257" y="285"/>
                      <a:pt x="973" y="0"/>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33"/>
            <p:cNvSpPr/>
            <p:nvPr/>
          </p:nvSpPr>
          <p:spPr>
            <a:xfrm>
              <a:off x="265046" y="3330606"/>
              <a:ext cx="4225482" cy="60997"/>
            </a:xfrm>
            <a:custGeom>
              <a:avLst/>
              <a:gdLst/>
              <a:ahLst/>
              <a:cxnLst/>
              <a:rect l="l" t="t" r="r" b="b"/>
              <a:pathLst>
                <a:path w="150810" h="1780" extrusionOk="0">
                  <a:moveTo>
                    <a:pt x="1" y="0"/>
                  </a:moveTo>
                  <a:lnTo>
                    <a:pt x="1" y="1779"/>
                  </a:lnTo>
                  <a:lnTo>
                    <a:pt x="150810" y="1779"/>
                  </a:lnTo>
                  <a:lnTo>
                    <a:pt x="1508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27669" y="3390765"/>
              <a:ext cx="825255" cy="1437418"/>
            </a:xfrm>
            <a:custGeom>
              <a:avLst/>
              <a:gdLst/>
              <a:ahLst/>
              <a:cxnLst/>
              <a:rect l="l" t="t" r="r" b="b"/>
              <a:pathLst>
                <a:path w="24077" h="41937" extrusionOk="0">
                  <a:moveTo>
                    <a:pt x="1" y="0"/>
                  </a:moveTo>
                  <a:lnTo>
                    <a:pt x="1" y="41937"/>
                  </a:lnTo>
                  <a:lnTo>
                    <a:pt x="24076" y="41937"/>
                  </a:lnTo>
                  <a:lnTo>
                    <a:pt x="240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27669" y="3390765"/>
              <a:ext cx="776447" cy="1437418"/>
            </a:xfrm>
            <a:custGeom>
              <a:avLst/>
              <a:gdLst/>
              <a:ahLst/>
              <a:cxnLst/>
              <a:rect l="l" t="t" r="r" b="b"/>
              <a:pathLst>
                <a:path w="22653" h="41937" extrusionOk="0">
                  <a:moveTo>
                    <a:pt x="1" y="0"/>
                  </a:moveTo>
                  <a:lnTo>
                    <a:pt x="1" y="41937"/>
                  </a:lnTo>
                  <a:lnTo>
                    <a:pt x="22653" y="41937"/>
                  </a:lnTo>
                  <a:lnTo>
                    <a:pt x="22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63198" y="3391588"/>
              <a:ext cx="832556" cy="1430906"/>
            </a:xfrm>
            <a:custGeom>
              <a:avLst/>
              <a:gdLst/>
              <a:ahLst/>
              <a:cxnLst/>
              <a:rect l="l" t="t" r="r" b="b"/>
              <a:pathLst>
                <a:path w="24290" h="41747" extrusionOk="0">
                  <a:moveTo>
                    <a:pt x="1" y="0"/>
                  </a:moveTo>
                  <a:lnTo>
                    <a:pt x="1" y="41747"/>
                  </a:lnTo>
                  <a:lnTo>
                    <a:pt x="24290" y="41747"/>
                  </a:lnTo>
                  <a:lnTo>
                    <a:pt x="24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548772" y="3391588"/>
              <a:ext cx="776447" cy="1430906"/>
            </a:xfrm>
            <a:custGeom>
              <a:avLst/>
              <a:gdLst/>
              <a:ahLst/>
              <a:cxnLst/>
              <a:rect l="l" t="t" r="r" b="b"/>
              <a:pathLst>
                <a:path w="22653" h="41747" extrusionOk="0">
                  <a:moveTo>
                    <a:pt x="1" y="0"/>
                  </a:moveTo>
                  <a:lnTo>
                    <a:pt x="1" y="41747"/>
                  </a:lnTo>
                  <a:lnTo>
                    <a:pt x="22653" y="41747"/>
                  </a:lnTo>
                  <a:lnTo>
                    <a:pt x="22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98;p33">
            <a:extLst>
              <a:ext uri="{FF2B5EF4-FFF2-40B4-BE49-F238E27FC236}">
                <a16:creationId xmlns:a16="http://schemas.microsoft.com/office/drawing/2014/main" id="{B4443A52-0EA2-9C33-F02D-9728A9D32F00}"/>
              </a:ext>
            </a:extLst>
          </p:cNvPr>
          <p:cNvSpPr txBox="1">
            <a:spLocks noGrp="1"/>
          </p:cNvSpPr>
          <p:nvPr>
            <p:ph type="title"/>
          </p:nvPr>
        </p:nvSpPr>
        <p:spPr>
          <a:xfrm>
            <a:off x="247640" y="2212894"/>
            <a:ext cx="3925034" cy="14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tx2">
                    <a:lumMod val="50000"/>
                  </a:schemeClr>
                </a:solidFill>
                <a:latin typeface="Vollkorn Black" panose="00000A00000000000000" pitchFamily="2" charset="0"/>
                <a:ea typeface="Vollkorn Black" panose="00000A00000000000000" pitchFamily="2" charset="0"/>
              </a:rPr>
              <a:t>Data Resources Management</a:t>
            </a:r>
            <a:endParaRPr sz="3600" dirty="0">
              <a:solidFill>
                <a:schemeClr val="tx2">
                  <a:lumMod val="50000"/>
                </a:schemeClr>
              </a:solidFill>
              <a:latin typeface="Vollkorn Black" panose="00000A00000000000000" pitchFamily="2" charset="0"/>
              <a:ea typeface="Vollkorn Black" panose="00000A00000000000000" pitchFamily="2" charset="0"/>
            </a:endParaRPr>
          </a:p>
        </p:txBody>
      </p:sp>
      <p:sp>
        <p:nvSpPr>
          <p:cNvPr id="7" name="Google Shape;499;p33">
            <a:extLst>
              <a:ext uri="{FF2B5EF4-FFF2-40B4-BE49-F238E27FC236}">
                <a16:creationId xmlns:a16="http://schemas.microsoft.com/office/drawing/2014/main" id="{8222953D-8224-2FA7-041E-7F574F427E6D}"/>
              </a:ext>
            </a:extLst>
          </p:cNvPr>
          <p:cNvSpPr txBox="1">
            <a:spLocks noGrp="1"/>
          </p:cNvSpPr>
          <p:nvPr>
            <p:ph type="title" idx="2"/>
          </p:nvPr>
        </p:nvSpPr>
        <p:spPr>
          <a:xfrm>
            <a:off x="254432" y="1250486"/>
            <a:ext cx="1056000" cy="83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AF3330"/>
                </a:solidFill>
              </a:rPr>
              <a:t>02</a:t>
            </a:r>
            <a:endParaRPr dirty="0">
              <a:solidFill>
                <a:srgbClr val="AF3330"/>
              </a:solidFill>
            </a:endParaRPr>
          </a:p>
        </p:txBody>
      </p:sp>
      <p:sp>
        <p:nvSpPr>
          <p:cNvPr id="8" name="Google Shape;611;p34">
            <a:extLst>
              <a:ext uri="{FF2B5EF4-FFF2-40B4-BE49-F238E27FC236}">
                <a16:creationId xmlns:a16="http://schemas.microsoft.com/office/drawing/2014/main" id="{DDC35770-2026-B1AF-6362-AB8F44E5FF23}"/>
              </a:ext>
            </a:extLst>
          </p:cNvPr>
          <p:cNvSpPr txBox="1">
            <a:spLocks/>
          </p:cNvSpPr>
          <p:nvPr/>
        </p:nvSpPr>
        <p:spPr>
          <a:xfrm>
            <a:off x="9208919" y="1511632"/>
            <a:ext cx="6189572" cy="1670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just"/>
            <a:r>
              <a:rPr lang="en-US" sz="1800" dirty="0">
                <a:solidFill>
                  <a:schemeClr val="accent6">
                    <a:lumMod val="75000"/>
                  </a:schemeClr>
                </a:solidFill>
              </a:rPr>
              <a:t>Data Resource Management involves applying information systems technology and management tools to manage an organization's data resources. This includes database administration, which establishes standards and controls for databases, and data administration, which plans and controls data to support business functions and strategic objectives, including developing an overall data architecture.</a:t>
            </a:r>
          </a:p>
        </p:txBody>
      </p:sp>
    </p:spTree>
    <p:extLst>
      <p:ext uri="{BB962C8B-B14F-4D97-AF65-F5344CB8AC3E}">
        <p14:creationId xmlns:p14="http://schemas.microsoft.com/office/powerpoint/2010/main" val="84238462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grpSp>
        <p:nvGrpSpPr>
          <p:cNvPr id="500" name="Google Shape;500;p33"/>
          <p:cNvGrpSpPr/>
          <p:nvPr/>
        </p:nvGrpSpPr>
        <p:grpSpPr>
          <a:xfrm>
            <a:off x="545479" y="1176618"/>
            <a:ext cx="1681157" cy="1395132"/>
            <a:chOff x="265046" y="1173815"/>
            <a:chExt cx="4225482" cy="3654368"/>
          </a:xfrm>
        </p:grpSpPr>
        <p:sp>
          <p:nvSpPr>
            <p:cNvPr id="501" name="Google Shape;501;p33"/>
            <p:cNvSpPr/>
            <p:nvPr/>
          </p:nvSpPr>
          <p:spPr>
            <a:xfrm>
              <a:off x="997423" y="2012645"/>
              <a:ext cx="1149640" cy="266048"/>
            </a:xfrm>
            <a:custGeom>
              <a:avLst/>
              <a:gdLst/>
              <a:ahLst/>
              <a:cxnLst/>
              <a:rect l="l" t="t" r="r" b="b"/>
              <a:pathLst>
                <a:path w="33541" h="7762" extrusionOk="0">
                  <a:moveTo>
                    <a:pt x="30849" y="1"/>
                  </a:moveTo>
                  <a:cubicBezTo>
                    <a:pt x="30535" y="1"/>
                    <a:pt x="30216" y="64"/>
                    <a:pt x="29911" y="198"/>
                  </a:cubicBezTo>
                  <a:cubicBezTo>
                    <a:pt x="24325" y="2651"/>
                    <a:pt x="12734" y="3012"/>
                    <a:pt x="6571" y="3012"/>
                  </a:cubicBezTo>
                  <a:cubicBezTo>
                    <a:pt x="4151" y="3012"/>
                    <a:pt x="2568" y="2956"/>
                    <a:pt x="2515" y="2950"/>
                  </a:cubicBezTo>
                  <a:cubicBezTo>
                    <a:pt x="2486" y="2949"/>
                    <a:pt x="2458" y="2948"/>
                    <a:pt x="2429" y="2948"/>
                  </a:cubicBezTo>
                  <a:cubicBezTo>
                    <a:pt x="1162" y="2948"/>
                    <a:pt x="95" y="3975"/>
                    <a:pt x="48" y="5251"/>
                  </a:cubicBezTo>
                  <a:cubicBezTo>
                    <a:pt x="1" y="6531"/>
                    <a:pt x="997" y="7599"/>
                    <a:pt x="2254" y="7694"/>
                  </a:cubicBezTo>
                  <a:lnTo>
                    <a:pt x="2349" y="7694"/>
                  </a:lnTo>
                  <a:cubicBezTo>
                    <a:pt x="2572" y="7706"/>
                    <a:pt x="4167" y="7762"/>
                    <a:pt x="6552" y="7762"/>
                  </a:cubicBezTo>
                  <a:cubicBezTo>
                    <a:pt x="13050" y="7762"/>
                    <a:pt x="25406" y="7350"/>
                    <a:pt x="31809" y="4539"/>
                  </a:cubicBezTo>
                  <a:cubicBezTo>
                    <a:pt x="32995" y="4017"/>
                    <a:pt x="33540" y="2618"/>
                    <a:pt x="33018" y="1432"/>
                  </a:cubicBezTo>
                  <a:cubicBezTo>
                    <a:pt x="32631" y="533"/>
                    <a:pt x="31758" y="1"/>
                    <a:pt x="30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1080377" y="3007305"/>
              <a:ext cx="257753" cy="1529277"/>
            </a:xfrm>
            <a:custGeom>
              <a:avLst/>
              <a:gdLst/>
              <a:ahLst/>
              <a:cxnLst/>
              <a:rect l="l" t="t" r="r" b="b"/>
              <a:pathLst>
                <a:path w="7520" h="44617" extrusionOk="0">
                  <a:moveTo>
                    <a:pt x="6191" y="0"/>
                  </a:moveTo>
                  <a:lnTo>
                    <a:pt x="0" y="261"/>
                  </a:lnTo>
                  <a:cubicBezTo>
                    <a:pt x="24" y="593"/>
                    <a:pt x="1352" y="30314"/>
                    <a:pt x="1328" y="41699"/>
                  </a:cubicBezTo>
                  <a:cubicBezTo>
                    <a:pt x="1328" y="43265"/>
                    <a:pt x="2633" y="44546"/>
                    <a:pt x="4293" y="44617"/>
                  </a:cubicBezTo>
                  <a:lnTo>
                    <a:pt x="4436" y="44617"/>
                  </a:lnTo>
                  <a:cubicBezTo>
                    <a:pt x="5313" y="44617"/>
                    <a:pt x="6096" y="44261"/>
                    <a:pt x="6665" y="43716"/>
                  </a:cubicBezTo>
                  <a:cubicBezTo>
                    <a:pt x="7187" y="43194"/>
                    <a:pt x="7519" y="42482"/>
                    <a:pt x="7519" y="41699"/>
                  </a:cubicBezTo>
                  <a:cubicBezTo>
                    <a:pt x="7519" y="36552"/>
                    <a:pt x="7282" y="28037"/>
                    <a:pt x="6997" y="20020"/>
                  </a:cubicBezTo>
                  <a:cubicBezTo>
                    <a:pt x="6642" y="9986"/>
                    <a:pt x="6215" y="759"/>
                    <a:pt x="6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156784" y="4477340"/>
              <a:ext cx="157771" cy="93538"/>
            </a:xfrm>
            <a:custGeom>
              <a:avLst/>
              <a:gdLst/>
              <a:ahLst/>
              <a:cxnLst/>
              <a:rect l="l" t="t" r="r" b="b"/>
              <a:pathLst>
                <a:path w="4603" h="2729" extrusionOk="0">
                  <a:moveTo>
                    <a:pt x="1" y="0"/>
                  </a:moveTo>
                  <a:lnTo>
                    <a:pt x="190" y="2728"/>
                  </a:lnTo>
                  <a:lnTo>
                    <a:pt x="4223" y="2420"/>
                  </a:lnTo>
                  <a:lnTo>
                    <a:pt x="4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1103927" y="4546446"/>
              <a:ext cx="459397" cy="277256"/>
            </a:xfrm>
            <a:custGeom>
              <a:avLst/>
              <a:gdLst/>
              <a:ahLst/>
              <a:cxnLst/>
              <a:rect l="l" t="t" r="r" b="b"/>
              <a:pathLst>
                <a:path w="13403" h="8089" extrusionOk="0">
                  <a:moveTo>
                    <a:pt x="997" y="0"/>
                  </a:moveTo>
                  <a:lnTo>
                    <a:pt x="1" y="8089"/>
                  </a:lnTo>
                  <a:lnTo>
                    <a:pt x="13403" y="8089"/>
                  </a:lnTo>
                  <a:lnTo>
                    <a:pt x="13403" y="6405"/>
                  </a:lnTo>
                  <a:lnTo>
                    <a:pt x="9845" y="6025"/>
                  </a:lnTo>
                  <a:lnTo>
                    <a:pt x="6144" y="3392"/>
                  </a:lnTo>
                  <a:lnTo>
                    <a:pt x="6832" y="404"/>
                  </a:lnTo>
                  <a:lnTo>
                    <a:pt x="5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766523" y="2898368"/>
              <a:ext cx="602463" cy="282774"/>
            </a:xfrm>
            <a:custGeom>
              <a:avLst/>
              <a:gdLst/>
              <a:ahLst/>
              <a:cxnLst/>
              <a:rect l="l" t="t" r="r" b="b"/>
              <a:pathLst>
                <a:path w="17577" h="8250" extrusionOk="0">
                  <a:moveTo>
                    <a:pt x="0" y="0"/>
                  </a:moveTo>
                  <a:cubicBezTo>
                    <a:pt x="236" y="2360"/>
                    <a:pt x="1151" y="8250"/>
                    <a:pt x="7324" y="8250"/>
                  </a:cubicBezTo>
                  <a:cubicBezTo>
                    <a:pt x="7977" y="8250"/>
                    <a:pt x="8689" y="8184"/>
                    <a:pt x="9464" y="8041"/>
                  </a:cubicBezTo>
                  <a:cubicBezTo>
                    <a:pt x="17577" y="6547"/>
                    <a:pt x="16035" y="0"/>
                    <a:pt x="16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425828" y="3021942"/>
              <a:ext cx="585394" cy="1524410"/>
            </a:xfrm>
            <a:custGeom>
              <a:avLst/>
              <a:gdLst/>
              <a:ahLst/>
              <a:cxnLst/>
              <a:rect l="l" t="t" r="r" b="b"/>
              <a:pathLst>
                <a:path w="17079" h="44475" extrusionOk="0">
                  <a:moveTo>
                    <a:pt x="10983" y="0"/>
                  </a:moveTo>
                  <a:cubicBezTo>
                    <a:pt x="9512" y="8587"/>
                    <a:pt x="5029" y="30907"/>
                    <a:pt x="665" y="40063"/>
                  </a:cubicBezTo>
                  <a:cubicBezTo>
                    <a:pt x="1" y="41438"/>
                    <a:pt x="451" y="43075"/>
                    <a:pt x="1709" y="43929"/>
                  </a:cubicBezTo>
                  <a:cubicBezTo>
                    <a:pt x="2254" y="44308"/>
                    <a:pt x="2847" y="44474"/>
                    <a:pt x="3440" y="44474"/>
                  </a:cubicBezTo>
                  <a:cubicBezTo>
                    <a:pt x="4081" y="44474"/>
                    <a:pt x="4697" y="44285"/>
                    <a:pt x="5219" y="43929"/>
                  </a:cubicBezTo>
                  <a:cubicBezTo>
                    <a:pt x="5646" y="43621"/>
                    <a:pt x="6002" y="43217"/>
                    <a:pt x="6239" y="42719"/>
                  </a:cubicBezTo>
                  <a:cubicBezTo>
                    <a:pt x="8682" y="37548"/>
                    <a:pt x="10959" y="29555"/>
                    <a:pt x="12786" y="21941"/>
                  </a:cubicBezTo>
                  <a:cubicBezTo>
                    <a:pt x="15134" y="12121"/>
                    <a:pt x="16771" y="2894"/>
                    <a:pt x="17079" y="1044"/>
                  </a:cubicBezTo>
                  <a:lnTo>
                    <a:pt x="109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426650" y="4448889"/>
              <a:ext cx="154515" cy="138234"/>
            </a:xfrm>
            <a:custGeom>
              <a:avLst/>
              <a:gdLst/>
              <a:ahLst/>
              <a:cxnLst/>
              <a:rect l="l" t="t" r="r" b="b"/>
              <a:pathLst>
                <a:path w="4508" h="4033" extrusionOk="0">
                  <a:moveTo>
                    <a:pt x="617" y="0"/>
                  </a:moveTo>
                  <a:lnTo>
                    <a:pt x="1" y="2562"/>
                  </a:lnTo>
                  <a:lnTo>
                    <a:pt x="2918" y="4032"/>
                  </a:lnTo>
                  <a:lnTo>
                    <a:pt x="4507" y="2159"/>
                  </a:lnTo>
                  <a:lnTo>
                    <a:pt x="617" y="0"/>
                  </a:lnTo>
                  <a:close/>
                </a:path>
              </a:pathLst>
            </a:custGeom>
            <a:solidFill>
              <a:srgbClr val="3A6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280315" y="4517994"/>
              <a:ext cx="415455" cy="305705"/>
            </a:xfrm>
            <a:custGeom>
              <a:avLst/>
              <a:gdLst/>
              <a:ahLst/>
              <a:cxnLst/>
              <a:rect l="l" t="t" r="r" b="b"/>
              <a:pathLst>
                <a:path w="12121" h="8919" extrusionOk="0">
                  <a:moveTo>
                    <a:pt x="3653" y="0"/>
                  </a:moveTo>
                  <a:lnTo>
                    <a:pt x="0" y="5171"/>
                  </a:lnTo>
                  <a:lnTo>
                    <a:pt x="2491" y="8919"/>
                  </a:lnTo>
                  <a:lnTo>
                    <a:pt x="12121" y="8919"/>
                  </a:lnTo>
                  <a:lnTo>
                    <a:pt x="12121" y="7804"/>
                  </a:lnTo>
                  <a:lnTo>
                    <a:pt x="7187" y="6476"/>
                  </a:lnTo>
                  <a:lnTo>
                    <a:pt x="6523" y="3772"/>
                  </a:lnTo>
                  <a:lnTo>
                    <a:pt x="7899" y="2016"/>
                  </a:lnTo>
                  <a:lnTo>
                    <a:pt x="36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695052" y="2094194"/>
              <a:ext cx="621075" cy="804141"/>
            </a:xfrm>
            <a:custGeom>
              <a:avLst/>
              <a:gdLst/>
              <a:ahLst/>
              <a:cxnLst/>
              <a:rect l="l" t="t" r="r" b="b"/>
              <a:pathLst>
                <a:path w="18120" h="23461" extrusionOk="0">
                  <a:moveTo>
                    <a:pt x="2692" y="0"/>
                  </a:moveTo>
                  <a:cubicBezTo>
                    <a:pt x="1188" y="0"/>
                    <a:pt x="1" y="1285"/>
                    <a:pt x="140" y="2777"/>
                  </a:cubicBezTo>
                  <a:lnTo>
                    <a:pt x="2085" y="23460"/>
                  </a:lnTo>
                  <a:lnTo>
                    <a:pt x="18120" y="23460"/>
                  </a:lnTo>
                  <a:lnTo>
                    <a:pt x="17883" y="2943"/>
                  </a:lnTo>
                  <a:cubicBezTo>
                    <a:pt x="17859" y="1591"/>
                    <a:pt x="16791" y="476"/>
                    <a:pt x="15439" y="428"/>
                  </a:cubicBezTo>
                  <a:lnTo>
                    <a:pt x="2773" y="1"/>
                  </a:lnTo>
                  <a:cubicBezTo>
                    <a:pt x="2746" y="1"/>
                    <a:pt x="2719" y="0"/>
                    <a:pt x="26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967361" y="1878753"/>
              <a:ext cx="127677" cy="280546"/>
            </a:xfrm>
            <a:custGeom>
              <a:avLst/>
              <a:gdLst/>
              <a:ahLst/>
              <a:cxnLst/>
              <a:rect l="l" t="t" r="r" b="b"/>
              <a:pathLst>
                <a:path w="3725" h="8185" extrusionOk="0">
                  <a:moveTo>
                    <a:pt x="0" y="1"/>
                  </a:moveTo>
                  <a:lnTo>
                    <a:pt x="0" y="6334"/>
                  </a:lnTo>
                  <a:cubicBezTo>
                    <a:pt x="0" y="7354"/>
                    <a:pt x="830" y="8184"/>
                    <a:pt x="1874" y="8184"/>
                  </a:cubicBezTo>
                  <a:cubicBezTo>
                    <a:pt x="2040" y="8184"/>
                    <a:pt x="2206" y="8160"/>
                    <a:pt x="2348" y="8113"/>
                  </a:cubicBezTo>
                  <a:cubicBezTo>
                    <a:pt x="3131" y="7899"/>
                    <a:pt x="3724" y="7188"/>
                    <a:pt x="3724" y="6334"/>
                  </a:cubicBezTo>
                  <a:lnTo>
                    <a:pt x="3724" y="1"/>
                  </a:ln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964104" y="1675482"/>
              <a:ext cx="242295" cy="326887"/>
            </a:xfrm>
            <a:custGeom>
              <a:avLst/>
              <a:gdLst/>
              <a:ahLst/>
              <a:cxnLst/>
              <a:rect l="l" t="t" r="r" b="b"/>
              <a:pathLst>
                <a:path w="7069" h="9537" extrusionOk="0">
                  <a:moveTo>
                    <a:pt x="3534" y="1"/>
                  </a:moveTo>
                  <a:cubicBezTo>
                    <a:pt x="1566" y="1"/>
                    <a:pt x="0" y="1590"/>
                    <a:pt x="0" y="3559"/>
                  </a:cubicBezTo>
                  <a:lnTo>
                    <a:pt x="0" y="6002"/>
                  </a:lnTo>
                  <a:cubicBezTo>
                    <a:pt x="0" y="7947"/>
                    <a:pt x="1566" y="9536"/>
                    <a:pt x="3534" y="9536"/>
                  </a:cubicBezTo>
                  <a:cubicBezTo>
                    <a:pt x="4792" y="9536"/>
                    <a:pt x="5883" y="8896"/>
                    <a:pt x="6523" y="7900"/>
                  </a:cubicBezTo>
                  <a:cubicBezTo>
                    <a:pt x="6879" y="7354"/>
                    <a:pt x="7069" y="6690"/>
                    <a:pt x="7069" y="6002"/>
                  </a:cubicBezTo>
                  <a:lnTo>
                    <a:pt x="7069" y="3559"/>
                  </a:lnTo>
                  <a:cubicBezTo>
                    <a:pt x="7069" y="1590"/>
                    <a:pt x="5479" y="1"/>
                    <a:pt x="3534"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914503" y="1820240"/>
              <a:ext cx="98405" cy="98405"/>
            </a:xfrm>
            <a:custGeom>
              <a:avLst/>
              <a:gdLst/>
              <a:ahLst/>
              <a:cxnLst/>
              <a:rect l="l" t="t" r="r" b="b"/>
              <a:pathLst>
                <a:path w="2871" h="2871" extrusionOk="0">
                  <a:moveTo>
                    <a:pt x="1447" y="0"/>
                  </a:moveTo>
                  <a:cubicBezTo>
                    <a:pt x="641" y="0"/>
                    <a:pt x="0" y="640"/>
                    <a:pt x="0" y="1423"/>
                  </a:cubicBezTo>
                  <a:cubicBezTo>
                    <a:pt x="0" y="2230"/>
                    <a:pt x="641" y="2870"/>
                    <a:pt x="1447" y="2870"/>
                  </a:cubicBezTo>
                  <a:cubicBezTo>
                    <a:pt x="2230" y="2870"/>
                    <a:pt x="2870" y="2230"/>
                    <a:pt x="2870" y="1423"/>
                  </a:cubicBezTo>
                  <a:cubicBezTo>
                    <a:pt x="2870" y="640"/>
                    <a:pt x="2230" y="0"/>
                    <a:pt x="1447"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936441" y="1851022"/>
              <a:ext cx="38252" cy="41679"/>
            </a:xfrm>
            <a:custGeom>
              <a:avLst/>
              <a:gdLst/>
              <a:ahLst/>
              <a:cxnLst/>
              <a:rect l="l" t="t" r="r" b="b"/>
              <a:pathLst>
                <a:path w="1116" h="1216" extrusionOk="0">
                  <a:moveTo>
                    <a:pt x="423" y="1"/>
                  </a:moveTo>
                  <a:cubicBezTo>
                    <a:pt x="376" y="1"/>
                    <a:pt x="330" y="9"/>
                    <a:pt x="285" y="27"/>
                  </a:cubicBezTo>
                  <a:cubicBezTo>
                    <a:pt x="72" y="122"/>
                    <a:pt x="1" y="478"/>
                    <a:pt x="143" y="786"/>
                  </a:cubicBezTo>
                  <a:cubicBezTo>
                    <a:pt x="259" y="1056"/>
                    <a:pt x="484" y="1216"/>
                    <a:pt x="678" y="1216"/>
                  </a:cubicBezTo>
                  <a:cubicBezTo>
                    <a:pt x="723" y="1216"/>
                    <a:pt x="767" y="1207"/>
                    <a:pt x="807" y="1189"/>
                  </a:cubicBezTo>
                  <a:cubicBezTo>
                    <a:pt x="1044" y="1071"/>
                    <a:pt x="1116" y="739"/>
                    <a:pt x="950" y="430"/>
                  </a:cubicBezTo>
                  <a:cubicBezTo>
                    <a:pt x="834" y="161"/>
                    <a:pt x="625" y="1"/>
                    <a:pt x="423"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985220" y="1950327"/>
              <a:ext cx="109819" cy="88637"/>
            </a:xfrm>
            <a:custGeom>
              <a:avLst/>
              <a:gdLst/>
              <a:ahLst/>
              <a:cxnLst/>
              <a:rect l="l" t="t" r="r" b="b"/>
              <a:pathLst>
                <a:path w="3204" h="2586" extrusionOk="0">
                  <a:moveTo>
                    <a:pt x="1" y="0"/>
                  </a:moveTo>
                  <a:cubicBezTo>
                    <a:pt x="309" y="2514"/>
                    <a:pt x="3203" y="2586"/>
                    <a:pt x="3203" y="2586"/>
                  </a:cubicBezTo>
                  <a:lnTo>
                    <a:pt x="3203" y="1518"/>
                  </a:lnTo>
                  <a:cubicBezTo>
                    <a:pt x="3135" y="1521"/>
                    <a:pt x="3067" y="1522"/>
                    <a:pt x="3002" y="1522"/>
                  </a:cubicBezTo>
                  <a:cubicBezTo>
                    <a:pt x="762" y="1522"/>
                    <a:pt x="1" y="0"/>
                    <a:pt x="1"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1052714" y="1791274"/>
              <a:ext cx="59365" cy="36401"/>
            </a:xfrm>
            <a:custGeom>
              <a:avLst/>
              <a:gdLst/>
              <a:ahLst/>
              <a:cxnLst/>
              <a:rect l="l" t="t" r="r" b="b"/>
              <a:pathLst>
                <a:path w="1732" h="1062" extrusionOk="0">
                  <a:moveTo>
                    <a:pt x="986" y="1"/>
                  </a:moveTo>
                  <a:cubicBezTo>
                    <a:pt x="896" y="1"/>
                    <a:pt x="804" y="13"/>
                    <a:pt x="712" y="39"/>
                  </a:cubicBezTo>
                  <a:cubicBezTo>
                    <a:pt x="285" y="181"/>
                    <a:pt x="1" y="560"/>
                    <a:pt x="119" y="940"/>
                  </a:cubicBezTo>
                  <a:cubicBezTo>
                    <a:pt x="148" y="1027"/>
                    <a:pt x="183" y="1062"/>
                    <a:pt x="226" y="1062"/>
                  </a:cubicBezTo>
                  <a:cubicBezTo>
                    <a:pt x="356" y="1062"/>
                    <a:pt x="556" y="739"/>
                    <a:pt x="878" y="632"/>
                  </a:cubicBezTo>
                  <a:cubicBezTo>
                    <a:pt x="960" y="610"/>
                    <a:pt x="1042" y="603"/>
                    <a:pt x="1121" y="603"/>
                  </a:cubicBezTo>
                  <a:cubicBezTo>
                    <a:pt x="1306" y="603"/>
                    <a:pt x="1476" y="643"/>
                    <a:pt x="1583" y="643"/>
                  </a:cubicBezTo>
                  <a:cubicBezTo>
                    <a:pt x="1685" y="643"/>
                    <a:pt x="1732" y="607"/>
                    <a:pt x="1685" y="465"/>
                  </a:cubicBezTo>
                  <a:cubicBezTo>
                    <a:pt x="1610" y="167"/>
                    <a:pt x="1316" y="1"/>
                    <a:pt x="9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1157195" y="1793880"/>
              <a:ext cx="59777" cy="35818"/>
            </a:xfrm>
            <a:custGeom>
              <a:avLst/>
              <a:gdLst/>
              <a:ahLst/>
              <a:cxnLst/>
              <a:rect l="l" t="t" r="r" b="b"/>
              <a:pathLst>
                <a:path w="1744" h="1045" extrusionOk="0">
                  <a:moveTo>
                    <a:pt x="760" y="1"/>
                  </a:moveTo>
                  <a:cubicBezTo>
                    <a:pt x="410" y="1"/>
                    <a:pt x="113" y="200"/>
                    <a:pt x="36" y="508"/>
                  </a:cubicBezTo>
                  <a:cubicBezTo>
                    <a:pt x="1" y="649"/>
                    <a:pt x="44" y="689"/>
                    <a:pt x="136" y="689"/>
                  </a:cubicBezTo>
                  <a:cubicBezTo>
                    <a:pt x="252" y="689"/>
                    <a:pt x="446" y="625"/>
                    <a:pt x="656" y="625"/>
                  </a:cubicBezTo>
                  <a:cubicBezTo>
                    <a:pt x="725" y="625"/>
                    <a:pt x="796" y="632"/>
                    <a:pt x="866" y="650"/>
                  </a:cubicBezTo>
                  <a:cubicBezTo>
                    <a:pt x="1185" y="721"/>
                    <a:pt x="1412" y="1044"/>
                    <a:pt x="1545" y="1044"/>
                  </a:cubicBezTo>
                  <a:cubicBezTo>
                    <a:pt x="1591" y="1044"/>
                    <a:pt x="1625" y="1007"/>
                    <a:pt x="1649" y="911"/>
                  </a:cubicBezTo>
                  <a:cubicBezTo>
                    <a:pt x="1744" y="532"/>
                    <a:pt x="1459" y="129"/>
                    <a:pt x="1009" y="34"/>
                  </a:cubicBezTo>
                  <a:cubicBezTo>
                    <a:pt x="924" y="11"/>
                    <a:pt x="841" y="1"/>
                    <a:pt x="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1076298" y="1827541"/>
              <a:ext cx="20360" cy="20360"/>
            </a:xfrm>
            <a:custGeom>
              <a:avLst/>
              <a:gdLst/>
              <a:ahLst/>
              <a:cxnLst/>
              <a:rect l="l" t="t" r="r" b="b"/>
              <a:pathLst>
                <a:path w="594" h="594" extrusionOk="0">
                  <a:moveTo>
                    <a:pt x="285" y="0"/>
                  </a:moveTo>
                  <a:cubicBezTo>
                    <a:pt x="119" y="0"/>
                    <a:pt x="1" y="143"/>
                    <a:pt x="1" y="309"/>
                  </a:cubicBezTo>
                  <a:cubicBezTo>
                    <a:pt x="1" y="475"/>
                    <a:pt x="119" y="593"/>
                    <a:pt x="285" y="593"/>
                  </a:cubicBezTo>
                  <a:cubicBezTo>
                    <a:pt x="451" y="593"/>
                    <a:pt x="593" y="475"/>
                    <a:pt x="593" y="309"/>
                  </a:cubicBezTo>
                  <a:cubicBezTo>
                    <a:pt x="593" y="143"/>
                    <a:pt x="451" y="0"/>
                    <a:pt x="2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1173066" y="1831620"/>
              <a:ext cx="20360" cy="19537"/>
            </a:xfrm>
            <a:custGeom>
              <a:avLst/>
              <a:gdLst/>
              <a:ahLst/>
              <a:cxnLst/>
              <a:rect l="l" t="t" r="r" b="b"/>
              <a:pathLst>
                <a:path w="594" h="570" extrusionOk="0">
                  <a:moveTo>
                    <a:pt x="308" y="0"/>
                  </a:moveTo>
                  <a:cubicBezTo>
                    <a:pt x="142" y="0"/>
                    <a:pt x="0" y="119"/>
                    <a:pt x="0" y="285"/>
                  </a:cubicBezTo>
                  <a:cubicBezTo>
                    <a:pt x="0" y="451"/>
                    <a:pt x="142" y="569"/>
                    <a:pt x="308" y="569"/>
                  </a:cubicBezTo>
                  <a:cubicBezTo>
                    <a:pt x="475" y="569"/>
                    <a:pt x="593" y="451"/>
                    <a:pt x="593" y="285"/>
                  </a:cubicBezTo>
                  <a:cubicBezTo>
                    <a:pt x="593" y="119"/>
                    <a:pt x="475"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1121409" y="1820411"/>
              <a:ext cx="44353" cy="61251"/>
            </a:xfrm>
            <a:custGeom>
              <a:avLst/>
              <a:gdLst/>
              <a:ahLst/>
              <a:cxnLst/>
              <a:rect l="l" t="t" r="r" b="b"/>
              <a:pathLst>
                <a:path w="1294" h="1787" extrusionOk="0">
                  <a:moveTo>
                    <a:pt x="582" y="0"/>
                  </a:moveTo>
                  <a:cubicBezTo>
                    <a:pt x="445" y="0"/>
                    <a:pt x="0" y="1184"/>
                    <a:pt x="155" y="1560"/>
                  </a:cubicBezTo>
                  <a:cubicBezTo>
                    <a:pt x="223" y="1724"/>
                    <a:pt x="388" y="1786"/>
                    <a:pt x="567" y="1786"/>
                  </a:cubicBezTo>
                  <a:cubicBezTo>
                    <a:pt x="828" y="1786"/>
                    <a:pt x="1119" y="1654"/>
                    <a:pt x="1175" y="1513"/>
                  </a:cubicBezTo>
                  <a:cubicBezTo>
                    <a:pt x="1294" y="1252"/>
                    <a:pt x="1009" y="1181"/>
                    <a:pt x="724" y="1062"/>
                  </a:cubicBezTo>
                  <a:cubicBezTo>
                    <a:pt x="416" y="944"/>
                    <a:pt x="606" y="19"/>
                    <a:pt x="606" y="19"/>
                  </a:cubicBezTo>
                  <a:cubicBezTo>
                    <a:pt x="600" y="6"/>
                    <a:pt x="591"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1071430" y="1881598"/>
              <a:ext cx="78868" cy="50831"/>
            </a:xfrm>
            <a:custGeom>
              <a:avLst/>
              <a:gdLst/>
              <a:ahLst/>
              <a:cxnLst/>
              <a:rect l="l" t="t" r="r" b="b"/>
              <a:pathLst>
                <a:path w="2301" h="1483" extrusionOk="0">
                  <a:moveTo>
                    <a:pt x="392" y="1"/>
                  </a:moveTo>
                  <a:cubicBezTo>
                    <a:pt x="253" y="1"/>
                    <a:pt x="158" y="72"/>
                    <a:pt x="119" y="297"/>
                  </a:cubicBezTo>
                  <a:cubicBezTo>
                    <a:pt x="0" y="819"/>
                    <a:pt x="403" y="1341"/>
                    <a:pt x="973" y="1460"/>
                  </a:cubicBezTo>
                  <a:cubicBezTo>
                    <a:pt x="1050" y="1475"/>
                    <a:pt x="1126" y="1482"/>
                    <a:pt x="1201" y="1482"/>
                  </a:cubicBezTo>
                  <a:cubicBezTo>
                    <a:pt x="1700" y="1482"/>
                    <a:pt x="2124" y="1151"/>
                    <a:pt x="2206" y="677"/>
                  </a:cubicBezTo>
                  <a:cubicBezTo>
                    <a:pt x="2301" y="155"/>
                    <a:pt x="1803" y="321"/>
                    <a:pt x="1210" y="202"/>
                  </a:cubicBezTo>
                  <a:cubicBezTo>
                    <a:pt x="875" y="147"/>
                    <a:pt x="590" y="1"/>
                    <a:pt x="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72203" y="1596298"/>
              <a:ext cx="427692" cy="285722"/>
            </a:xfrm>
            <a:custGeom>
              <a:avLst/>
              <a:gdLst/>
              <a:ahLst/>
              <a:cxnLst/>
              <a:rect l="l" t="t" r="r" b="b"/>
              <a:pathLst>
                <a:path w="12478" h="8336" extrusionOk="0">
                  <a:moveTo>
                    <a:pt x="6484" y="1"/>
                  </a:moveTo>
                  <a:cubicBezTo>
                    <a:pt x="4412" y="1"/>
                    <a:pt x="1725" y="349"/>
                    <a:pt x="1756" y="1860"/>
                  </a:cubicBezTo>
                  <a:cubicBezTo>
                    <a:pt x="1756" y="1860"/>
                    <a:pt x="902" y="1908"/>
                    <a:pt x="309" y="3212"/>
                  </a:cubicBezTo>
                  <a:cubicBezTo>
                    <a:pt x="309" y="3212"/>
                    <a:pt x="1" y="5916"/>
                    <a:pt x="2017" y="6699"/>
                  </a:cubicBezTo>
                  <a:lnTo>
                    <a:pt x="2681" y="6533"/>
                  </a:lnTo>
                  <a:lnTo>
                    <a:pt x="3227" y="8336"/>
                  </a:lnTo>
                  <a:lnTo>
                    <a:pt x="3725" y="8170"/>
                  </a:lnTo>
                  <a:lnTo>
                    <a:pt x="3417" y="5774"/>
                  </a:lnTo>
                  <a:cubicBezTo>
                    <a:pt x="3417" y="5774"/>
                    <a:pt x="4318" y="5537"/>
                    <a:pt x="4508" y="4968"/>
                  </a:cubicBezTo>
                  <a:cubicBezTo>
                    <a:pt x="4721" y="4375"/>
                    <a:pt x="4247" y="4043"/>
                    <a:pt x="4247" y="4042"/>
                  </a:cubicBezTo>
                  <a:lnTo>
                    <a:pt x="4247" y="4042"/>
                  </a:lnTo>
                  <a:cubicBezTo>
                    <a:pt x="4247" y="4043"/>
                    <a:pt x="6197" y="4672"/>
                    <a:pt x="6901" y="4672"/>
                  </a:cubicBezTo>
                  <a:cubicBezTo>
                    <a:pt x="6958" y="4672"/>
                    <a:pt x="7007" y="4668"/>
                    <a:pt x="7046" y="4659"/>
                  </a:cubicBezTo>
                  <a:cubicBezTo>
                    <a:pt x="7591" y="4541"/>
                    <a:pt x="6405" y="3758"/>
                    <a:pt x="6405" y="3758"/>
                  </a:cubicBezTo>
                  <a:lnTo>
                    <a:pt x="6405" y="3758"/>
                  </a:lnTo>
                  <a:cubicBezTo>
                    <a:pt x="6405" y="3758"/>
                    <a:pt x="8499" y="4162"/>
                    <a:pt x="9180" y="4162"/>
                  </a:cubicBezTo>
                  <a:cubicBezTo>
                    <a:pt x="9272" y="4162"/>
                    <a:pt x="9339" y="4154"/>
                    <a:pt x="9370" y="4137"/>
                  </a:cubicBezTo>
                  <a:cubicBezTo>
                    <a:pt x="9631" y="3995"/>
                    <a:pt x="8872" y="3521"/>
                    <a:pt x="8872" y="3521"/>
                  </a:cubicBezTo>
                  <a:cubicBezTo>
                    <a:pt x="8872" y="3521"/>
                    <a:pt x="12477" y="1837"/>
                    <a:pt x="11054" y="1315"/>
                  </a:cubicBezTo>
                  <a:cubicBezTo>
                    <a:pt x="10452" y="1094"/>
                    <a:pt x="9871" y="1030"/>
                    <a:pt x="9401" y="1030"/>
                  </a:cubicBezTo>
                  <a:cubicBezTo>
                    <a:pt x="8761" y="1030"/>
                    <a:pt x="8326" y="1149"/>
                    <a:pt x="8326" y="1149"/>
                  </a:cubicBezTo>
                  <a:cubicBezTo>
                    <a:pt x="8326" y="1149"/>
                    <a:pt x="9489" y="413"/>
                    <a:pt x="8777" y="176"/>
                  </a:cubicBezTo>
                  <a:cubicBezTo>
                    <a:pt x="8537" y="101"/>
                    <a:pt x="7599" y="1"/>
                    <a:pt x="6484"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79493" y="2078151"/>
              <a:ext cx="597596" cy="1115296"/>
            </a:xfrm>
            <a:custGeom>
              <a:avLst/>
              <a:gdLst/>
              <a:ahLst/>
              <a:cxnLst/>
              <a:rect l="l" t="t" r="r" b="b"/>
              <a:pathLst>
                <a:path w="17435" h="32539" extrusionOk="0">
                  <a:moveTo>
                    <a:pt x="14831" y="1"/>
                  </a:moveTo>
                  <a:cubicBezTo>
                    <a:pt x="14234" y="1"/>
                    <a:pt x="13633" y="226"/>
                    <a:pt x="13165" y="683"/>
                  </a:cubicBezTo>
                  <a:cubicBezTo>
                    <a:pt x="12619" y="1205"/>
                    <a:pt x="0" y="13752"/>
                    <a:pt x="1732" y="30427"/>
                  </a:cubicBezTo>
                  <a:cubicBezTo>
                    <a:pt x="1850" y="31637"/>
                    <a:pt x="2894" y="32538"/>
                    <a:pt x="4080" y="32538"/>
                  </a:cubicBezTo>
                  <a:lnTo>
                    <a:pt x="4341" y="32538"/>
                  </a:lnTo>
                  <a:cubicBezTo>
                    <a:pt x="5646" y="32396"/>
                    <a:pt x="6571" y="31234"/>
                    <a:pt x="6452" y="29929"/>
                  </a:cubicBezTo>
                  <a:cubicBezTo>
                    <a:pt x="4958" y="15579"/>
                    <a:pt x="16367" y="4170"/>
                    <a:pt x="16485" y="4051"/>
                  </a:cubicBezTo>
                  <a:cubicBezTo>
                    <a:pt x="17410" y="3150"/>
                    <a:pt x="17434" y="1655"/>
                    <a:pt x="16509" y="707"/>
                  </a:cubicBezTo>
                  <a:cubicBezTo>
                    <a:pt x="16053" y="238"/>
                    <a:pt x="15444" y="1"/>
                    <a:pt x="148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63235" y="3104039"/>
              <a:ext cx="117908" cy="68380"/>
            </a:xfrm>
            <a:custGeom>
              <a:avLst/>
              <a:gdLst/>
              <a:ahLst/>
              <a:cxnLst/>
              <a:rect l="l" t="t" r="r" b="b"/>
              <a:pathLst>
                <a:path w="3440" h="1995" extrusionOk="0">
                  <a:moveTo>
                    <a:pt x="1783" y="0"/>
                  </a:moveTo>
                  <a:cubicBezTo>
                    <a:pt x="1759" y="0"/>
                    <a:pt x="1733" y="0"/>
                    <a:pt x="1708" y="1"/>
                  </a:cubicBezTo>
                  <a:cubicBezTo>
                    <a:pt x="759" y="25"/>
                    <a:pt x="0" y="499"/>
                    <a:pt x="0" y="1045"/>
                  </a:cubicBezTo>
                  <a:cubicBezTo>
                    <a:pt x="0" y="1576"/>
                    <a:pt x="742" y="1994"/>
                    <a:pt x="1657" y="1994"/>
                  </a:cubicBezTo>
                  <a:cubicBezTo>
                    <a:pt x="1682" y="1994"/>
                    <a:pt x="1707" y="1994"/>
                    <a:pt x="1732" y="1994"/>
                  </a:cubicBezTo>
                  <a:cubicBezTo>
                    <a:pt x="2657" y="1970"/>
                    <a:pt x="3440" y="1495"/>
                    <a:pt x="3440" y="950"/>
                  </a:cubicBezTo>
                  <a:cubicBezTo>
                    <a:pt x="3417" y="419"/>
                    <a:pt x="2697" y="0"/>
                    <a:pt x="1783" y="0"/>
                  </a:cubicBezTo>
                  <a:close/>
                </a:path>
              </a:pathLst>
            </a:custGeom>
            <a:solidFill>
              <a:srgbClr val="DAE0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55111" y="3123715"/>
              <a:ext cx="130110" cy="114446"/>
            </a:xfrm>
            <a:custGeom>
              <a:avLst/>
              <a:gdLst/>
              <a:ahLst/>
              <a:cxnLst/>
              <a:rect l="l" t="t" r="r" b="b"/>
              <a:pathLst>
                <a:path w="3796" h="3339" extrusionOk="0">
                  <a:moveTo>
                    <a:pt x="1929" y="0"/>
                  </a:moveTo>
                  <a:cubicBezTo>
                    <a:pt x="1771" y="0"/>
                    <a:pt x="1609" y="22"/>
                    <a:pt x="1447" y="68"/>
                  </a:cubicBezTo>
                  <a:cubicBezTo>
                    <a:pt x="546" y="328"/>
                    <a:pt x="0" y="1253"/>
                    <a:pt x="261" y="2131"/>
                  </a:cubicBezTo>
                  <a:cubicBezTo>
                    <a:pt x="456" y="2871"/>
                    <a:pt x="1130" y="3339"/>
                    <a:pt x="1863" y="3339"/>
                  </a:cubicBezTo>
                  <a:cubicBezTo>
                    <a:pt x="2023" y="3339"/>
                    <a:pt x="2187" y="3316"/>
                    <a:pt x="2348" y="3270"/>
                  </a:cubicBezTo>
                  <a:cubicBezTo>
                    <a:pt x="3274" y="3032"/>
                    <a:pt x="3795" y="2107"/>
                    <a:pt x="3558" y="1206"/>
                  </a:cubicBezTo>
                  <a:cubicBezTo>
                    <a:pt x="3343" y="482"/>
                    <a:pt x="2676" y="0"/>
                    <a:pt x="1929"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52677" y="3156897"/>
              <a:ext cx="172372" cy="160204"/>
            </a:xfrm>
            <a:custGeom>
              <a:avLst/>
              <a:gdLst/>
              <a:ahLst/>
              <a:cxnLst/>
              <a:rect l="l" t="t" r="r" b="b"/>
              <a:pathLst>
                <a:path w="5029" h="4674" extrusionOk="0">
                  <a:moveTo>
                    <a:pt x="3416" y="1"/>
                  </a:moveTo>
                  <a:lnTo>
                    <a:pt x="356" y="855"/>
                  </a:lnTo>
                  <a:cubicBezTo>
                    <a:pt x="356" y="855"/>
                    <a:pt x="0" y="2800"/>
                    <a:pt x="285" y="2918"/>
                  </a:cubicBezTo>
                  <a:cubicBezTo>
                    <a:pt x="295" y="2922"/>
                    <a:pt x="304" y="2923"/>
                    <a:pt x="314" y="2923"/>
                  </a:cubicBezTo>
                  <a:cubicBezTo>
                    <a:pt x="587" y="2923"/>
                    <a:pt x="830" y="1685"/>
                    <a:pt x="830" y="1685"/>
                  </a:cubicBezTo>
                  <a:lnTo>
                    <a:pt x="830" y="1685"/>
                  </a:lnTo>
                  <a:cubicBezTo>
                    <a:pt x="830" y="1685"/>
                    <a:pt x="784" y="3845"/>
                    <a:pt x="1054" y="3845"/>
                  </a:cubicBezTo>
                  <a:cubicBezTo>
                    <a:pt x="1059" y="3845"/>
                    <a:pt x="1063" y="3845"/>
                    <a:pt x="1067" y="3843"/>
                  </a:cubicBezTo>
                  <a:cubicBezTo>
                    <a:pt x="1376" y="3749"/>
                    <a:pt x="1518" y="2112"/>
                    <a:pt x="1518" y="2112"/>
                  </a:cubicBezTo>
                  <a:cubicBezTo>
                    <a:pt x="1518" y="2112"/>
                    <a:pt x="1921" y="4674"/>
                    <a:pt x="2443" y="4674"/>
                  </a:cubicBezTo>
                  <a:cubicBezTo>
                    <a:pt x="2445" y="4674"/>
                    <a:pt x="2447" y="4674"/>
                    <a:pt x="2449" y="4674"/>
                  </a:cubicBezTo>
                  <a:cubicBezTo>
                    <a:pt x="2935" y="4674"/>
                    <a:pt x="2230" y="1899"/>
                    <a:pt x="2230" y="1898"/>
                  </a:cubicBezTo>
                  <a:lnTo>
                    <a:pt x="2230" y="1898"/>
                  </a:lnTo>
                  <a:cubicBezTo>
                    <a:pt x="2230" y="1899"/>
                    <a:pt x="3091" y="4390"/>
                    <a:pt x="3499" y="4390"/>
                  </a:cubicBezTo>
                  <a:cubicBezTo>
                    <a:pt x="3503" y="4390"/>
                    <a:pt x="3507" y="4389"/>
                    <a:pt x="3511" y="4389"/>
                  </a:cubicBezTo>
                  <a:cubicBezTo>
                    <a:pt x="3890" y="4318"/>
                    <a:pt x="3107" y="1140"/>
                    <a:pt x="3107" y="1139"/>
                  </a:cubicBezTo>
                  <a:lnTo>
                    <a:pt x="3107" y="1139"/>
                  </a:lnTo>
                  <a:cubicBezTo>
                    <a:pt x="3107" y="1140"/>
                    <a:pt x="4282" y="2102"/>
                    <a:pt x="4688" y="2102"/>
                  </a:cubicBezTo>
                  <a:cubicBezTo>
                    <a:pt x="4733" y="2102"/>
                    <a:pt x="4768" y="2090"/>
                    <a:pt x="4791" y="2064"/>
                  </a:cubicBezTo>
                  <a:cubicBezTo>
                    <a:pt x="5029" y="1804"/>
                    <a:pt x="3416" y="1"/>
                    <a:pt x="3416"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1664141" y="2000682"/>
              <a:ext cx="621109" cy="804141"/>
            </a:xfrm>
            <a:custGeom>
              <a:avLst/>
              <a:gdLst/>
              <a:ahLst/>
              <a:cxnLst/>
              <a:rect l="l" t="t" r="r" b="b"/>
              <a:pathLst>
                <a:path w="18121" h="23461" extrusionOk="0">
                  <a:moveTo>
                    <a:pt x="15451" y="0"/>
                  </a:moveTo>
                  <a:cubicBezTo>
                    <a:pt x="15425" y="0"/>
                    <a:pt x="15398" y="1"/>
                    <a:pt x="15371" y="2"/>
                  </a:cubicBezTo>
                  <a:lnTo>
                    <a:pt x="12928" y="97"/>
                  </a:lnTo>
                  <a:lnTo>
                    <a:pt x="6286" y="334"/>
                  </a:lnTo>
                  <a:lnTo>
                    <a:pt x="2705" y="452"/>
                  </a:lnTo>
                  <a:cubicBezTo>
                    <a:pt x="1353" y="500"/>
                    <a:pt x="262" y="1591"/>
                    <a:pt x="238" y="2967"/>
                  </a:cubicBezTo>
                  <a:lnTo>
                    <a:pt x="1" y="23460"/>
                  </a:lnTo>
                  <a:lnTo>
                    <a:pt x="16035" y="23460"/>
                  </a:lnTo>
                  <a:lnTo>
                    <a:pt x="17980" y="2777"/>
                  </a:lnTo>
                  <a:cubicBezTo>
                    <a:pt x="18120" y="1286"/>
                    <a:pt x="16932" y="0"/>
                    <a:pt x="15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1966615" y="2822730"/>
              <a:ext cx="518728" cy="1841117"/>
            </a:xfrm>
            <a:custGeom>
              <a:avLst/>
              <a:gdLst/>
              <a:ahLst/>
              <a:cxnLst/>
              <a:rect l="l" t="t" r="r" b="b"/>
              <a:pathLst>
                <a:path w="15134" h="53715" extrusionOk="0">
                  <a:moveTo>
                    <a:pt x="3059" y="1"/>
                  </a:moveTo>
                  <a:cubicBezTo>
                    <a:pt x="2903" y="1"/>
                    <a:pt x="2745" y="12"/>
                    <a:pt x="2586" y="37"/>
                  </a:cubicBezTo>
                  <a:cubicBezTo>
                    <a:pt x="1044" y="274"/>
                    <a:pt x="0" y="1602"/>
                    <a:pt x="261" y="3002"/>
                  </a:cubicBezTo>
                  <a:lnTo>
                    <a:pt x="9299" y="51556"/>
                  </a:lnTo>
                  <a:cubicBezTo>
                    <a:pt x="9536" y="52813"/>
                    <a:pt x="10722" y="53714"/>
                    <a:pt x="12074" y="53714"/>
                  </a:cubicBezTo>
                  <a:cubicBezTo>
                    <a:pt x="12240" y="53714"/>
                    <a:pt x="12382" y="53691"/>
                    <a:pt x="12548" y="53667"/>
                  </a:cubicBezTo>
                  <a:cubicBezTo>
                    <a:pt x="14090" y="53430"/>
                    <a:pt x="15134" y="52101"/>
                    <a:pt x="14873" y="50702"/>
                  </a:cubicBezTo>
                  <a:lnTo>
                    <a:pt x="5835" y="2148"/>
                  </a:lnTo>
                  <a:cubicBezTo>
                    <a:pt x="5602" y="893"/>
                    <a:pt x="4414" y="1"/>
                    <a:pt x="3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3"/>
            <p:cNvSpPr/>
            <p:nvPr/>
          </p:nvSpPr>
          <p:spPr>
            <a:xfrm>
              <a:off x="2330071" y="4597295"/>
              <a:ext cx="148002" cy="99194"/>
            </a:xfrm>
            <a:custGeom>
              <a:avLst/>
              <a:gdLst/>
              <a:ahLst/>
              <a:cxnLst/>
              <a:rect l="l" t="t" r="r" b="b"/>
              <a:pathLst>
                <a:path w="4318" h="2894" extrusionOk="0">
                  <a:moveTo>
                    <a:pt x="3724" y="0"/>
                  </a:moveTo>
                  <a:lnTo>
                    <a:pt x="0" y="1020"/>
                  </a:lnTo>
                  <a:lnTo>
                    <a:pt x="664" y="2894"/>
                  </a:lnTo>
                  <a:lnTo>
                    <a:pt x="4317" y="2159"/>
                  </a:lnTo>
                  <a:lnTo>
                    <a:pt x="3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2352832" y="4646896"/>
              <a:ext cx="435781" cy="177239"/>
            </a:xfrm>
            <a:custGeom>
              <a:avLst/>
              <a:gdLst/>
              <a:ahLst/>
              <a:cxnLst/>
              <a:rect l="l" t="t" r="r" b="b"/>
              <a:pathLst>
                <a:path w="12714" h="5171" extrusionOk="0">
                  <a:moveTo>
                    <a:pt x="4080" y="0"/>
                  </a:moveTo>
                  <a:lnTo>
                    <a:pt x="0" y="1447"/>
                  </a:lnTo>
                  <a:lnTo>
                    <a:pt x="0" y="5171"/>
                  </a:lnTo>
                  <a:lnTo>
                    <a:pt x="12714" y="5171"/>
                  </a:lnTo>
                  <a:lnTo>
                    <a:pt x="12714" y="3772"/>
                  </a:lnTo>
                  <a:lnTo>
                    <a:pt x="6357" y="2372"/>
                  </a:lnTo>
                  <a:lnTo>
                    <a:pt x="4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1612106" y="2804856"/>
              <a:ext cx="601675" cy="283597"/>
            </a:xfrm>
            <a:custGeom>
              <a:avLst/>
              <a:gdLst/>
              <a:ahLst/>
              <a:cxnLst/>
              <a:rect l="l" t="t" r="r" b="b"/>
              <a:pathLst>
                <a:path w="17554" h="8274" extrusionOk="0">
                  <a:moveTo>
                    <a:pt x="1519" y="0"/>
                  </a:moveTo>
                  <a:cubicBezTo>
                    <a:pt x="1519" y="0"/>
                    <a:pt x="1" y="6547"/>
                    <a:pt x="8113" y="8065"/>
                  </a:cubicBezTo>
                  <a:cubicBezTo>
                    <a:pt x="8889" y="8208"/>
                    <a:pt x="9600" y="8274"/>
                    <a:pt x="10253" y="8274"/>
                  </a:cubicBezTo>
                  <a:cubicBezTo>
                    <a:pt x="16426" y="8274"/>
                    <a:pt x="17339" y="2381"/>
                    <a:pt x="17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1472250" y="2860574"/>
              <a:ext cx="465086" cy="1817912"/>
            </a:xfrm>
            <a:custGeom>
              <a:avLst/>
              <a:gdLst/>
              <a:ahLst/>
              <a:cxnLst/>
              <a:rect l="l" t="t" r="r" b="b"/>
              <a:pathLst>
                <a:path w="13569" h="53038" extrusionOk="0">
                  <a:moveTo>
                    <a:pt x="10551" y="0"/>
                  </a:moveTo>
                  <a:cubicBezTo>
                    <a:pt x="9164" y="0"/>
                    <a:pt x="7951" y="924"/>
                    <a:pt x="7734" y="2206"/>
                  </a:cubicBezTo>
                  <a:lnTo>
                    <a:pt x="214" y="50120"/>
                  </a:lnTo>
                  <a:cubicBezTo>
                    <a:pt x="1" y="51519"/>
                    <a:pt x="1068" y="52824"/>
                    <a:pt x="2610" y="53013"/>
                  </a:cubicBezTo>
                  <a:cubicBezTo>
                    <a:pt x="2752" y="53037"/>
                    <a:pt x="2895" y="53037"/>
                    <a:pt x="3013" y="53037"/>
                  </a:cubicBezTo>
                  <a:cubicBezTo>
                    <a:pt x="4413" y="53037"/>
                    <a:pt x="5622" y="52112"/>
                    <a:pt x="5812" y="50831"/>
                  </a:cubicBezTo>
                  <a:lnTo>
                    <a:pt x="13331" y="2942"/>
                  </a:lnTo>
                  <a:cubicBezTo>
                    <a:pt x="13569" y="1542"/>
                    <a:pt x="12477" y="238"/>
                    <a:pt x="10936" y="24"/>
                  </a:cubicBezTo>
                  <a:cubicBezTo>
                    <a:pt x="10806" y="8"/>
                    <a:pt x="10678" y="0"/>
                    <a:pt x="10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1496656" y="4619234"/>
              <a:ext cx="133367" cy="82159"/>
            </a:xfrm>
            <a:custGeom>
              <a:avLst/>
              <a:gdLst/>
              <a:ahLst/>
              <a:cxnLst/>
              <a:rect l="l" t="t" r="r" b="b"/>
              <a:pathLst>
                <a:path w="3891" h="2397" extrusionOk="0">
                  <a:moveTo>
                    <a:pt x="238" y="1"/>
                  </a:moveTo>
                  <a:lnTo>
                    <a:pt x="1" y="1922"/>
                  </a:lnTo>
                  <a:lnTo>
                    <a:pt x="3179" y="2396"/>
                  </a:lnTo>
                  <a:lnTo>
                    <a:pt x="3891" y="807"/>
                  </a:lnTo>
                  <a:lnTo>
                    <a:pt x="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1396666" y="4672914"/>
              <a:ext cx="290246" cy="151224"/>
            </a:xfrm>
            <a:custGeom>
              <a:avLst/>
              <a:gdLst/>
              <a:ahLst/>
              <a:cxnLst/>
              <a:rect l="l" t="t" r="r" b="b"/>
              <a:pathLst>
                <a:path w="8468" h="4412" extrusionOk="0">
                  <a:moveTo>
                    <a:pt x="2918" y="0"/>
                  </a:moveTo>
                  <a:lnTo>
                    <a:pt x="1233" y="2846"/>
                  </a:lnTo>
                  <a:cubicBezTo>
                    <a:pt x="1233" y="2846"/>
                    <a:pt x="142" y="3439"/>
                    <a:pt x="0" y="4412"/>
                  </a:cubicBezTo>
                  <a:lnTo>
                    <a:pt x="8468" y="4412"/>
                  </a:lnTo>
                  <a:cubicBezTo>
                    <a:pt x="8468" y="4412"/>
                    <a:pt x="8160" y="3179"/>
                    <a:pt x="6689" y="2752"/>
                  </a:cubicBezTo>
                  <a:lnTo>
                    <a:pt x="6238" y="498"/>
                  </a:lnTo>
                  <a:lnTo>
                    <a:pt x="2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1846263" y="1616968"/>
              <a:ext cx="80548" cy="136589"/>
            </a:xfrm>
            <a:custGeom>
              <a:avLst/>
              <a:gdLst/>
              <a:ahLst/>
              <a:cxnLst/>
              <a:rect l="l" t="t" r="r" b="b"/>
              <a:pathLst>
                <a:path w="2350" h="3985" extrusionOk="0">
                  <a:moveTo>
                    <a:pt x="2349" y="0"/>
                  </a:moveTo>
                  <a:cubicBezTo>
                    <a:pt x="2349" y="0"/>
                    <a:pt x="807" y="0"/>
                    <a:pt x="404" y="1257"/>
                  </a:cubicBezTo>
                  <a:cubicBezTo>
                    <a:pt x="1" y="2514"/>
                    <a:pt x="1116" y="3985"/>
                    <a:pt x="1116" y="3985"/>
                  </a:cubicBezTo>
                  <a:lnTo>
                    <a:pt x="1756" y="3985"/>
                  </a:lnTo>
                  <a:lnTo>
                    <a:pt x="2349" y="0"/>
                  </a:ln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1901555" y="1799913"/>
              <a:ext cx="133367" cy="293502"/>
            </a:xfrm>
            <a:custGeom>
              <a:avLst/>
              <a:gdLst/>
              <a:ahLst/>
              <a:cxnLst/>
              <a:rect l="l" t="t" r="r" b="b"/>
              <a:pathLst>
                <a:path w="3891" h="8563" extrusionOk="0">
                  <a:moveTo>
                    <a:pt x="1" y="0"/>
                  </a:moveTo>
                  <a:lnTo>
                    <a:pt x="1" y="6618"/>
                  </a:lnTo>
                  <a:cubicBezTo>
                    <a:pt x="1" y="7353"/>
                    <a:pt x="404" y="7993"/>
                    <a:pt x="997" y="8326"/>
                  </a:cubicBezTo>
                  <a:cubicBezTo>
                    <a:pt x="1282" y="8468"/>
                    <a:pt x="1590" y="8563"/>
                    <a:pt x="1946" y="8563"/>
                  </a:cubicBezTo>
                  <a:cubicBezTo>
                    <a:pt x="3013" y="8563"/>
                    <a:pt x="3891" y="7685"/>
                    <a:pt x="3891" y="6618"/>
                  </a:cubicBezTo>
                  <a:lnTo>
                    <a:pt x="3891"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1897510" y="1587694"/>
              <a:ext cx="253674" cy="341488"/>
            </a:xfrm>
            <a:custGeom>
              <a:avLst/>
              <a:gdLst/>
              <a:ahLst/>
              <a:cxnLst/>
              <a:rect l="l" t="t" r="r" b="b"/>
              <a:pathLst>
                <a:path w="7401" h="9963" extrusionOk="0">
                  <a:moveTo>
                    <a:pt x="3701" y="0"/>
                  </a:moveTo>
                  <a:cubicBezTo>
                    <a:pt x="1661" y="0"/>
                    <a:pt x="0" y="1661"/>
                    <a:pt x="0" y="3700"/>
                  </a:cubicBezTo>
                  <a:lnTo>
                    <a:pt x="0" y="6262"/>
                  </a:lnTo>
                  <a:cubicBezTo>
                    <a:pt x="0" y="8326"/>
                    <a:pt x="1661" y="9962"/>
                    <a:pt x="3701" y="9962"/>
                  </a:cubicBezTo>
                  <a:cubicBezTo>
                    <a:pt x="5005" y="9962"/>
                    <a:pt x="6167" y="9298"/>
                    <a:pt x="6832" y="8255"/>
                  </a:cubicBezTo>
                  <a:cubicBezTo>
                    <a:pt x="7187" y="7685"/>
                    <a:pt x="7401" y="6997"/>
                    <a:pt x="7401" y="6262"/>
                  </a:cubicBezTo>
                  <a:lnTo>
                    <a:pt x="7401" y="3700"/>
                  </a:lnTo>
                  <a:cubicBezTo>
                    <a:pt x="7401" y="1661"/>
                    <a:pt x="5740" y="0"/>
                    <a:pt x="370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1846263" y="1738931"/>
              <a:ext cx="102484" cy="102450"/>
            </a:xfrm>
            <a:custGeom>
              <a:avLst/>
              <a:gdLst/>
              <a:ahLst/>
              <a:cxnLst/>
              <a:rect l="l" t="t" r="r" b="b"/>
              <a:pathLst>
                <a:path w="2990" h="2989" extrusionOk="0">
                  <a:moveTo>
                    <a:pt x="1495" y="0"/>
                  </a:moveTo>
                  <a:cubicBezTo>
                    <a:pt x="665" y="0"/>
                    <a:pt x="1" y="664"/>
                    <a:pt x="1" y="1494"/>
                  </a:cubicBezTo>
                  <a:cubicBezTo>
                    <a:pt x="1" y="2325"/>
                    <a:pt x="665" y="2989"/>
                    <a:pt x="1495" y="2989"/>
                  </a:cubicBezTo>
                  <a:cubicBezTo>
                    <a:pt x="2325" y="2989"/>
                    <a:pt x="2990" y="2325"/>
                    <a:pt x="2990" y="1494"/>
                  </a:cubicBezTo>
                  <a:cubicBezTo>
                    <a:pt x="2990" y="664"/>
                    <a:pt x="2325" y="0"/>
                    <a:pt x="1495"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1869059" y="1771050"/>
              <a:ext cx="39040" cy="43599"/>
            </a:xfrm>
            <a:custGeom>
              <a:avLst/>
              <a:gdLst/>
              <a:ahLst/>
              <a:cxnLst/>
              <a:rect l="l" t="t" r="r" b="b"/>
              <a:pathLst>
                <a:path w="1139" h="1272" extrusionOk="0">
                  <a:moveTo>
                    <a:pt x="439" y="0"/>
                  </a:moveTo>
                  <a:cubicBezTo>
                    <a:pt x="385" y="0"/>
                    <a:pt x="333" y="11"/>
                    <a:pt x="285" y="36"/>
                  </a:cubicBezTo>
                  <a:cubicBezTo>
                    <a:pt x="71" y="130"/>
                    <a:pt x="0" y="510"/>
                    <a:pt x="142" y="842"/>
                  </a:cubicBezTo>
                  <a:cubicBezTo>
                    <a:pt x="258" y="1112"/>
                    <a:pt x="499" y="1272"/>
                    <a:pt x="712" y="1272"/>
                  </a:cubicBezTo>
                  <a:cubicBezTo>
                    <a:pt x="761" y="1272"/>
                    <a:pt x="809" y="1263"/>
                    <a:pt x="854" y="1245"/>
                  </a:cubicBezTo>
                  <a:cubicBezTo>
                    <a:pt x="1091" y="1127"/>
                    <a:pt x="1139" y="771"/>
                    <a:pt x="996" y="439"/>
                  </a:cubicBezTo>
                  <a:cubicBezTo>
                    <a:pt x="883" y="174"/>
                    <a:pt x="649" y="0"/>
                    <a:pt x="439"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920271" y="1875497"/>
              <a:ext cx="114652" cy="92716"/>
            </a:xfrm>
            <a:custGeom>
              <a:avLst/>
              <a:gdLst/>
              <a:ahLst/>
              <a:cxnLst/>
              <a:rect l="l" t="t" r="r" b="b"/>
              <a:pathLst>
                <a:path w="3345" h="2705" extrusionOk="0">
                  <a:moveTo>
                    <a:pt x="0" y="1"/>
                  </a:moveTo>
                  <a:cubicBezTo>
                    <a:pt x="309" y="2610"/>
                    <a:pt x="3345" y="2705"/>
                    <a:pt x="3345" y="2705"/>
                  </a:cubicBezTo>
                  <a:lnTo>
                    <a:pt x="3345" y="1566"/>
                  </a:lnTo>
                  <a:cubicBezTo>
                    <a:pt x="3259" y="1570"/>
                    <a:pt x="3176" y="1572"/>
                    <a:pt x="3094" y="1572"/>
                  </a:cubicBezTo>
                  <a:cubicBezTo>
                    <a:pt x="775" y="1572"/>
                    <a:pt x="1" y="1"/>
                    <a:pt x="0"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1982075" y="1718912"/>
              <a:ext cx="52545" cy="32493"/>
            </a:xfrm>
            <a:custGeom>
              <a:avLst/>
              <a:gdLst/>
              <a:ahLst/>
              <a:cxnLst/>
              <a:rect l="l" t="t" r="r" b="b"/>
              <a:pathLst>
                <a:path w="1533" h="948" extrusionOk="0">
                  <a:moveTo>
                    <a:pt x="875" y="0"/>
                  </a:moveTo>
                  <a:cubicBezTo>
                    <a:pt x="792" y="0"/>
                    <a:pt x="705" y="13"/>
                    <a:pt x="617" y="39"/>
                  </a:cubicBezTo>
                  <a:cubicBezTo>
                    <a:pt x="237" y="157"/>
                    <a:pt x="0" y="513"/>
                    <a:pt x="119" y="845"/>
                  </a:cubicBezTo>
                  <a:cubicBezTo>
                    <a:pt x="141" y="919"/>
                    <a:pt x="170" y="948"/>
                    <a:pt x="205" y="948"/>
                  </a:cubicBezTo>
                  <a:cubicBezTo>
                    <a:pt x="315" y="948"/>
                    <a:pt x="494" y="656"/>
                    <a:pt x="783" y="584"/>
                  </a:cubicBezTo>
                  <a:cubicBezTo>
                    <a:pt x="857" y="561"/>
                    <a:pt x="933" y="553"/>
                    <a:pt x="1006" y="553"/>
                  </a:cubicBezTo>
                  <a:cubicBezTo>
                    <a:pt x="1157" y="553"/>
                    <a:pt x="1297" y="586"/>
                    <a:pt x="1391" y="586"/>
                  </a:cubicBezTo>
                  <a:cubicBezTo>
                    <a:pt x="1486" y="586"/>
                    <a:pt x="1533" y="552"/>
                    <a:pt x="1494" y="418"/>
                  </a:cubicBezTo>
                  <a:cubicBezTo>
                    <a:pt x="1420" y="158"/>
                    <a:pt x="1172" y="0"/>
                    <a:pt x="8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2123131" y="1723437"/>
              <a:ext cx="50042" cy="30197"/>
            </a:xfrm>
            <a:custGeom>
              <a:avLst/>
              <a:gdLst/>
              <a:ahLst/>
              <a:cxnLst/>
              <a:rect l="l" t="t" r="r" b="b"/>
              <a:pathLst>
                <a:path w="1460" h="881" extrusionOk="0">
                  <a:moveTo>
                    <a:pt x="646" y="1"/>
                  </a:moveTo>
                  <a:cubicBezTo>
                    <a:pt x="347" y="1"/>
                    <a:pt x="95" y="174"/>
                    <a:pt x="36" y="428"/>
                  </a:cubicBezTo>
                  <a:cubicBezTo>
                    <a:pt x="0" y="544"/>
                    <a:pt x="35" y="576"/>
                    <a:pt x="112" y="576"/>
                  </a:cubicBezTo>
                  <a:cubicBezTo>
                    <a:pt x="209" y="576"/>
                    <a:pt x="371" y="527"/>
                    <a:pt x="546" y="527"/>
                  </a:cubicBezTo>
                  <a:cubicBezTo>
                    <a:pt x="605" y="527"/>
                    <a:pt x="665" y="532"/>
                    <a:pt x="724" y="547"/>
                  </a:cubicBezTo>
                  <a:cubicBezTo>
                    <a:pt x="1004" y="617"/>
                    <a:pt x="1194" y="881"/>
                    <a:pt x="1302" y="881"/>
                  </a:cubicBezTo>
                  <a:cubicBezTo>
                    <a:pt x="1341" y="881"/>
                    <a:pt x="1369" y="847"/>
                    <a:pt x="1388" y="760"/>
                  </a:cubicBezTo>
                  <a:cubicBezTo>
                    <a:pt x="1459" y="452"/>
                    <a:pt x="1222" y="120"/>
                    <a:pt x="843" y="25"/>
                  </a:cubicBezTo>
                  <a:cubicBezTo>
                    <a:pt x="776" y="8"/>
                    <a:pt x="710" y="1"/>
                    <a:pt x="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2002402" y="1751923"/>
              <a:ext cx="26050" cy="25227"/>
            </a:xfrm>
            <a:custGeom>
              <a:avLst/>
              <a:gdLst/>
              <a:ahLst/>
              <a:cxnLst/>
              <a:rect l="l" t="t" r="r" b="b"/>
              <a:pathLst>
                <a:path w="760" h="736" extrusionOk="0">
                  <a:moveTo>
                    <a:pt x="380" y="1"/>
                  </a:moveTo>
                  <a:cubicBezTo>
                    <a:pt x="166" y="1"/>
                    <a:pt x="0" y="167"/>
                    <a:pt x="0" y="380"/>
                  </a:cubicBezTo>
                  <a:cubicBezTo>
                    <a:pt x="0" y="570"/>
                    <a:pt x="166" y="736"/>
                    <a:pt x="380" y="736"/>
                  </a:cubicBezTo>
                  <a:cubicBezTo>
                    <a:pt x="593" y="736"/>
                    <a:pt x="759" y="570"/>
                    <a:pt x="759" y="380"/>
                  </a:cubicBezTo>
                  <a:cubicBezTo>
                    <a:pt x="759" y="167"/>
                    <a:pt x="593"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2123543" y="1756790"/>
              <a:ext cx="25227" cy="25261"/>
            </a:xfrm>
            <a:custGeom>
              <a:avLst/>
              <a:gdLst/>
              <a:ahLst/>
              <a:cxnLst/>
              <a:rect l="l" t="t" r="r" b="b"/>
              <a:pathLst>
                <a:path w="736" h="737" extrusionOk="0">
                  <a:moveTo>
                    <a:pt x="380" y="1"/>
                  </a:moveTo>
                  <a:cubicBezTo>
                    <a:pt x="166" y="1"/>
                    <a:pt x="0" y="167"/>
                    <a:pt x="0" y="357"/>
                  </a:cubicBezTo>
                  <a:cubicBezTo>
                    <a:pt x="0" y="570"/>
                    <a:pt x="166" y="736"/>
                    <a:pt x="380" y="736"/>
                  </a:cubicBezTo>
                  <a:cubicBezTo>
                    <a:pt x="570" y="736"/>
                    <a:pt x="736" y="570"/>
                    <a:pt x="736" y="357"/>
                  </a:cubicBezTo>
                  <a:cubicBezTo>
                    <a:pt x="736" y="167"/>
                    <a:pt x="570"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2062116" y="1739103"/>
              <a:ext cx="45998" cy="64267"/>
            </a:xfrm>
            <a:custGeom>
              <a:avLst/>
              <a:gdLst/>
              <a:ahLst/>
              <a:cxnLst/>
              <a:rect l="l" t="t" r="r" b="b"/>
              <a:pathLst>
                <a:path w="1342" h="1875" extrusionOk="0">
                  <a:moveTo>
                    <a:pt x="626" y="1"/>
                  </a:moveTo>
                  <a:cubicBezTo>
                    <a:pt x="468" y="1"/>
                    <a:pt x="0" y="1232"/>
                    <a:pt x="156" y="1632"/>
                  </a:cubicBezTo>
                  <a:cubicBezTo>
                    <a:pt x="234" y="1808"/>
                    <a:pt x="413" y="1875"/>
                    <a:pt x="604" y="1875"/>
                  </a:cubicBezTo>
                  <a:cubicBezTo>
                    <a:pt x="878" y="1875"/>
                    <a:pt x="1177" y="1738"/>
                    <a:pt x="1247" y="1584"/>
                  </a:cubicBezTo>
                  <a:cubicBezTo>
                    <a:pt x="1342" y="1300"/>
                    <a:pt x="1057" y="1228"/>
                    <a:pt x="749" y="1110"/>
                  </a:cubicBezTo>
                  <a:cubicBezTo>
                    <a:pt x="440" y="991"/>
                    <a:pt x="654" y="19"/>
                    <a:pt x="654" y="19"/>
                  </a:cubicBezTo>
                  <a:cubicBezTo>
                    <a:pt x="646" y="7"/>
                    <a:pt x="637"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2005659" y="1824559"/>
              <a:ext cx="82947" cy="55801"/>
            </a:xfrm>
            <a:custGeom>
              <a:avLst/>
              <a:gdLst/>
              <a:ahLst/>
              <a:cxnLst/>
              <a:rect l="l" t="t" r="r" b="b"/>
              <a:pathLst>
                <a:path w="2420" h="1628" extrusionOk="0">
                  <a:moveTo>
                    <a:pt x="415" y="1"/>
                  </a:moveTo>
                  <a:cubicBezTo>
                    <a:pt x="269" y="1"/>
                    <a:pt x="168" y="80"/>
                    <a:pt x="119" y="325"/>
                  </a:cubicBezTo>
                  <a:cubicBezTo>
                    <a:pt x="0" y="918"/>
                    <a:pt x="403" y="1487"/>
                    <a:pt x="1020" y="1606"/>
                  </a:cubicBezTo>
                  <a:cubicBezTo>
                    <a:pt x="1093" y="1620"/>
                    <a:pt x="1166" y="1627"/>
                    <a:pt x="1239" y="1627"/>
                  </a:cubicBezTo>
                  <a:cubicBezTo>
                    <a:pt x="1752" y="1627"/>
                    <a:pt x="2221" y="1271"/>
                    <a:pt x="2325" y="752"/>
                  </a:cubicBezTo>
                  <a:cubicBezTo>
                    <a:pt x="2419" y="159"/>
                    <a:pt x="1874" y="348"/>
                    <a:pt x="1281" y="230"/>
                  </a:cubicBezTo>
                  <a:cubicBezTo>
                    <a:pt x="919" y="160"/>
                    <a:pt x="622"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1874749" y="1562362"/>
              <a:ext cx="261797" cy="206648"/>
            </a:xfrm>
            <a:custGeom>
              <a:avLst/>
              <a:gdLst/>
              <a:ahLst/>
              <a:cxnLst/>
              <a:rect l="l" t="t" r="r" b="b"/>
              <a:pathLst>
                <a:path w="7638" h="6029" extrusionOk="0">
                  <a:moveTo>
                    <a:pt x="4208" y="0"/>
                  </a:moveTo>
                  <a:cubicBezTo>
                    <a:pt x="2175" y="0"/>
                    <a:pt x="770" y="1617"/>
                    <a:pt x="403" y="2803"/>
                  </a:cubicBezTo>
                  <a:cubicBezTo>
                    <a:pt x="0" y="4084"/>
                    <a:pt x="664" y="5151"/>
                    <a:pt x="664" y="5151"/>
                  </a:cubicBezTo>
                  <a:lnTo>
                    <a:pt x="783" y="6029"/>
                  </a:lnTo>
                  <a:lnTo>
                    <a:pt x="1328" y="6029"/>
                  </a:lnTo>
                  <a:lnTo>
                    <a:pt x="1115" y="4700"/>
                  </a:lnTo>
                  <a:cubicBezTo>
                    <a:pt x="1115" y="4700"/>
                    <a:pt x="3558" y="4463"/>
                    <a:pt x="3914" y="2993"/>
                  </a:cubicBezTo>
                  <a:lnTo>
                    <a:pt x="2989" y="2305"/>
                  </a:lnTo>
                  <a:lnTo>
                    <a:pt x="2989" y="2305"/>
                  </a:lnTo>
                  <a:cubicBezTo>
                    <a:pt x="2989" y="2305"/>
                    <a:pt x="3674" y="2473"/>
                    <a:pt x="4447" y="2473"/>
                  </a:cubicBezTo>
                  <a:cubicBezTo>
                    <a:pt x="4834" y="2473"/>
                    <a:pt x="5242" y="2431"/>
                    <a:pt x="5598" y="2305"/>
                  </a:cubicBezTo>
                  <a:cubicBezTo>
                    <a:pt x="5802" y="2231"/>
                    <a:pt x="6003" y="2201"/>
                    <a:pt x="6196" y="2201"/>
                  </a:cubicBezTo>
                  <a:cubicBezTo>
                    <a:pt x="6992" y="2201"/>
                    <a:pt x="7638" y="2708"/>
                    <a:pt x="7638" y="2708"/>
                  </a:cubicBezTo>
                  <a:cubicBezTo>
                    <a:pt x="7638" y="2708"/>
                    <a:pt x="7187" y="431"/>
                    <a:pt x="4839" y="51"/>
                  </a:cubicBezTo>
                  <a:cubicBezTo>
                    <a:pt x="4623" y="17"/>
                    <a:pt x="4412" y="0"/>
                    <a:pt x="4208"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1876360" y="1581353"/>
              <a:ext cx="46992" cy="51893"/>
            </a:xfrm>
            <a:custGeom>
              <a:avLst/>
              <a:gdLst/>
              <a:ahLst/>
              <a:cxnLst/>
              <a:rect l="l" t="t" r="r" b="b"/>
              <a:pathLst>
                <a:path w="1371" h="1514" extrusionOk="0">
                  <a:moveTo>
                    <a:pt x="1047" y="1"/>
                  </a:moveTo>
                  <a:cubicBezTo>
                    <a:pt x="1024" y="1"/>
                    <a:pt x="1000" y="7"/>
                    <a:pt x="973" y="19"/>
                  </a:cubicBezTo>
                  <a:cubicBezTo>
                    <a:pt x="594" y="233"/>
                    <a:pt x="902" y="944"/>
                    <a:pt x="902" y="944"/>
                  </a:cubicBezTo>
                  <a:cubicBezTo>
                    <a:pt x="902" y="944"/>
                    <a:pt x="563" y="714"/>
                    <a:pt x="326" y="714"/>
                  </a:cubicBezTo>
                  <a:cubicBezTo>
                    <a:pt x="250" y="714"/>
                    <a:pt x="183" y="738"/>
                    <a:pt x="143" y="802"/>
                  </a:cubicBezTo>
                  <a:cubicBezTo>
                    <a:pt x="1" y="1063"/>
                    <a:pt x="1139" y="1514"/>
                    <a:pt x="1139" y="1514"/>
                  </a:cubicBezTo>
                  <a:lnTo>
                    <a:pt x="1329" y="1181"/>
                  </a:lnTo>
                  <a:cubicBezTo>
                    <a:pt x="1329" y="1181"/>
                    <a:pt x="1370" y="1"/>
                    <a:pt x="1047"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2130844" y="2062863"/>
              <a:ext cx="777269" cy="872864"/>
            </a:xfrm>
            <a:custGeom>
              <a:avLst/>
              <a:gdLst/>
              <a:ahLst/>
              <a:cxnLst/>
              <a:rect l="l" t="t" r="r" b="b"/>
              <a:pathLst>
                <a:path w="22677" h="25466" extrusionOk="0">
                  <a:moveTo>
                    <a:pt x="2657" y="1"/>
                  </a:moveTo>
                  <a:cubicBezTo>
                    <a:pt x="2397" y="1"/>
                    <a:pt x="2133" y="43"/>
                    <a:pt x="1875" y="133"/>
                  </a:cubicBezTo>
                  <a:cubicBezTo>
                    <a:pt x="641" y="583"/>
                    <a:pt x="1" y="1935"/>
                    <a:pt x="451" y="3169"/>
                  </a:cubicBezTo>
                  <a:cubicBezTo>
                    <a:pt x="499" y="3335"/>
                    <a:pt x="1993" y="7486"/>
                    <a:pt x="4982" y="12253"/>
                  </a:cubicBezTo>
                  <a:cubicBezTo>
                    <a:pt x="9062" y="18776"/>
                    <a:pt x="13829" y="23164"/>
                    <a:pt x="19119" y="25299"/>
                  </a:cubicBezTo>
                  <a:cubicBezTo>
                    <a:pt x="19403" y="25394"/>
                    <a:pt x="19688" y="25465"/>
                    <a:pt x="19996" y="25465"/>
                  </a:cubicBezTo>
                  <a:cubicBezTo>
                    <a:pt x="20922" y="25465"/>
                    <a:pt x="21823" y="24896"/>
                    <a:pt x="22202" y="23971"/>
                  </a:cubicBezTo>
                  <a:cubicBezTo>
                    <a:pt x="22677" y="22761"/>
                    <a:pt x="22084" y="21385"/>
                    <a:pt x="20874" y="20887"/>
                  </a:cubicBezTo>
                  <a:cubicBezTo>
                    <a:pt x="10414" y="16689"/>
                    <a:pt x="4958" y="1722"/>
                    <a:pt x="4911" y="1580"/>
                  </a:cubicBezTo>
                  <a:cubicBezTo>
                    <a:pt x="4555" y="605"/>
                    <a:pt x="3636" y="1"/>
                    <a:pt x="2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2799208" y="2796698"/>
              <a:ext cx="71568" cy="117188"/>
            </a:xfrm>
            <a:custGeom>
              <a:avLst/>
              <a:gdLst/>
              <a:ahLst/>
              <a:cxnLst/>
              <a:rect l="l" t="t" r="r" b="b"/>
              <a:pathLst>
                <a:path w="2088" h="3419" extrusionOk="0">
                  <a:moveTo>
                    <a:pt x="1113" y="1"/>
                  </a:moveTo>
                  <a:cubicBezTo>
                    <a:pt x="578" y="1"/>
                    <a:pt x="94" y="727"/>
                    <a:pt x="48" y="1638"/>
                  </a:cubicBezTo>
                  <a:cubicBezTo>
                    <a:pt x="0" y="2587"/>
                    <a:pt x="404" y="3393"/>
                    <a:pt x="949" y="3417"/>
                  </a:cubicBezTo>
                  <a:cubicBezTo>
                    <a:pt x="966" y="3418"/>
                    <a:pt x="983" y="3419"/>
                    <a:pt x="999" y="3419"/>
                  </a:cubicBezTo>
                  <a:cubicBezTo>
                    <a:pt x="1525" y="3419"/>
                    <a:pt x="1994" y="2700"/>
                    <a:pt x="2040" y="1780"/>
                  </a:cubicBezTo>
                  <a:cubicBezTo>
                    <a:pt x="2088" y="855"/>
                    <a:pt x="1684" y="49"/>
                    <a:pt x="1139" y="1"/>
                  </a:cubicBezTo>
                  <a:cubicBezTo>
                    <a:pt x="1130" y="1"/>
                    <a:pt x="1122" y="1"/>
                    <a:pt x="11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2815456" y="2802045"/>
              <a:ext cx="124421" cy="117600"/>
            </a:xfrm>
            <a:custGeom>
              <a:avLst/>
              <a:gdLst/>
              <a:ahLst/>
              <a:cxnLst/>
              <a:rect l="l" t="t" r="r" b="b"/>
              <a:pathLst>
                <a:path w="3630" h="3431" extrusionOk="0">
                  <a:moveTo>
                    <a:pt x="1801" y="1"/>
                  </a:moveTo>
                  <a:cubicBezTo>
                    <a:pt x="1692" y="1"/>
                    <a:pt x="1582" y="12"/>
                    <a:pt x="1471" y="35"/>
                  </a:cubicBezTo>
                  <a:cubicBezTo>
                    <a:pt x="570" y="201"/>
                    <a:pt x="1" y="1102"/>
                    <a:pt x="190" y="2027"/>
                  </a:cubicBezTo>
                  <a:cubicBezTo>
                    <a:pt x="338" y="2869"/>
                    <a:pt x="1064" y="3431"/>
                    <a:pt x="1855" y="3431"/>
                  </a:cubicBezTo>
                  <a:cubicBezTo>
                    <a:pt x="1956" y="3431"/>
                    <a:pt x="2058" y="3422"/>
                    <a:pt x="2159" y="3403"/>
                  </a:cubicBezTo>
                  <a:cubicBezTo>
                    <a:pt x="3061" y="3213"/>
                    <a:pt x="3630" y="2312"/>
                    <a:pt x="3440" y="1387"/>
                  </a:cubicBezTo>
                  <a:cubicBezTo>
                    <a:pt x="3294" y="575"/>
                    <a:pt x="2582" y="1"/>
                    <a:pt x="180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2856933" y="2767013"/>
              <a:ext cx="158285" cy="159965"/>
            </a:xfrm>
            <a:custGeom>
              <a:avLst/>
              <a:gdLst/>
              <a:ahLst/>
              <a:cxnLst/>
              <a:rect l="l" t="t" r="r" b="b"/>
              <a:pathLst>
                <a:path w="4618" h="4667" extrusionOk="0">
                  <a:moveTo>
                    <a:pt x="2061" y="1"/>
                  </a:moveTo>
                  <a:cubicBezTo>
                    <a:pt x="1602" y="1"/>
                    <a:pt x="0" y="1247"/>
                    <a:pt x="0" y="1247"/>
                  </a:cubicBezTo>
                  <a:lnTo>
                    <a:pt x="641" y="4354"/>
                  </a:lnTo>
                  <a:cubicBezTo>
                    <a:pt x="641" y="4354"/>
                    <a:pt x="1832" y="4667"/>
                    <a:pt x="2398" y="4667"/>
                  </a:cubicBezTo>
                  <a:cubicBezTo>
                    <a:pt x="2546" y="4667"/>
                    <a:pt x="2651" y="4645"/>
                    <a:pt x="2681" y="4591"/>
                  </a:cubicBezTo>
                  <a:cubicBezTo>
                    <a:pt x="2799" y="4306"/>
                    <a:pt x="1495" y="3951"/>
                    <a:pt x="1495" y="3951"/>
                  </a:cubicBezTo>
                  <a:lnTo>
                    <a:pt x="1495" y="3951"/>
                  </a:lnTo>
                  <a:cubicBezTo>
                    <a:pt x="1495" y="3951"/>
                    <a:pt x="2297" y="4028"/>
                    <a:pt x="2924" y="4028"/>
                  </a:cubicBezTo>
                  <a:cubicBezTo>
                    <a:pt x="3342" y="4028"/>
                    <a:pt x="3682" y="3993"/>
                    <a:pt x="3653" y="3879"/>
                  </a:cubicBezTo>
                  <a:cubicBezTo>
                    <a:pt x="3582" y="3571"/>
                    <a:pt x="1969" y="3287"/>
                    <a:pt x="1969" y="3287"/>
                  </a:cubicBezTo>
                  <a:cubicBezTo>
                    <a:pt x="1969" y="3287"/>
                    <a:pt x="4555" y="3073"/>
                    <a:pt x="4602" y="2575"/>
                  </a:cubicBezTo>
                  <a:cubicBezTo>
                    <a:pt x="4618" y="2409"/>
                    <a:pt x="4315" y="2354"/>
                    <a:pt x="3904" y="2354"/>
                  </a:cubicBezTo>
                  <a:cubicBezTo>
                    <a:pt x="3081" y="2354"/>
                    <a:pt x="1827" y="2575"/>
                    <a:pt x="1827" y="2575"/>
                  </a:cubicBezTo>
                  <a:cubicBezTo>
                    <a:pt x="1827" y="2575"/>
                    <a:pt x="4412" y="1887"/>
                    <a:pt x="4389" y="1484"/>
                  </a:cubicBezTo>
                  <a:cubicBezTo>
                    <a:pt x="4382" y="1386"/>
                    <a:pt x="4161" y="1350"/>
                    <a:pt x="3837" y="1350"/>
                  </a:cubicBezTo>
                  <a:cubicBezTo>
                    <a:pt x="2904" y="1350"/>
                    <a:pt x="1115" y="1650"/>
                    <a:pt x="1115" y="1650"/>
                  </a:cubicBezTo>
                  <a:cubicBezTo>
                    <a:pt x="1115" y="1650"/>
                    <a:pt x="2420" y="298"/>
                    <a:pt x="2159" y="37"/>
                  </a:cubicBezTo>
                  <a:cubicBezTo>
                    <a:pt x="2138" y="12"/>
                    <a:pt x="2105" y="1"/>
                    <a:pt x="2061"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1440542" y="2012988"/>
              <a:ext cx="382962" cy="1198346"/>
            </a:xfrm>
            <a:custGeom>
              <a:avLst/>
              <a:gdLst/>
              <a:ahLst/>
              <a:cxnLst/>
              <a:rect l="l" t="t" r="r" b="b"/>
              <a:pathLst>
                <a:path w="11173" h="34962" extrusionOk="0">
                  <a:moveTo>
                    <a:pt x="8542" y="1"/>
                  </a:moveTo>
                  <a:cubicBezTo>
                    <a:pt x="8093" y="1"/>
                    <a:pt x="7638" y="130"/>
                    <a:pt x="7235" y="402"/>
                  </a:cubicBezTo>
                  <a:cubicBezTo>
                    <a:pt x="5978" y="1208"/>
                    <a:pt x="3701" y="6071"/>
                    <a:pt x="3677" y="6118"/>
                  </a:cubicBezTo>
                  <a:cubicBezTo>
                    <a:pt x="2420" y="8846"/>
                    <a:pt x="831" y="13068"/>
                    <a:pt x="499" y="17693"/>
                  </a:cubicBezTo>
                  <a:cubicBezTo>
                    <a:pt x="1" y="24335"/>
                    <a:pt x="2231" y="30099"/>
                    <a:pt x="6951" y="34344"/>
                  </a:cubicBezTo>
                  <a:cubicBezTo>
                    <a:pt x="7401" y="34748"/>
                    <a:pt x="7971" y="34961"/>
                    <a:pt x="8540" y="34961"/>
                  </a:cubicBezTo>
                  <a:cubicBezTo>
                    <a:pt x="9180" y="34961"/>
                    <a:pt x="9845" y="34676"/>
                    <a:pt x="10295" y="34178"/>
                  </a:cubicBezTo>
                  <a:cubicBezTo>
                    <a:pt x="11173" y="33206"/>
                    <a:pt x="11102" y="31688"/>
                    <a:pt x="10129" y="30810"/>
                  </a:cubicBezTo>
                  <a:cubicBezTo>
                    <a:pt x="5670" y="26802"/>
                    <a:pt x="4199" y="21275"/>
                    <a:pt x="5788" y="14444"/>
                  </a:cubicBezTo>
                  <a:cubicBezTo>
                    <a:pt x="6998" y="9131"/>
                    <a:pt x="9726" y="4742"/>
                    <a:pt x="10295" y="3960"/>
                  </a:cubicBezTo>
                  <a:cubicBezTo>
                    <a:pt x="11007" y="3177"/>
                    <a:pt x="11125" y="1991"/>
                    <a:pt x="10509" y="1066"/>
                  </a:cubicBezTo>
                  <a:cubicBezTo>
                    <a:pt x="10060" y="378"/>
                    <a:pt x="9309" y="1"/>
                    <a:pt x="8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1698283" y="3092419"/>
              <a:ext cx="105740" cy="98954"/>
            </a:xfrm>
            <a:custGeom>
              <a:avLst/>
              <a:gdLst/>
              <a:ahLst/>
              <a:cxnLst/>
              <a:rect l="l" t="t" r="r" b="b"/>
              <a:pathLst>
                <a:path w="3085" h="2887" extrusionOk="0">
                  <a:moveTo>
                    <a:pt x="2219" y="0"/>
                  </a:moveTo>
                  <a:cubicBezTo>
                    <a:pt x="1794" y="0"/>
                    <a:pt x="1256" y="276"/>
                    <a:pt x="831" y="767"/>
                  </a:cubicBezTo>
                  <a:cubicBezTo>
                    <a:pt x="191" y="1455"/>
                    <a:pt x="1" y="2333"/>
                    <a:pt x="404" y="2712"/>
                  </a:cubicBezTo>
                  <a:cubicBezTo>
                    <a:pt x="522" y="2830"/>
                    <a:pt x="686" y="2886"/>
                    <a:pt x="875" y="2886"/>
                  </a:cubicBezTo>
                  <a:cubicBezTo>
                    <a:pt x="1294" y="2886"/>
                    <a:pt x="1837" y="2610"/>
                    <a:pt x="2278" y="2119"/>
                  </a:cubicBezTo>
                  <a:cubicBezTo>
                    <a:pt x="2895" y="1431"/>
                    <a:pt x="3085" y="554"/>
                    <a:pt x="2705" y="174"/>
                  </a:cubicBezTo>
                  <a:cubicBezTo>
                    <a:pt x="2580" y="56"/>
                    <a:pt x="2411" y="0"/>
                    <a:pt x="2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715388" y="3114220"/>
              <a:ext cx="131721" cy="117086"/>
            </a:xfrm>
            <a:custGeom>
              <a:avLst/>
              <a:gdLst/>
              <a:ahLst/>
              <a:cxnLst/>
              <a:rect l="l" t="t" r="r" b="b"/>
              <a:pathLst>
                <a:path w="3843" h="3416" extrusionOk="0">
                  <a:moveTo>
                    <a:pt x="1942" y="1"/>
                  </a:moveTo>
                  <a:cubicBezTo>
                    <a:pt x="1334" y="1"/>
                    <a:pt x="748" y="343"/>
                    <a:pt x="451" y="938"/>
                  </a:cubicBezTo>
                  <a:cubicBezTo>
                    <a:pt x="0" y="1768"/>
                    <a:pt x="308" y="2788"/>
                    <a:pt x="1115" y="3215"/>
                  </a:cubicBezTo>
                  <a:cubicBezTo>
                    <a:pt x="1359" y="3351"/>
                    <a:pt x="1624" y="3416"/>
                    <a:pt x="1886" y="3416"/>
                  </a:cubicBezTo>
                  <a:cubicBezTo>
                    <a:pt x="2488" y="3416"/>
                    <a:pt x="3078" y="3074"/>
                    <a:pt x="3392" y="2479"/>
                  </a:cubicBezTo>
                  <a:cubicBezTo>
                    <a:pt x="3843" y="1649"/>
                    <a:pt x="3534" y="629"/>
                    <a:pt x="2728" y="202"/>
                  </a:cubicBezTo>
                  <a:cubicBezTo>
                    <a:pt x="2476" y="66"/>
                    <a:pt x="2207" y="1"/>
                    <a:pt x="1942"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747095" y="3120322"/>
              <a:ext cx="169116" cy="149819"/>
            </a:xfrm>
            <a:custGeom>
              <a:avLst/>
              <a:gdLst/>
              <a:ahLst/>
              <a:cxnLst/>
              <a:rect l="l" t="t" r="r" b="b"/>
              <a:pathLst>
                <a:path w="4934" h="4371" extrusionOk="0">
                  <a:moveTo>
                    <a:pt x="1471" y="0"/>
                  </a:moveTo>
                  <a:lnTo>
                    <a:pt x="0" y="2799"/>
                  </a:lnTo>
                  <a:cubicBezTo>
                    <a:pt x="0" y="2799"/>
                    <a:pt x="1066" y="4279"/>
                    <a:pt x="1386" y="4279"/>
                  </a:cubicBezTo>
                  <a:cubicBezTo>
                    <a:pt x="1400" y="4279"/>
                    <a:pt x="1412" y="4276"/>
                    <a:pt x="1423" y="4270"/>
                  </a:cubicBezTo>
                  <a:cubicBezTo>
                    <a:pt x="1708" y="4151"/>
                    <a:pt x="902" y="3037"/>
                    <a:pt x="902" y="3037"/>
                  </a:cubicBezTo>
                  <a:lnTo>
                    <a:pt x="902" y="3037"/>
                  </a:lnTo>
                  <a:cubicBezTo>
                    <a:pt x="902" y="3037"/>
                    <a:pt x="2256" y="4370"/>
                    <a:pt x="2576" y="4370"/>
                  </a:cubicBezTo>
                  <a:cubicBezTo>
                    <a:pt x="2603" y="4370"/>
                    <a:pt x="2622" y="4361"/>
                    <a:pt x="2633" y="4341"/>
                  </a:cubicBezTo>
                  <a:cubicBezTo>
                    <a:pt x="2775" y="4057"/>
                    <a:pt x="1708" y="2847"/>
                    <a:pt x="1708" y="2847"/>
                  </a:cubicBezTo>
                  <a:lnTo>
                    <a:pt x="1708" y="2847"/>
                  </a:lnTo>
                  <a:cubicBezTo>
                    <a:pt x="1708" y="2847"/>
                    <a:pt x="3401" y="3994"/>
                    <a:pt x="4023" y="3994"/>
                  </a:cubicBezTo>
                  <a:cubicBezTo>
                    <a:pt x="4099" y="3994"/>
                    <a:pt x="4160" y="3977"/>
                    <a:pt x="4199" y="3938"/>
                  </a:cubicBezTo>
                  <a:cubicBezTo>
                    <a:pt x="4554" y="3558"/>
                    <a:pt x="2040" y="2159"/>
                    <a:pt x="2040" y="2159"/>
                  </a:cubicBezTo>
                  <a:lnTo>
                    <a:pt x="2040" y="2159"/>
                  </a:lnTo>
                  <a:cubicBezTo>
                    <a:pt x="2040" y="2159"/>
                    <a:pt x="3926" y="3019"/>
                    <a:pt x="4528" y="3019"/>
                  </a:cubicBezTo>
                  <a:cubicBezTo>
                    <a:pt x="4612" y="3019"/>
                    <a:pt x="4671" y="3003"/>
                    <a:pt x="4697" y="2965"/>
                  </a:cubicBezTo>
                  <a:cubicBezTo>
                    <a:pt x="4934" y="2633"/>
                    <a:pt x="2087" y="1020"/>
                    <a:pt x="2087" y="1020"/>
                  </a:cubicBezTo>
                  <a:cubicBezTo>
                    <a:pt x="2087" y="1020"/>
                    <a:pt x="3938" y="783"/>
                    <a:pt x="3914" y="427"/>
                  </a:cubicBezTo>
                  <a:cubicBezTo>
                    <a:pt x="3890" y="72"/>
                    <a:pt x="1471" y="0"/>
                    <a:pt x="1471"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262499" y="1173815"/>
              <a:ext cx="559379" cy="422002"/>
            </a:xfrm>
            <a:custGeom>
              <a:avLst/>
              <a:gdLst/>
              <a:ahLst/>
              <a:cxnLst/>
              <a:rect l="l" t="t" r="r" b="b"/>
              <a:pathLst>
                <a:path w="16320" h="12312" extrusionOk="0">
                  <a:moveTo>
                    <a:pt x="688" y="1"/>
                  </a:moveTo>
                  <a:lnTo>
                    <a:pt x="688" y="9299"/>
                  </a:lnTo>
                  <a:lnTo>
                    <a:pt x="0" y="12311"/>
                  </a:lnTo>
                  <a:lnTo>
                    <a:pt x="0" y="12311"/>
                  </a:lnTo>
                  <a:lnTo>
                    <a:pt x="2135" y="10319"/>
                  </a:lnTo>
                  <a:lnTo>
                    <a:pt x="16319" y="10319"/>
                  </a:lnTo>
                  <a:lnTo>
                    <a:pt x="163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420215" y="1267327"/>
              <a:ext cx="243152" cy="34173"/>
            </a:xfrm>
            <a:custGeom>
              <a:avLst/>
              <a:gdLst/>
              <a:ahLst/>
              <a:cxnLst/>
              <a:rect l="l" t="t" r="r" b="b"/>
              <a:pathLst>
                <a:path w="7094" h="997" extrusionOk="0">
                  <a:moveTo>
                    <a:pt x="523" y="1"/>
                  </a:moveTo>
                  <a:cubicBezTo>
                    <a:pt x="238" y="1"/>
                    <a:pt x="1" y="214"/>
                    <a:pt x="1" y="499"/>
                  </a:cubicBezTo>
                  <a:cubicBezTo>
                    <a:pt x="1" y="783"/>
                    <a:pt x="238" y="997"/>
                    <a:pt x="523" y="997"/>
                  </a:cubicBezTo>
                  <a:lnTo>
                    <a:pt x="6595" y="997"/>
                  </a:lnTo>
                  <a:cubicBezTo>
                    <a:pt x="6880" y="997"/>
                    <a:pt x="7093" y="783"/>
                    <a:pt x="7093" y="499"/>
                  </a:cubicBezTo>
                  <a:cubicBezTo>
                    <a:pt x="7093" y="214"/>
                    <a:pt x="6880" y="1"/>
                    <a:pt x="6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420215" y="1336433"/>
              <a:ext cx="165894" cy="34207"/>
            </a:xfrm>
            <a:custGeom>
              <a:avLst/>
              <a:gdLst/>
              <a:ahLst/>
              <a:cxnLst/>
              <a:rect l="l" t="t" r="r" b="b"/>
              <a:pathLst>
                <a:path w="4840" h="998" extrusionOk="0">
                  <a:moveTo>
                    <a:pt x="523" y="1"/>
                  </a:moveTo>
                  <a:cubicBezTo>
                    <a:pt x="238" y="1"/>
                    <a:pt x="1" y="214"/>
                    <a:pt x="1" y="499"/>
                  </a:cubicBezTo>
                  <a:cubicBezTo>
                    <a:pt x="1" y="784"/>
                    <a:pt x="238" y="997"/>
                    <a:pt x="523" y="997"/>
                  </a:cubicBezTo>
                  <a:lnTo>
                    <a:pt x="4342" y="997"/>
                  </a:lnTo>
                  <a:cubicBezTo>
                    <a:pt x="4626" y="997"/>
                    <a:pt x="4840" y="784"/>
                    <a:pt x="4840" y="499"/>
                  </a:cubicBezTo>
                  <a:cubicBezTo>
                    <a:pt x="4840" y="214"/>
                    <a:pt x="4626" y="1"/>
                    <a:pt x="4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416170" y="1399059"/>
              <a:ext cx="105706" cy="34173"/>
            </a:xfrm>
            <a:custGeom>
              <a:avLst/>
              <a:gdLst/>
              <a:ahLst/>
              <a:cxnLst/>
              <a:rect l="l" t="t" r="r" b="b"/>
              <a:pathLst>
                <a:path w="3084" h="997" extrusionOk="0">
                  <a:moveTo>
                    <a:pt x="498" y="0"/>
                  </a:moveTo>
                  <a:cubicBezTo>
                    <a:pt x="214" y="0"/>
                    <a:pt x="0" y="214"/>
                    <a:pt x="0" y="498"/>
                  </a:cubicBezTo>
                  <a:cubicBezTo>
                    <a:pt x="0" y="783"/>
                    <a:pt x="214" y="997"/>
                    <a:pt x="498" y="997"/>
                  </a:cubicBezTo>
                  <a:lnTo>
                    <a:pt x="2586" y="997"/>
                  </a:lnTo>
                  <a:cubicBezTo>
                    <a:pt x="2870" y="997"/>
                    <a:pt x="3084" y="783"/>
                    <a:pt x="3084" y="498"/>
                  </a:cubicBezTo>
                  <a:cubicBezTo>
                    <a:pt x="3084" y="214"/>
                    <a:pt x="2870" y="0"/>
                    <a:pt x="2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2320302" y="1526713"/>
              <a:ext cx="423613" cy="449628"/>
            </a:xfrm>
            <a:custGeom>
              <a:avLst/>
              <a:gdLst/>
              <a:ahLst/>
              <a:cxnLst/>
              <a:rect l="l" t="t" r="r" b="b"/>
              <a:pathLst>
                <a:path w="12359" h="13118" extrusionOk="0">
                  <a:moveTo>
                    <a:pt x="6191" y="0"/>
                  </a:moveTo>
                  <a:cubicBezTo>
                    <a:pt x="2776" y="0"/>
                    <a:pt x="0" y="2752"/>
                    <a:pt x="0" y="6167"/>
                  </a:cubicBezTo>
                  <a:cubicBezTo>
                    <a:pt x="0" y="7923"/>
                    <a:pt x="736" y="9488"/>
                    <a:pt x="1898" y="10627"/>
                  </a:cubicBezTo>
                  <a:lnTo>
                    <a:pt x="1353" y="13117"/>
                  </a:lnTo>
                  <a:cubicBezTo>
                    <a:pt x="1353" y="13117"/>
                    <a:pt x="2444" y="12382"/>
                    <a:pt x="3487" y="11718"/>
                  </a:cubicBezTo>
                  <a:cubicBezTo>
                    <a:pt x="4294" y="12121"/>
                    <a:pt x="5219" y="12334"/>
                    <a:pt x="6191" y="12334"/>
                  </a:cubicBezTo>
                  <a:cubicBezTo>
                    <a:pt x="9607" y="12334"/>
                    <a:pt x="12358" y="9583"/>
                    <a:pt x="12358" y="6167"/>
                  </a:cubicBezTo>
                  <a:cubicBezTo>
                    <a:pt x="12358" y="2752"/>
                    <a:pt x="9607" y="0"/>
                    <a:pt x="6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2422760" y="1708012"/>
              <a:ext cx="43941" cy="43119"/>
            </a:xfrm>
            <a:custGeom>
              <a:avLst/>
              <a:gdLst/>
              <a:ahLst/>
              <a:cxnLst/>
              <a:rect l="l" t="t" r="r" b="b"/>
              <a:pathLst>
                <a:path w="1282" h="1258" extrusionOk="0">
                  <a:moveTo>
                    <a:pt x="641" y="1"/>
                  </a:moveTo>
                  <a:cubicBezTo>
                    <a:pt x="285" y="1"/>
                    <a:pt x="0" y="285"/>
                    <a:pt x="0" y="617"/>
                  </a:cubicBezTo>
                  <a:cubicBezTo>
                    <a:pt x="0" y="973"/>
                    <a:pt x="285" y="1258"/>
                    <a:pt x="641" y="1258"/>
                  </a:cubicBezTo>
                  <a:cubicBezTo>
                    <a:pt x="996" y="1258"/>
                    <a:pt x="1281" y="973"/>
                    <a:pt x="1281" y="617"/>
                  </a:cubicBezTo>
                  <a:cubicBezTo>
                    <a:pt x="1281" y="285"/>
                    <a:pt x="996"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2508937" y="1708012"/>
              <a:ext cx="43119" cy="43119"/>
            </a:xfrm>
            <a:custGeom>
              <a:avLst/>
              <a:gdLst/>
              <a:ahLst/>
              <a:cxnLst/>
              <a:rect l="l" t="t" r="r" b="b"/>
              <a:pathLst>
                <a:path w="1258" h="1258" extrusionOk="0">
                  <a:moveTo>
                    <a:pt x="617" y="1"/>
                  </a:moveTo>
                  <a:cubicBezTo>
                    <a:pt x="285" y="1"/>
                    <a:pt x="0" y="285"/>
                    <a:pt x="0" y="617"/>
                  </a:cubicBezTo>
                  <a:cubicBezTo>
                    <a:pt x="0" y="973"/>
                    <a:pt x="285" y="1258"/>
                    <a:pt x="617" y="1258"/>
                  </a:cubicBezTo>
                  <a:cubicBezTo>
                    <a:pt x="973" y="1258"/>
                    <a:pt x="1258" y="973"/>
                    <a:pt x="1258" y="617"/>
                  </a:cubicBezTo>
                  <a:cubicBezTo>
                    <a:pt x="1258" y="285"/>
                    <a:pt x="973" y="1"/>
                    <a:pt x="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2588600" y="1708012"/>
              <a:ext cx="43941" cy="43119"/>
            </a:xfrm>
            <a:custGeom>
              <a:avLst/>
              <a:gdLst/>
              <a:ahLst/>
              <a:cxnLst/>
              <a:rect l="l" t="t" r="r" b="b"/>
              <a:pathLst>
                <a:path w="1282" h="1258" extrusionOk="0">
                  <a:moveTo>
                    <a:pt x="641" y="1"/>
                  </a:moveTo>
                  <a:cubicBezTo>
                    <a:pt x="286" y="1"/>
                    <a:pt x="1" y="285"/>
                    <a:pt x="1" y="617"/>
                  </a:cubicBezTo>
                  <a:cubicBezTo>
                    <a:pt x="1" y="973"/>
                    <a:pt x="286" y="1258"/>
                    <a:pt x="641" y="1258"/>
                  </a:cubicBezTo>
                  <a:cubicBezTo>
                    <a:pt x="997" y="1258"/>
                    <a:pt x="1282" y="973"/>
                    <a:pt x="1282" y="617"/>
                  </a:cubicBezTo>
                  <a:cubicBezTo>
                    <a:pt x="1282" y="285"/>
                    <a:pt x="997" y="1"/>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3"/>
            <p:cNvGrpSpPr/>
            <p:nvPr/>
          </p:nvGrpSpPr>
          <p:grpSpPr>
            <a:xfrm>
              <a:off x="2979000" y="1343763"/>
              <a:ext cx="1361108" cy="3483195"/>
              <a:chOff x="3021235" y="1465215"/>
              <a:chExt cx="1313687" cy="3361841"/>
            </a:xfrm>
          </p:grpSpPr>
          <p:sp>
            <p:nvSpPr>
              <p:cNvPr id="565" name="Google Shape;565;p33"/>
              <p:cNvSpPr/>
              <p:nvPr/>
            </p:nvSpPr>
            <p:spPr>
              <a:xfrm>
                <a:off x="3242535" y="2167724"/>
                <a:ext cx="375916" cy="937591"/>
              </a:xfrm>
              <a:custGeom>
                <a:avLst/>
                <a:gdLst/>
                <a:ahLst/>
                <a:cxnLst/>
                <a:rect l="l" t="t" r="r" b="b"/>
                <a:pathLst>
                  <a:path w="11363" h="28341" extrusionOk="0">
                    <a:moveTo>
                      <a:pt x="8685" y="1"/>
                    </a:moveTo>
                    <a:cubicBezTo>
                      <a:pt x="7681" y="1"/>
                      <a:pt x="6736" y="661"/>
                      <a:pt x="6429" y="1679"/>
                    </a:cubicBezTo>
                    <a:cubicBezTo>
                      <a:pt x="6239" y="2344"/>
                      <a:pt x="1353" y="18212"/>
                      <a:pt x="190" y="25589"/>
                    </a:cubicBezTo>
                    <a:cubicBezTo>
                      <a:pt x="1" y="26893"/>
                      <a:pt x="878" y="28103"/>
                      <a:pt x="2183" y="28316"/>
                    </a:cubicBezTo>
                    <a:cubicBezTo>
                      <a:pt x="2301" y="28340"/>
                      <a:pt x="2420" y="28340"/>
                      <a:pt x="2539" y="28340"/>
                    </a:cubicBezTo>
                    <a:cubicBezTo>
                      <a:pt x="3701" y="28340"/>
                      <a:pt x="4697" y="27510"/>
                      <a:pt x="4887" y="26324"/>
                    </a:cubicBezTo>
                    <a:cubicBezTo>
                      <a:pt x="6002" y="19279"/>
                      <a:pt x="10912" y="3221"/>
                      <a:pt x="10959" y="3079"/>
                    </a:cubicBezTo>
                    <a:cubicBezTo>
                      <a:pt x="11362" y="1822"/>
                      <a:pt x="10651" y="493"/>
                      <a:pt x="9394" y="114"/>
                    </a:cubicBezTo>
                    <a:cubicBezTo>
                      <a:pt x="9159" y="37"/>
                      <a:pt x="8920" y="1"/>
                      <a:pt x="8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517994" y="4513127"/>
                <a:ext cx="88694" cy="211926"/>
              </a:xfrm>
              <a:custGeom>
                <a:avLst/>
                <a:gdLst/>
                <a:ahLst/>
                <a:cxnLst/>
                <a:rect l="l" t="t" r="r" b="b"/>
                <a:pathLst>
                  <a:path w="2681" h="6406" extrusionOk="0">
                    <a:moveTo>
                      <a:pt x="0" y="1"/>
                    </a:moveTo>
                    <a:lnTo>
                      <a:pt x="119" y="6073"/>
                    </a:lnTo>
                    <a:lnTo>
                      <a:pt x="2681" y="6405"/>
                    </a:lnTo>
                    <a:lnTo>
                      <a:pt x="2348" y="309"/>
                    </a:lnTo>
                    <a:lnTo>
                      <a:pt x="0"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302980" y="4698743"/>
                <a:ext cx="349219" cy="125581"/>
              </a:xfrm>
              <a:custGeom>
                <a:avLst/>
                <a:gdLst/>
                <a:ahLst/>
                <a:cxnLst/>
                <a:rect l="l" t="t" r="r" b="b"/>
                <a:pathLst>
                  <a:path w="10556" h="3796" extrusionOk="0">
                    <a:moveTo>
                      <a:pt x="9701" y="1"/>
                    </a:moveTo>
                    <a:lnTo>
                      <a:pt x="6286" y="238"/>
                    </a:lnTo>
                    <a:lnTo>
                      <a:pt x="5859" y="1898"/>
                    </a:lnTo>
                    <a:lnTo>
                      <a:pt x="0" y="3345"/>
                    </a:lnTo>
                    <a:lnTo>
                      <a:pt x="0" y="3796"/>
                    </a:lnTo>
                    <a:lnTo>
                      <a:pt x="10555" y="3796"/>
                    </a:lnTo>
                    <a:lnTo>
                      <a:pt x="9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938594" y="4531985"/>
                <a:ext cx="113837" cy="199322"/>
              </a:xfrm>
              <a:custGeom>
                <a:avLst/>
                <a:gdLst/>
                <a:ahLst/>
                <a:cxnLst/>
                <a:rect l="l" t="t" r="r" b="b"/>
                <a:pathLst>
                  <a:path w="3441" h="6025" extrusionOk="0">
                    <a:moveTo>
                      <a:pt x="1" y="0"/>
                    </a:moveTo>
                    <a:lnTo>
                      <a:pt x="855" y="6025"/>
                    </a:lnTo>
                    <a:lnTo>
                      <a:pt x="3440" y="6025"/>
                    </a:lnTo>
                    <a:lnTo>
                      <a:pt x="2349"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744786" y="4701475"/>
                <a:ext cx="349219" cy="125581"/>
              </a:xfrm>
              <a:custGeom>
                <a:avLst/>
                <a:gdLst/>
                <a:ahLst/>
                <a:cxnLst/>
                <a:rect l="l" t="t" r="r" b="b"/>
                <a:pathLst>
                  <a:path w="10556" h="3796" extrusionOk="0">
                    <a:moveTo>
                      <a:pt x="9702" y="1"/>
                    </a:moveTo>
                    <a:lnTo>
                      <a:pt x="6286" y="238"/>
                    </a:lnTo>
                    <a:lnTo>
                      <a:pt x="5859" y="1898"/>
                    </a:lnTo>
                    <a:lnTo>
                      <a:pt x="0" y="3345"/>
                    </a:lnTo>
                    <a:lnTo>
                      <a:pt x="0" y="3796"/>
                    </a:lnTo>
                    <a:lnTo>
                      <a:pt x="10555" y="3796"/>
                    </a:lnTo>
                    <a:lnTo>
                      <a:pt x="9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454406" y="3067647"/>
                <a:ext cx="248813" cy="1476042"/>
              </a:xfrm>
              <a:custGeom>
                <a:avLst/>
                <a:gdLst/>
                <a:ahLst/>
                <a:cxnLst/>
                <a:rect l="l" t="t" r="r" b="b"/>
                <a:pathLst>
                  <a:path w="7521" h="44617" extrusionOk="0">
                    <a:moveTo>
                      <a:pt x="1329" y="1"/>
                    </a:moveTo>
                    <a:cubicBezTo>
                      <a:pt x="1306" y="760"/>
                      <a:pt x="902" y="9987"/>
                      <a:pt x="547" y="20020"/>
                    </a:cubicBezTo>
                    <a:cubicBezTo>
                      <a:pt x="262" y="28037"/>
                      <a:pt x="1" y="36576"/>
                      <a:pt x="1" y="41699"/>
                    </a:cubicBezTo>
                    <a:cubicBezTo>
                      <a:pt x="1" y="42482"/>
                      <a:pt x="333" y="43194"/>
                      <a:pt x="855" y="43716"/>
                    </a:cubicBezTo>
                    <a:cubicBezTo>
                      <a:pt x="1424" y="44261"/>
                      <a:pt x="2231" y="44617"/>
                      <a:pt x="3108" y="44617"/>
                    </a:cubicBezTo>
                    <a:lnTo>
                      <a:pt x="3227" y="44617"/>
                    </a:lnTo>
                    <a:cubicBezTo>
                      <a:pt x="4887" y="44546"/>
                      <a:pt x="6192" y="43265"/>
                      <a:pt x="6192" y="41699"/>
                    </a:cubicBezTo>
                    <a:cubicBezTo>
                      <a:pt x="6168" y="30314"/>
                      <a:pt x="7496" y="594"/>
                      <a:pt x="7520" y="262"/>
                    </a:cubicBezTo>
                    <a:lnTo>
                      <a:pt x="1329" y="1"/>
                    </a:ln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477962" y="4487255"/>
                <a:ext cx="152279" cy="90249"/>
              </a:xfrm>
              <a:custGeom>
                <a:avLst/>
                <a:gdLst/>
                <a:ahLst/>
                <a:cxnLst/>
                <a:rect l="l" t="t" r="r" b="b"/>
                <a:pathLst>
                  <a:path w="4603" h="2728" extrusionOk="0">
                    <a:moveTo>
                      <a:pt x="1" y="0"/>
                    </a:moveTo>
                    <a:lnTo>
                      <a:pt x="356" y="2396"/>
                    </a:lnTo>
                    <a:lnTo>
                      <a:pt x="4412" y="2728"/>
                    </a:lnTo>
                    <a:lnTo>
                      <a:pt x="4602" y="0"/>
                    </a:ln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425391" y="2962505"/>
                <a:ext cx="580697" cy="273129"/>
              </a:xfrm>
              <a:custGeom>
                <a:avLst/>
                <a:gdLst/>
                <a:ahLst/>
                <a:cxnLst/>
                <a:rect l="l" t="t" r="r" b="b"/>
                <a:pathLst>
                  <a:path w="17553" h="8256" extrusionOk="0">
                    <a:moveTo>
                      <a:pt x="1518" y="0"/>
                    </a:moveTo>
                    <a:cubicBezTo>
                      <a:pt x="1518" y="0"/>
                      <a:pt x="0" y="6547"/>
                      <a:pt x="8112" y="8041"/>
                    </a:cubicBezTo>
                    <a:cubicBezTo>
                      <a:pt x="8897" y="8188"/>
                      <a:pt x="9616" y="8256"/>
                      <a:pt x="10275" y="8256"/>
                    </a:cubicBezTo>
                    <a:cubicBezTo>
                      <a:pt x="16428" y="8256"/>
                      <a:pt x="17339" y="2357"/>
                      <a:pt x="17553" y="0"/>
                    </a:cubicBezTo>
                    <a:close/>
                  </a:path>
                </a:pathLst>
              </a:custGeom>
              <a:solidFill>
                <a:srgbClr val="3A6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751833" y="3081773"/>
                <a:ext cx="326491" cy="1475413"/>
              </a:xfrm>
              <a:custGeom>
                <a:avLst/>
                <a:gdLst/>
                <a:ahLst/>
                <a:cxnLst/>
                <a:rect l="l" t="t" r="r" b="b"/>
                <a:pathLst>
                  <a:path w="9869" h="44598" extrusionOk="0">
                    <a:moveTo>
                      <a:pt x="6168" y="1"/>
                    </a:moveTo>
                    <a:lnTo>
                      <a:pt x="1" y="475"/>
                    </a:lnTo>
                    <a:cubicBezTo>
                      <a:pt x="48" y="1234"/>
                      <a:pt x="736" y="10437"/>
                      <a:pt x="1542" y="20447"/>
                    </a:cubicBezTo>
                    <a:cubicBezTo>
                      <a:pt x="2183" y="28440"/>
                      <a:pt x="2942" y="36956"/>
                      <a:pt x="3559" y="42055"/>
                    </a:cubicBezTo>
                    <a:cubicBezTo>
                      <a:pt x="3630" y="42814"/>
                      <a:pt x="4057" y="43478"/>
                      <a:pt x="4626" y="43929"/>
                    </a:cubicBezTo>
                    <a:cubicBezTo>
                      <a:pt x="5163" y="44347"/>
                      <a:pt x="5834" y="44598"/>
                      <a:pt x="6540" y="44598"/>
                    </a:cubicBezTo>
                    <a:cubicBezTo>
                      <a:pt x="6676" y="44598"/>
                      <a:pt x="6813" y="44589"/>
                      <a:pt x="6951" y="44569"/>
                    </a:cubicBezTo>
                    <a:cubicBezTo>
                      <a:pt x="6998" y="44569"/>
                      <a:pt x="7045" y="44569"/>
                      <a:pt x="7093" y="44546"/>
                    </a:cubicBezTo>
                    <a:cubicBezTo>
                      <a:pt x="8729" y="44309"/>
                      <a:pt x="9868" y="42862"/>
                      <a:pt x="9678" y="41320"/>
                    </a:cubicBezTo>
                    <a:cubicBezTo>
                      <a:pt x="8350" y="30006"/>
                      <a:pt x="6191" y="333"/>
                      <a:pt x="6168" y="1"/>
                    </a:cubicBez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896246" y="4491953"/>
                <a:ext cx="156182" cy="94980"/>
              </a:xfrm>
              <a:custGeom>
                <a:avLst/>
                <a:gdLst/>
                <a:ahLst/>
                <a:cxnLst/>
                <a:rect l="l" t="t" r="r" b="b"/>
                <a:pathLst>
                  <a:path w="4721" h="2871" extrusionOk="0">
                    <a:moveTo>
                      <a:pt x="4578" y="0"/>
                    </a:moveTo>
                    <a:lnTo>
                      <a:pt x="0" y="522"/>
                    </a:lnTo>
                    <a:lnTo>
                      <a:pt x="664" y="2871"/>
                    </a:lnTo>
                    <a:lnTo>
                      <a:pt x="4720" y="2728"/>
                    </a:lnTo>
                    <a:lnTo>
                      <a:pt x="4578" y="0"/>
                    </a:lnTo>
                    <a:close/>
                  </a:path>
                </a:pathLst>
              </a:custGeom>
              <a:solidFill>
                <a:srgbClr val="BE5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24154" y="2158857"/>
                <a:ext cx="933059" cy="2472685"/>
              </a:xfrm>
              <a:custGeom>
                <a:avLst/>
                <a:gdLst/>
                <a:ahLst/>
                <a:cxnLst/>
                <a:rect l="l" t="t" r="r" b="b"/>
                <a:pathLst>
                  <a:path w="28204" h="74743" extrusionOk="0">
                    <a:moveTo>
                      <a:pt x="20124" y="1"/>
                    </a:moveTo>
                    <a:cubicBezTo>
                      <a:pt x="20097" y="1"/>
                      <a:pt x="20070" y="1"/>
                      <a:pt x="20044" y="2"/>
                    </a:cubicBezTo>
                    <a:lnTo>
                      <a:pt x="7377" y="667"/>
                    </a:lnTo>
                    <a:cubicBezTo>
                      <a:pt x="6025" y="761"/>
                      <a:pt x="4934" y="2446"/>
                      <a:pt x="4934" y="4509"/>
                    </a:cubicBezTo>
                    <a:lnTo>
                      <a:pt x="1329" y="55435"/>
                    </a:lnTo>
                    <a:lnTo>
                      <a:pt x="1186" y="57309"/>
                    </a:lnTo>
                    <a:lnTo>
                      <a:pt x="1020" y="59799"/>
                    </a:lnTo>
                    <a:lnTo>
                      <a:pt x="878" y="61649"/>
                    </a:lnTo>
                    <a:lnTo>
                      <a:pt x="665" y="64733"/>
                    </a:lnTo>
                    <a:lnTo>
                      <a:pt x="522" y="66607"/>
                    </a:lnTo>
                    <a:lnTo>
                      <a:pt x="72" y="72869"/>
                    </a:lnTo>
                    <a:cubicBezTo>
                      <a:pt x="1" y="73865"/>
                      <a:pt x="522" y="74743"/>
                      <a:pt x="1186" y="74743"/>
                    </a:cubicBezTo>
                    <a:lnTo>
                      <a:pt x="27088" y="74743"/>
                    </a:lnTo>
                    <a:cubicBezTo>
                      <a:pt x="27729" y="74743"/>
                      <a:pt x="28203" y="73889"/>
                      <a:pt x="28132" y="72916"/>
                    </a:cubicBezTo>
                    <a:lnTo>
                      <a:pt x="27729" y="67840"/>
                    </a:lnTo>
                    <a:lnTo>
                      <a:pt x="27586" y="66014"/>
                    </a:lnTo>
                    <a:lnTo>
                      <a:pt x="27349" y="62978"/>
                    </a:lnTo>
                    <a:lnTo>
                      <a:pt x="27183" y="61151"/>
                    </a:lnTo>
                    <a:lnTo>
                      <a:pt x="26993" y="58684"/>
                    </a:lnTo>
                    <a:lnTo>
                      <a:pt x="26851" y="56834"/>
                    </a:lnTo>
                    <a:lnTo>
                      <a:pt x="22676" y="4248"/>
                    </a:lnTo>
                    <a:cubicBezTo>
                      <a:pt x="22816" y="1964"/>
                      <a:pt x="21628" y="1"/>
                      <a:pt x="20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747929" y="1939973"/>
                <a:ext cx="120850" cy="266049"/>
              </a:xfrm>
              <a:custGeom>
                <a:avLst/>
                <a:gdLst/>
                <a:ahLst/>
                <a:cxnLst/>
                <a:rect l="l" t="t" r="r" b="b"/>
                <a:pathLst>
                  <a:path w="3653" h="8042" extrusionOk="0">
                    <a:moveTo>
                      <a:pt x="0" y="1"/>
                    </a:moveTo>
                    <a:lnTo>
                      <a:pt x="0" y="8042"/>
                    </a:lnTo>
                    <a:lnTo>
                      <a:pt x="3653" y="8042"/>
                    </a:lnTo>
                    <a:lnTo>
                      <a:pt x="3653" y="1"/>
                    </a:lnTo>
                    <a:close/>
                  </a:path>
                </a:pathLst>
              </a:custGeom>
              <a:solidFill>
                <a:srgbClr val="DB8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641961" y="1746927"/>
                <a:ext cx="230750" cy="309983"/>
              </a:xfrm>
              <a:custGeom>
                <a:avLst/>
                <a:gdLst/>
                <a:ahLst/>
                <a:cxnLst/>
                <a:rect l="l" t="t" r="r" b="b"/>
                <a:pathLst>
                  <a:path w="6975" h="9370" extrusionOk="0">
                    <a:moveTo>
                      <a:pt x="3488" y="1"/>
                    </a:moveTo>
                    <a:cubicBezTo>
                      <a:pt x="1566" y="1"/>
                      <a:pt x="1" y="1566"/>
                      <a:pt x="1" y="3487"/>
                    </a:cubicBezTo>
                    <a:lnTo>
                      <a:pt x="1" y="5883"/>
                    </a:lnTo>
                    <a:cubicBezTo>
                      <a:pt x="1" y="6571"/>
                      <a:pt x="191" y="7211"/>
                      <a:pt x="546" y="7757"/>
                    </a:cubicBezTo>
                    <a:cubicBezTo>
                      <a:pt x="1163" y="8729"/>
                      <a:pt x="2254" y="9370"/>
                      <a:pt x="3488" y="9370"/>
                    </a:cubicBezTo>
                    <a:cubicBezTo>
                      <a:pt x="5409" y="9370"/>
                      <a:pt x="6975" y="7828"/>
                      <a:pt x="6975" y="5883"/>
                    </a:cubicBezTo>
                    <a:lnTo>
                      <a:pt x="6975" y="3487"/>
                    </a:lnTo>
                    <a:cubicBezTo>
                      <a:pt x="6975" y="1566"/>
                      <a:pt x="5409" y="1"/>
                      <a:pt x="3488" y="1"/>
                    </a:cubicBezTo>
                    <a:close/>
                  </a:path>
                </a:pathLst>
              </a:custGeom>
              <a:solidFill>
                <a:srgbClr val="DB8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25611" y="1884259"/>
                <a:ext cx="93392" cy="93425"/>
              </a:xfrm>
              <a:custGeom>
                <a:avLst/>
                <a:gdLst/>
                <a:ahLst/>
                <a:cxnLst/>
                <a:rect l="l" t="t" r="r" b="b"/>
                <a:pathLst>
                  <a:path w="2823" h="2824" extrusionOk="0">
                    <a:moveTo>
                      <a:pt x="1400" y="1"/>
                    </a:moveTo>
                    <a:cubicBezTo>
                      <a:pt x="641" y="1"/>
                      <a:pt x="0" y="617"/>
                      <a:pt x="0" y="1400"/>
                    </a:cubicBezTo>
                    <a:cubicBezTo>
                      <a:pt x="0" y="2183"/>
                      <a:pt x="641" y="2823"/>
                      <a:pt x="1400" y="2823"/>
                    </a:cubicBezTo>
                    <a:cubicBezTo>
                      <a:pt x="2183" y="2823"/>
                      <a:pt x="2823" y="2183"/>
                      <a:pt x="2823" y="1400"/>
                    </a:cubicBezTo>
                    <a:cubicBezTo>
                      <a:pt x="2823" y="617"/>
                      <a:pt x="2183" y="1"/>
                      <a:pt x="1400" y="1"/>
                    </a:cubicBezTo>
                    <a:close/>
                  </a:path>
                </a:pathLst>
              </a:custGeom>
              <a:solidFill>
                <a:srgbClr val="DB8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62500" y="1913208"/>
                <a:ext cx="36126" cy="39467"/>
              </a:xfrm>
              <a:custGeom>
                <a:avLst/>
                <a:gdLst/>
                <a:ahLst/>
                <a:cxnLst/>
                <a:rect l="l" t="t" r="r" b="b"/>
                <a:pathLst>
                  <a:path w="1092" h="1193" extrusionOk="0">
                    <a:moveTo>
                      <a:pt x="668" y="0"/>
                    </a:moveTo>
                    <a:cubicBezTo>
                      <a:pt x="466" y="0"/>
                      <a:pt x="258" y="157"/>
                      <a:pt x="142" y="406"/>
                    </a:cubicBezTo>
                    <a:cubicBezTo>
                      <a:pt x="0" y="715"/>
                      <a:pt x="48" y="1071"/>
                      <a:pt x="285" y="1165"/>
                    </a:cubicBezTo>
                    <a:cubicBezTo>
                      <a:pt x="325" y="1183"/>
                      <a:pt x="369" y="1192"/>
                      <a:pt x="415" y="1192"/>
                    </a:cubicBezTo>
                    <a:cubicBezTo>
                      <a:pt x="609" y="1192"/>
                      <a:pt x="834" y="1036"/>
                      <a:pt x="949" y="786"/>
                    </a:cubicBezTo>
                    <a:cubicBezTo>
                      <a:pt x="1091" y="478"/>
                      <a:pt x="1020" y="122"/>
                      <a:pt x="807" y="27"/>
                    </a:cubicBezTo>
                    <a:cubicBezTo>
                      <a:pt x="762" y="9"/>
                      <a:pt x="715" y="0"/>
                      <a:pt x="668" y="0"/>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3747929" y="2007464"/>
                <a:ext cx="103614" cy="84790"/>
              </a:xfrm>
              <a:custGeom>
                <a:avLst/>
                <a:gdLst/>
                <a:ahLst/>
                <a:cxnLst/>
                <a:rect l="l" t="t" r="r" b="b"/>
                <a:pathLst>
                  <a:path w="3132" h="2563" extrusionOk="0">
                    <a:moveTo>
                      <a:pt x="3131" y="1"/>
                    </a:moveTo>
                    <a:lnTo>
                      <a:pt x="3131" y="1"/>
                    </a:lnTo>
                    <a:cubicBezTo>
                      <a:pt x="3131" y="1"/>
                      <a:pt x="2393" y="1499"/>
                      <a:pt x="200" y="1499"/>
                    </a:cubicBezTo>
                    <a:cubicBezTo>
                      <a:pt x="135" y="1499"/>
                      <a:pt x="68" y="1498"/>
                      <a:pt x="0" y="1495"/>
                    </a:cubicBezTo>
                    <a:lnTo>
                      <a:pt x="0" y="2562"/>
                    </a:lnTo>
                    <a:cubicBezTo>
                      <a:pt x="0" y="2562"/>
                      <a:pt x="2846" y="2491"/>
                      <a:pt x="3131"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3739096" y="1862887"/>
                <a:ext cx="38673" cy="25970"/>
              </a:xfrm>
              <a:custGeom>
                <a:avLst/>
                <a:gdLst/>
                <a:ahLst/>
                <a:cxnLst/>
                <a:rect l="l" t="t" r="r" b="b"/>
                <a:pathLst>
                  <a:path w="1169" h="785" extrusionOk="0">
                    <a:moveTo>
                      <a:pt x="513" y="0"/>
                    </a:moveTo>
                    <a:cubicBezTo>
                      <a:pt x="290" y="0"/>
                      <a:pt x="86" y="132"/>
                      <a:pt x="30" y="338"/>
                    </a:cubicBezTo>
                    <a:cubicBezTo>
                      <a:pt x="1" y="455"/>
                      <a:pt x="39" y="484"/>
                      <a:pt x="115" y="484"/>
                    </a:cubicBezTo>
                    <a:cubicBezTo>
                      <a:pt x="189" y="484"/>
                      <a:pt x="298" y="457"/>
                      <a:pt x="412" y="457"/>
                    </a:cubicBezTo>
                    <a:cubicBezTo>
                      <a:pt x="466" y="457"/>
                      <a:pt x="522" y="463"/>
                      <a:pt x="575" y="481"/>
                    </a:cubicBezTo>
                    <a:cubicBezTo>
                      <a:pt x="807" y="552"/>
                      <a:pt x="945" y="784"/>
                      <a:pt x="1030" y="784"/>
                    </a:cubicBezTo>
                    <a:cubicBezTo>
                      <a:pt x="1058" y="784"/>
                      <a:pt x="1080" y="759"/>
                      <a:pt x="1097" y="694"/>
                    </a:cubicBezTo>
                    <a:cubicBezTo>
                      <a:pt x="1168" y="433"/>
                      <a:pt x="1002" y="125"/>
                      <a:pt x="694" y="30"/>
                    </a:cubicBezTo>
                    <a:cubicBezTo>
                      <a:pt x="634" y="10"/>
                      <a:pt x="573"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3636469" y="1866890"/>
                <a:ext cx="36986" cy="23654"/>
              </a:xfrm>
              <a:custGeom>
                <a:avLst/>
                <a:gdLst/>
                <a:ahLst/>
                <a:cxnLst/>
                <a:rect l="l" t="t" r="r" b="b"/>
                <a:pathLst>
                  <a:path w="1118" h="715" extrusionOk="0">
                    <a:moveTo>
                      <a:pt x="639" y="1"/>
                    </a:moveTo>
                    <a:cubicBezTo>
                      <a:pt x="586" y="1"/>
                      <a:pt x="530" y="9"/>
                      <a:pt x="475" y="27"/>
                    </a:cubicBezTo>
                    <a:cubicBezTo>
                      <a:pt x="191" y="99"/>
                      <a:pt x="1" y="360"/>
                      <a:pt x="48" y="620"/>
                    </a:cubicBezTo>
                    <a:cubicBezTo>
                      <a:pt x="67" y="689"/>
                      <a:pt x="92" y="715"/>
                      <a:pt x="124" y="715"/>
                    </a:cubicBezTo>
                    <a:cubicBezTo>
                      <a:pt x="214" y="715"/>
                      <a:pt x="360" y="507"/>
                      <a:pt x="570" y="454"/>
                    </a:cubicBezTo>
                    <a:cubicBezTo>
                      <a:pt x="618" y="438"/>
                      <a:pt x="667" y="433"/>
                      <a:pt x="714" y="433"/>
                    </a:cubicBezTo>
                    <a:cubicBezTo>
                      <a:pt x="847" y="433"/>
                      <a:pt x="971" y="479"/>
                      <a:pt x="1041" y="479"/>
                    </a:cubicBezTo>
                    <a:cubicBezTo>
                      <a:pt x="1094" y="479"/>
                      <a:pt x="1117" y="453"/>
                      <a:pt x="1092" y="360"/>
                    </a:cubicBezTo>
                    <a:cubicBezTo>
                      <a:pt x="1054" y="149"/>
                      <a:pt x="861" y="1"/>
                      <a:pt x="6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3743992" y="1889751"/>
                <a:ext cx="18857" cy="20445"/>
              </a:xfrm>
              <a:custGeom>
                <a:avLst/>
                <a:gdLst/>
                <a:ahLst/>
                <a:cxnLst/>
                <a:rect l="l" t="t" r="r" b="b"/>
                <a:pathLst>
                  <a:path w="570" h="618" extrusionOk="0">
                    <a:moveTo>
                      <a:pt x="285" y="1"/>
                    </a:moveTo>
                    <a:cubicBezTo>
                      <a:pt x="119" y="1"/>
                      <a:pt x="0" y="119"/>
                      <a:pt x="0" y="309"/>
                    </a:cubicBezTo>
                    <a:cubicBezTo>
                      <a:pt x="0" y="475"/>
                      <a:pt x="119" y="617"/>
                      <a:pt x="285" y="617"/>
                    </a:cubicBezTo>
                    <a:cubicBezTo>
                      <a:pt x="451" y="617"/>
                      <a:pt x="570" y="475"/>
                      <a:pt x="570" y="309"/>
                    </a:cubicBezTo>
                    <a:cubicBezTo>
                      <a:pt x="570" y="119"/>
                      <a:pt x="451" y="1"/>
                      <a:pt x="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654533" y="1892894"/>
                <a:ext cx="18857" cy="20445"/>
              </a:xfrm>
              <a:custGeom>
                <a:avLst/>
                <a:gdLst/>
                <a:ahLst/>
                <a:cxnLst/>
                <a:rect l="l" t="t" r="r" b="b"/>
                <a:pathLst>
                  <a:path w="570" h="618" extrusionOk="0">
                    <a:moveTo>
                      <a:pt x="285" y="1"/>
                    </a:moveTo>
                    <a:cubicBezTo>
                      <a:pt x="119" y="1"/>
                      <a:pt x="0" y="143"/>
                      <a:pt x="0" y="309"/>
                    </a:cubicBezTo>
                    <a:cubicBezTo>
                      <a:pt x="0" y="475"/>
                      <a:pt x="119" y="617"/>
                      <a:pt x="285" y="617"/>
                    </a:cubicBezTo>
                    <a:cubicBezTo>
                      <a:pt x="427" y="617"/>
                      <a:pt x="570" y="475"/>
                      <a:pt x="570" y="309"/>
                    </a:cubicBezTo>
                    <a:cubicBezTo>
                      <a:pt x="570" y="143"/>
                      <a:pt x="427" y="1"/>
                      <a:pt x="2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680438" y="1883796"/>
                <a:ext cx="42081" cy="58424"/>
              </a:xfrm>
              <a:custGeom>
                <a:avLst/>
                <a:gdLst/>
                <a:ahLst/>
                <a:cxnLst/>
                <a:rect l="l" t="t" r="r" b="b"/>
                <a:pathLst>
                  <a:path w="1272" h="1766" extrusionOk="0">
                    <a:moveTo>
                      <a:pt x="689" y="0"/>
                    </a:moveTo>
                    <a:cubicBezTo>
                      <a:pt x="680" y="0"/>
                      <a:pt x="671" y="5"/>
                      <a:pt x="664" y="15"/>
                    </a:cubicBezTo>
                    <a:cubicBezTo>
                      <a:pt x="664" y="15"/>
                      <a:pt x="854" y="940"/>
                      <a:pt x="569" y="1058"/>
                    </a:cubicBezTo>
                    <a:cubicBezTo>
                      <a:pt x="285" y="1153"/>
                      <a:pt x="0" y="1224"/>
                      <a:pt x="119" y="1485"/>
                    </a:cubicBezTo>
                    <a:cubicBezTo>
                      <a:pt x="174" y="1638"/>
                      <a:pt x="456" y="1766"/>
                      <a:pt x="709" y="1766"/>
                    </a:cubicBezTo>
                    <a:cubicBezTo>
                      <a:pt x="890" y="1766"/>
                      <a:pt x="1056" y="1700"/>
                      <a:pt x="1115" y="1533"/>
                    </a:cubicBezTo>
                    <a:cubicBezTo>
                      <a:pt x="1271" y="1176"/>
                      <a:pt x="840" y="0"/>
                      <a:pt x="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698468" y="1961775"/>
                <a:ext cx="75362" cy="50947"/>
              </a:xfrm>
              <a:custGeom>
                <a:avLst/>
                <a:gdLst/>
                <a:ahLst/>
                <a:cxnLst/>
                <a:rect l="l" t="t" r="r" b="b"/>
                <a:pathLst>
                  <a:path w="2278" h="1540" extrusionOk="0">
                    <a:moveTo>
                      <a:pt x="1895" y="0"/>
                    </a:moveTo>
                    <a:cubicBezTo>
                      <a:pt x="1699" y="0"/>
                      <a:pt x="1424" y="150"/>
                      <a:pt x="1092" y="219"/>
                    </a:cubicBezTo>
                    <a:cubicBezTo>
                      <a:pt x="523" y="314"/>
                      <a:pt x="1" y="148"/>
                      <a:pt x="96" y="694"/>
                    </a:cubicBezTo>
                    <a:cubicBezTo>
                      <a:pt x="201" y="1201"/>
                      <a:pt x="647" y="1539"/>
                      <a:pt x="1145" y="1539"/>
                    </a:cubicBezTo>
                    <a:cubicBezTo>
                      <a:pt x="1206" y="1539"/>
                      <a:pt x="1267" y="1534"/>
                      <a:pt x="1329" y="1524"/>
                    </a:cubicBezTo>
                    <a:cubicBezTo>
                      <a:pt x="1898" y="1405"/>
                      <a:pt x="2278" y="860"/>
                      <a:pt x="2183" y="314"/>
                    </a:cubicBezTo>
                    <a:cubicBezTo>
                      <a:pt x="2134" y="77"/>
                      <a:pt x="2035" y="0"/>
                      <a:pt x="18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559581" y="1722742"/>
                <a:ext cx="451245" cy="579374"/>
              </a:xfrm>
              <a:custGeom>
                <a:avLst/>
                <a:gdLst/>
                <a:ahLst/>
                <a:cxnLst/>
                <a:rect l="l" t="t" r="r" b="b"/>
                <a:pathLst>
                  <a:path w="13640" h="17513" extrusionOk="0">
                    <a:moveTo>
                      <a:pt x="4483" y="1254"/>
                    </a:moveTo>
                    <a:cubicBezTo>
                      <a:pt x="4483" y="1254"/>
                      <a:pt x="7425" y="1989"/>
                      <a:pt x="8112" y="3791"/>
                    </a:cubicBezTo>
                    <a:cubicBezTo>
                      <a:pt x="8800" y="5570"/>
                      <a:pt x="8041" y="9816"/>
                      <a:pt x="6405" y="10053"/>
                    </a:cubicBezTo>
                    <a:cubicBezTo>
                      <a:pt x="6267" y="10073"/>
                      <a:pt x="6125" y="10083"/>
                      <a:pt x="5980" y="10083"/>
                    </a:cubicBezTo>
                    <a:cubicBezTo>
                      <a:pt x="4401" y="10083"/>
                      <a:pt x="2497" y="8893"/>
                      <a:pt x="2562" y="6329"/>
                    </a:cubicBezTo>
                    <a:cubicBezTo>
                      <a:pt x="2610" y="3554"/>
                      <a:pt x="2562" y="2392"/>
                      <a:pt x="4483" y="1254"/>
                    </a:cubicBezTo>
                    <a:close/>
                    <a:moveTo>
                      <a:pt x="6570" y="1"/>
                    </a:moveTo>
                    <a:cubicBezTo>
                      <a:pt x="5288" y="1"/>
                      <a:pt x="4051" y="414"/>
                      <a:pt x="3392" y="1111"/>
                    </a:cubicBezTo>
                    <a:cubicBezTo>
                      <a:pt x="1779" y="2843"/>
                      <a:pt x="1684" y="7610"/>
                      <a:pt x="2586" y="9057"/>
                    </a:cubicBezTo>
                    <a:cubicBezTo>
                      <a:pt x="2586" y="9057"/>
                      <a:pt x="2467" y="11334"/>
                      <a:pt x="2111" y="11714"/>
                    </a:cubicBezTo>
                    <a:cubicBezTo>
                      <a:pt x="1851" y="11975"/>
                      <a:pt x="949" y="12639"/>
                      <a:pt x="309" y="13066"/>
                    </a:cubicBezTo>
                    <a:cubicBezTo>
                      <a:pt x="24" y="13256"/>
                      <a:pt x="0" y="13706"/>
                      <a:pt x="285" y="13920"/>
                    </a:cubicBezTo>
                    <a:lnTo>
                      <a:pt x="4792" y="17406"/>
                    </a:lnTo>
                    <a:cubicBezTo>
                      <a:pt x="4888" y="17476"/>
                      <a:pt x="5001" y="17512"/>
                      <a:pt x="5111" y="17512"/>
                    </a:cubicBezTo>
                    <a:cubicBezTo>
                      <a:pt x="5190" y="17512"/>
                      <a:pt x="5268" y="17494"/>
                      <a:pt x="5337" y="17454"/>
                    </a:cubicBezTo>
                    <a:cubicBezTo>
                      <a:pt x="6832" y="16790"/>
                      <a:pt x="13449" y="13825"/>
                      <a:pt x="13544" y="13635"/>
                    </a:cubicBezTo>
                    <a:cubicBezTo>
                      <a:pt x="13639" y="13445"/>
                      <a:pt x="11267" y="11524"/>
                      <a:pt x="11030" y="10101"/>
                    </a:cubicBezTo>
                    <a:cubicBezTo>
                      <a:pt x="10793" y="8654"/>
                      <a:pt x="10484" y="8203"/>
                      <a:pt x="10484" y="8203"/>
                    </a:cubicBezTo>
                    <a:cubicBezTo>
                      <a:pt x="10484" y="8203"/>
                      <a:pt x="11528" y="6543"/>
                      <a:pt x="10817" y="2985"/>
                    </a:cubicBezTo>
                    <a:cubicBezTo>
                      <a:pt x="10382" y="866"/>
                      <a:pt x="8428" y="1"/>
                      <a:pt x="6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626279" y="1749937"/>
                <a:ext cx="244877" cy="323944"/>
              </a:xfrm>
              <a:custGeom>
                <a:avLst/>
                <a:gdLst/>
                <a:ahLst/>
                <a:cxnLst/>
                <a:rect l="l" t="t" r="r" b="b"/>
                <a:pathLst>
                  <a:path w="7402" h="9792" extrusionOk="0">
                    <a:moveTo>
                      <a:pt x="2467" y="432"/>
                    </a:moveTo>
                    <a:cubicBezTo>
                      <a:pt x="2467" y="432"/>
                      <a:pt x="5409" y="1167"/>
                      <a:pt x="6096" y="2969"/>
                    </a:cubicBezTo>
                    <a:cubicBezTo>
                      <a:pt x="6784" y="4748"/>
                      <a:pt x="6025" y="8994"/>
                      <a:pt x="4389" y="9231"/>
                    </a:cubicBezTo>
                    <a:cubicBezTo>
                      <a:pt x="4251" y="9251"/>
                      <a:pt x="4109" y="9261"/>
                      <a:pt x="3964" y="9261"/>
                    </a:cubicBezTo>
                    <a:cubicBezTo>
                      <a:pt x="2385" y="9261"/>
                      <a:pt x="481" y="8071"/>
                      <a:pt x="546" y="5507"/>
                    </a:cubicBezTo>
                    <a:cubicBezTo>
                      <a:pt x="594" y="2732"/>
                      <a:pt x="546" y="1570"/>
                      <a:pt x="2467" y="432"/>
                    </a:cubicBezTo>
                    <a:close/>
                    <a:moveTo>
                      <a:pt x="2620" y="1"/>
                    </a:moveTo>
                    <a:cubicBezTo>
                      <a:pt x="2572" y="1"/>
                      <a:pt x="2355" y="80"/>
                      <a:pt x="1424" y="953"/>
                    </a:cubicBezTo>
                    <a:cubicBezTo>
                      <a:pt x="261" y="2021"/>
                      <a:pt x="1" y="5247"/>
                      <a:pt x="356" y="6883"/>
                    </a:cubicBezTo>
                    <a:cubicBezTo>
                      <a:pt x="712" y="8496"/>
                      <a:pt x="2254" y="9564"/>
                      <a:pt x="3321" y="9753"/>
                    </a:cubicBezTo>
                    <a:cubicBezTo>
                      <a:pt x="3467" y="9779"/>
                      <a:pt x="3609" y="9791"/>
                      <a:pt x="3747" y="9791"/>
                    </a:cubicBezTo>
                    <a:cubicBezTo>
                      <a:pt x="4617" y="9791"/>
                      <a:pt x="5327" y="9304"/>
                      <a:pt x="5859" y="8710"/>
                    </a:cubicBezTo>
                    <a:cubicBezTo>
                      <a:pt x="6500" y="8022"/>
                      <a:pt x="7401" y="4891"/>
                      <a:pt x="6595" y="2803"/>
                    </a:cubicBezTo>
                    <a:cubicBezTo>
                      <a:pt x="5812" y="716"/>
                      <a:pt x="2633" y="5"/>
                      <a:pt x="2633" y="5"/>
                    </a:cubicBezTo>
                    <a:cubicBezTo>
                      <a:pt x="2633" y="5"/>
                      <a:pt x="2631" y="1"/>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933896" y="2142944"/>
                <a:ext cx="401026" cy="1084775"/>
              </a:xfrm>
              <a:custGeom>
                <a:avLst/>
                <a:gdLst/>
                <a:ahLst/>
                <a:cxnLst/>
                <a:rect l="l" t="t" r="r" b="b"/>
                <a:pathLst>
                  <a:path w="12122" h="32790" extrusionOk="0">
                    <a:moveTo>
                      <a:pt x="2688" y="1"/>
                    </a:moveTo>
                    <a:cubicBezTo>
                      <a:pt x="2218" y="1"/>
                      <a:pt x="1743" y="142"/>
                      <a:pt x="1329" y="436"/>
                    </a:cubicBezTo>
                    <a:cubicBezTo>
                      <a:pt x="262" y="1195"/>
                      <a:pt x="1" y="2666"/>
                      <a:pt x="760" y="3733"/>
                    </a:cubicBezTo>
                    <a:cubicBezTo>
                      <a:pt x="760" y="3757"/>
                      <a:pt x="2325" y="6010"/>
                      <a:pt x="3914" y="10422"/>
                    </a:cubicBezTo>
                    <a:cubicBezTo>
                      <a:pt x="5361" y="14478"/>
                      <a:pt x="7164" y="21238"/>
                      <a:pt x="7330" y="30465"/>
                    </a:cubicBezTo>
                    <a:cubicBezTo>
                      <a:pt x="7377" y="31746"/>
                      <a:pt x="8421" y="32789"/>
                      <a:pt x="9702" y="32789"/>
                    </a:cubicBezTo>
                    <a:lnTo>
                      <a:pt x="9749" y="32789"/>
                    </a:lnTo>
                    <a:cubicBezTo>
                      <a:pt x="11078" y="32742"/>
                      <a:pt x="12121" y="31675"/>
                      <a:pt x="12074" y="30370"/>
                    </a:cubicBezTo>
                    <a:cubicBezTo>
                      <a:pt x="11694" y="11157"/>
                      <a:pt x="4911" y="1408"/>
                      <a:pt x="4626" y="1005"/>
                    </a:cubicBezTo>
                    <a:cubicBezTo>
                      <a:pt x="4161" y="352"/>
                      <a:pt x="3430" y="1"/>
                      <a:pt x="2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264503" y="3019410"/>
                <a:ext cx="113837" cy="68183"/>
              </a:xfrm>
              <a:custGeom>
                <a:avLst/>
                <a:gdLst/>
                <a:ahLst/>
                <a:cxnLst/>
                <a:rect l="l" t="t" r="r" b="b"/>
                <a:pathLst>
                  <a:path w="3441" h="2061" extrusionOk="0">
                    <a:moveTo>
                      <a:pt x="1373" y="0"/>
                    </a:moveTo>
                    <a:cubicBezTo>
                      <a:pt x="712" y="0"/>
                      <a:pt x="189" y="269"/>
                      <a:pt x="96" y="700"/>
                    </a:cubicBezTo>
                    <a:cubicBezTo>
                      <a:pt x="1" y="1245"/>
                      <a:pt x="618" y="1814"/>
                      <a:pt x="1519" y="2004"/>
                    </a:cubicBezTo>
                    <a:cubicBezTo>
                      <a:pt x="1701" y="2043"/>
                      <a:pt x="1879" y="2061"/>
                      <a:pt x="2049" y="2061"/>
                    </a:cubicBezTo>
                    <a:cubicBezTo>
                      <a:pt x="2718" y="2061"/>
                      <a:pt x="3251" y="1780"/>
                      <a:pt x="3345" y="1364"/>
                    </a:cubicBezTo>
                    <a:cubicBezTo>
                      <a:pt x="3440" y="818"/>
                      <a:pt x="2800" y="249"/>
                      <a:pt x="1922" y="59"/>
                    </a:cubicBezTo>
                    <a:cubicBezTo>
                      <a:pt x="1733" y="19"/>
                      <a:pt x="1548" y="0"/>
                      <a:pt x="1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252758" y="3039227"/>
                <a:ext cx="124787" cy="110231"/>
              </a:xfrm>
              <a:custGeom>
                <a:avLst/>
                <a:gdLst/>
                <a:ahLst/>
                <a:cxnLst/>
                <a:rect l="l" t="t" r="r" b="b"/>
                <a:pathLst>
                  <a:path w="3772" h="3332" extrusionOk="0">
                    <a:moveTo>
                      <a:pt x="1894" y="1"/>
                    </a:moveTo>
                    <a:cubicBezTo>
                      <a:pt x="1279" y="1"/>
                      <a:pt x="691" y="339"/>
                      <a:pt x="403" y="931"/>
                    </a:cubicBezTo>
                    <a:cubicBezTo>
                      <a:pt x="0" y="1761"/>
                      <a:pt x="332" y="2757"/>
                      <a:pt x="1139" y="3160"/>
                    </a:cubicBezTo>
                    <a:cubicBezTo>
                      <a:pt x="1370" y="3276"/>
                      <a:pt x="1618" y="3331"/>
                      <a:pt x="1863" y="3331"/>
                    </a:cubicBezTo>
                    <a:cubicBezTo>
                      <a:pt x="2469" y="3331"/>
                      <a:pt x="3057" y="2993"/>
                      <a:pt x="3344" y="2401"/>
                    </a:cubicBezTo>
                    <a:cubicBezTo>
                      <a:pt x="3771" y="1571"/>
                      <a:pt x="3439" y="575"/>
                      <a:pt x="2633" y="172"/>
                    </a:cubicBezTo>
                    <a:cubicBezTo>
                      <a:pt x="2394" y="56"/>
                      <a:pt x="2142" y="1"/>
                      <a:pt x="1894"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211932" y="3062949"/>
                <a:ext cx="152279" cy="157043"/>
              </a:xfrm>
              <a:custGeom>
                <a:avLst/>
                <a:gdLst/>
                <a:ahLst/>
                <a:cxnLst/>
                <a:rect l="l" t="t" r="r" b="b"/>
                <a:pathLst>
                  <a:path w="4603" h="4747" extrusionOk="0">
                    <a:moveTo>
                      <a:pt x="1874" y="0"/>
                    </a:moveTo>
                    <a:cubicBezTo>
                      <a:pt x="1874" y="0"/>
                      <a:pt x="1" y="1495"/>
                      <a:pt x="167" y="1779"/>
                    </a:cubicBezTo>
                    <a:cubicBezTo>
                      <a:pt x="194" y="1824"/>
                      <a:pt x="252" y="1844"/>
                      <a:pt x="331" y="1844"/>
                    </a:cubicBezTo>
                    <a:cubicBezTo>
                      <a:pt x="793" y="1844"/>
                      <a:pt x="1969" y="1186"/>
                      <a:pt x="1969" y="1186"/>
                    </a:cubicBezTo>
                    <a:lnTo>
                      <a:pt x="1969" y="1186"/>
                    </a:lnTo>
                    <a:cubicBezTo>
                      <a:pt x="1969" y="1187"/>
                      <a:pt x="594" y="4151"/>
                      <a:pt x="949" y="4270"/>
                    </a:cubicBezTo>
                    <a:cubicBezTo>
                      <a:pt x="960" y="4274"/>
                      <a:pt x="971" y="4276"/>
                      <a:pt x="983" y="4276"/>
                    </a:cubicBezTo>
                    <a:cubicBezTo>
                      <a:pt x="1382" y="4276"/>
                      <a:pt x="2633" y="2065"/>
                      <a:pt x="2633" y="2064"/>
                    </a:cubicBezTo>
                    <a:lnTo>
                      <a:pt x="2633" y="2064"/>
                    </a:lnTo>
                    <a:cubicBezTo>
                      <a:pt x="2633" y="2065"/>
                      <a:pt x="1400" y="4673"/>
                      <a:pt x="1898" y="4744"/>
                    </a:cubicBezTo>
                    <a:cubicBezTo>
                      <a:pt x="1907" y="4746"/>
                      <a:pt x="1916" y="4747"/>
                      <a:pt x="1926" y="4747"/>
                    </a:cubicBezTo>
                    <a:cubicBezTo>
                      <a:pt x="2407" y="4747"/>
                      <a:pt x="3274" y="2396"/>
                      <a:pt x="3274" y="2396"/>
                    </a:cubicBezTo>
                    <a:lnTo>
                      <a:pt x="3274" y="2396"/>
                    </a:lnTo>
                    <a:cubicBezTo>
                      <a:pt x="3274" y="2396"/>
                      <a:pt x="3084" y="4033"/>
                      <a:pt x="3345" y="4151"/>
                    </a:cubicBezTo>
                    <a:cubicBezTo>
                      <a:pt x="3354" y="4156"/>
                      <a:pt x="3363" y="4158"/>
                      <a:pt x="3372" y="4158"/>
                    </a:cubicBezTo>
                    <a:cubicBezTo>
                      <a:pt x="3653" y="4158"/>
                      <a:pt x="4009" y="2088"/>
                      <a:pt x="4009" y="2088"/>
                    </a:cubicBezTo>
                    <a:lnTo>
                      <a:pt x="4009" y="2088"/>
                    </a:lnTo>
                    <a:cubicBezTo>
                      <a:pt x="4009" y="2088"/>
                      <a:pt x="3986" y="3393"/>
                      <a:pt x="4256" y="3393"/>
                    </a:cubicBezTo>
                    <a:cubicBezTo>
                      <a:pt x="4260" y="3393"/>
                      <a:pt x="4265" y="3393"/>
                      <a:pt x="4270" y="3392"/>
                    </a:cubicBezTo>
                    <a:cubicBezTo>
                      <a:pt x="4578" y="3321"/>
                      <a:pt x="4602" y="1352"/>
                      <a:pt x="4602" y="1352"/>
                    </a:cubicBezTo>
                    <a:lnTo>
                      <a:pt x="1874"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199926" y="3148901"/>
                <a:ext cx="113804" cy="67885"/>
              </a:xfrm>
              <a:custGeom>
                <a:avLst/>
                <a:gdLst/>
                <a:ahLst/>
                <a:cxnLst/>
                <a:rect l="l" t="t" r="r" b="b"/>
                <a:pathLst>
                  <a:path w="3440" h="2052" extrusionOk="0">
                    <a:moveTo>
                      <a:pt x="1372" y="0"/>
                    </a:moveTo>
                    <a:cubicBezTo>
                      <a:pt x="712" y="0"/>
                      <a:pt x="189" y="268"/>
                      <a:pt x="95" y="699"/>
                    </a:cubicBezTo>
                    <a:cubicBezTo>
                      <a:pt x="1" y="1221"/>
                      <a:pt x="617" y="1814"/>
                      <a:pt x="1519" y="2004"/>
                    </a:cubicBezTo>
                    <a:cubicBezTo>
                      <a:pt x="1693" y="2036"/>
                      <a:pt x="1863" y="2051"/>
                      <a:pt x="2026" y="2051"/>
                    </a:cubicBezTo>
                    <a:cubicBezTo>
                      <a:pt x="2705" y="2051"/>
                      <a:pt x="3245" y="1785"/>
                      <a:pt x="3321" y="1363"/>
                    </a:cubicBezTo>
                    <a:cubicBezTo>
                      <a:pt x="3440" y="818"/>
                      <a:pt x="2799" y="225"/>
                      <a:pt x="1922" y="59"/>
                    </a:cubicBezTo>
                    <a:cubicBezTo>
                      <a:pt x="1733" y="19"/>
                      <a:pt x="1548"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188148" y="3168719"/>
                <a:ext cx="124820" cy="110099"/>
              </a:xfrm>
              <a:custGeom>
                <a:avLst/>
                <a:gdLst/>
                <a:ahLst/>
                <a:cxnLst/>
                <a:rect l="l" t="t" r="r" b="b"/>
                <a:pathLst>
                  <a:path w="3773" h="3328" extrusionOk="0">
                    <a:moveTo>
                      <a:pt x="1886" y="0"/>
                    </a:moveTo>
                    <a:cubicBezTo>
                      <a:pt x="1280" y="0"/>
                      <a:pt x="691" y="339"/>
                      <a:pt x="404" y="930"/>
                    </a:cubicBezTo>
                    <a:cubicBezTo>
                      <a:pt x="1" y="1737"/>
                      <a:pt x="309" y="2733"/>
                      <a:pt x="1139" y="3160"/>
                    </a:cubicBezTo>
                    <a:cubicBezTo>
                      <a:pt x="1367" y="3274"/>
                      <a:pt x="1609" y="3327"/>
                      <a:pt x="1849" y="3327"/>
                    </a:cubicBezTo>
                    <a:cubicBezTo>
                      <a:pt x="2460" y="3327"/>
                      <a:pt x="3056" y="2980"/>
                      <a:pt x="3345" y="2401"/>
                    </a:cubicBezTo>
                    <a:cubicBezTo>
                      <a:pt x="3772" y="1571"/>
                      <a:pt x="3440" y="575"/>
                      <a:pt x="2610" y="171"/>
                    </a:cubicBezTo>
                    <a:cubicBezTo>
                      <a:pt x="2378" y="56"/>
                      <a:pt x="2130" y="0"/>
                      <a:pt x="1886"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47355" y="3192407"/>
                <a:ext cx="152246" cy="157076"/>
              </a:xfrm>
              <a:custGeom>
                <a:avLst/>
                <a:gdLst/>
                <a:ahLst/>
                <a:cxnLst/>
                <a:rect l="l" t="t" r="r" b="b"/>
                <a:pathLst>
                  <a:path w="4602" h="4748" extrusionOk="0">
                    <a:moveTo>
                      <a:pt x="1874" y="1"/>
                    </a:moveTo>
                    <a:cubicBezTo>
                      <a:pt x="1874" y="1"/>
                      <a:pt x="0" y="1495"/>
                      <a:pt x="166" y="1780"/>
                    </a:cubicBezTo>
                    <a:cubicBezTo>
                      <a:pt x="194" y="1824"/>
                      <a:pt x="250" y="1843"/>
                      <a:pt x="326" y="1843"/>
                    </a:cubicBezTo>
                    <a:cubicBezTo>
                      <a:pt x="784" y="1843"/>
                      <a:pt x="1969" y="1163"/>
                      <a:pt x="1969" y="1163"/>
                    </a:cubicBezTo>
                    <a:lnTo>
                      <a:pt x="1969" y="1163"/>
                    </a:lnTo>
                    <a:cubicBezTo>
                      <a:pt x="1969" y="1164"/>
                      <a:pt x="593" y="4152"/>
                      <a:pt x="949" y="4271"/>
                    </a:cubicBezTo>
                    <a:cubicBezTo>
                      <a:pt x="958" y="4273"/>
                      <a:pt x="967" y="4275"/>
                      <a:pt x="977" y="4275"/>
                    </a:cubicBezTo>
                    <a:cubicBezTo>
                      <a:pt x="1370" y="4275"/>
                      <a:pt x="2633" y="2065"/>
                      <a:pt x="2633" y="2065"/>
                    </a:cubicBezTo>
                    <a:lnTo>
                      <a:pt x="2633" y="2065"/>
                    </a:lnTo>
                    <a:cubicBezTo>
                      <a:pt x="2633" y="2066"/>
                      <a:pt x="1400" y="4674"/>
                      <a:pt x="1898" y="4745"/>
                    </a:cubicBezTo>
                    <a:cubicBezTo>
                      <a:pt x="1907" y="4747"/>
                      <a:pt x="1916" y="4748"/>
                      <a:pt x="1925" y="4748"/>
                    </a:cubicBezTo>
                    <a:cubicBezTo>
                      <a:pt x="2406" y="4748"/>
                      <a:pt x="3273" y="2397"/>
                      <a:pt x="3274" y="2397"/>
                    </a:cubicBezTo>
                    <a:lnTo>
                      <a:pt x="3274" y="2397"/>
                    </a:lnTo>
                    <a:cubicBezTo>
                      <a:pt x="3274" y="2397"/>
                      <a:pt x="3084" y="4010"/>
                      <a:pt x="3345" y="4152"/>
                    </a:cubicBezTo>
                    <a:cubicBezTo>
                      <a:pt x="3354" y="4156"/>
                      <a:pt x="3363" y="4159"/>
                      <a:pt x="3372" y="4159"/>
                    </a:cubicBezTo>
                    <a:cubicBezTo>
                      <a:pt x="3653" y="4159"/>
                      <a:pt x="4009" y="2089"/>
                      <a:pt x="4009" y="2088"/>
                    </a:cubicBezTo>
                    <a:lnTo>
                      <a:pt x="4009" y="2088"/>
                    </a:lnTo>
                    <a:cubicBezTo>
                      <a:pt x="4009" y="2089"/>
                      <a:pt x="3986" y="3394"/>
                      <a:pt x="4255" y="3394"/>
                    </a:cubicBezTo>
                    <a:cubicBezTo>
                      <a:pt x="4260" y="3394"/>
                      <a:pt x="4265" y="3394"/>
                      <a:pt x="4270" y="3393"/>
                    </a:cubicBezTo>
                    <a:cubicBezTo>
                      <a:pt x="4578" y="3322"/>
                      <a:pt x="4602" y="1353"/>
                      <a:pt x="4602" y="1353"/>
                    </a:cubicBezTo>
                    <a:lnTo>
                      <a:pt x="1874"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021235" y="1465215"/>
                <a:ext cx="539906" cy="408073"/>
              </a:xfrm>
              <a:custGeom>
                <a:avLst/>
                <a:gdLst/>
                <a:ahLst/>
                <a:cxnLst/>
                <a:rect l="l" t="t" r="r" b="b"/>
                <a:pathLst>
                  <a:path w="16320" h="12335" extrusionOk="0">
                    <a:moveTo>
                      <a:pt x="1" y="0"/>
                    </a:moveTo>
                    <a:lnTo>
                      <a:pt x="1" y="10342"/>
                    </a:lnTo>
                    <a:lnTo>
                      <a:pt x="14161" y="10342"/>
                    </a:lnTo>
                    <a:lnTo>
                      <a:pt x="16320" y="12335"/>
                    </a:lnTo>
                    <a:lnTo>
                      <a:pt x="15632" y="9322"/>
                    </a:lnTo>
                    <a:lnTo>
                      <a:pt x="15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162504" y="1603341"/>
                <a:ext cx="41618" cy="42379"/>
              </a:xfrm>
              <a:custGeom>
                <a:avLst/>
                <a:gdLst/>
                <a:ahLst/>
                <a:cxnLst/>
                <a:rect l="l" t="t" r="r" b="b"/>
                <a:pathLst>
                  <a:path w="1258" h="1281" extrusionOk="0">
                    <a:moveTo>
                      <a:pt x="641" y="0"/>
                    </a:moveTo>
                    <a:cubicBezTo>
                      <a:pt x="285" y="0"/>
                      <a:pt x="0" y="285"/>
                      <a:pt x="0" y="640"/>
                    </a:cubicBezTo>
                    <a:cubicBezTo>
                      <a:pt x="0" y="996"/>
                      <a:pt x="285" y="1281"/>
                      <a:pt x="641" y="1281"/>
                    </a:cubicBezTo>
                    <a:cubicBezTo>
                      <a:pt x="973" y="1281"/>
                      <a:pt x="1257" y="996"/>
                      <a:pt x="1257" y="640"/>
                    </a:cubicBezTo>
                    <a:cubicBezTo>
                      <a:pt x="1257" y="285"/>
                      <a:pt x="973" y="0"/>
                      <a:pt x="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244884" y="1603341"/>
                <a:ext cx="42412" cy="42379"/>
              </a:xfrm>
              <a:custGeom>
                <a:avLst/>
                <a:gdLst/>
                <a:ahLst/>
                <a:cxnLst/>
                <a:rect l="l" t="t" r="r" b="b"/>
                <a:pathLst>
                  <a:path w="1282" h="1281" extrusionOk="0">
                    <a:moveTo>
                      <a:pt x="641" y="0"/>
                    </a:moveTo>
                    <a:cubicBezTo>
                      <a:pt x="285" y="0"/>
                      <a:pt x="1" y="285"/>
                      <a:pt x="1" y="640"/>
                    </a:cubicBezTo>
                    <a:cubicBezTo>
                      <a:pt x="1" y="996"/>
                      <a:pt x="285" y="1281"/>
                      <a:pt x="641" y="1281"/>
                    </a:cubicBezTo>
                    <a:cubicBezTo>
                      <a:pt x="997" y="1281"/>
                      <a:pt x="1282" y="996"/>
                      <a:pt x="1282" y="640"/>
                    </a:cubicBezTo>
                    <a:cubicBezTo>
                      <a:pt x="1282" y="285"/>
                      <a:pt x="997" y="0"/>
                      <a:pt x="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322599" y="1603341"/>
                <a:ext cx="41618" cy="42379"/>
              </a:xfrm>
              <a:custGeom>
                <a:avLst/>
                <a:gdLst/>
                <a:ahLst/>
                <a:cxnLst/>
                <a:rect l="l" t="t" r="r" b="b"/>
                <a:pathLst>
                  <a:path w="1258" h="1281" extrusionOk="0">
                    <a:moveTo>
                      <a:pt x="640" y="0"/>
                    </a:moveTo>
                    <a:cubicBezTo>
                      <a:pt x="285" y="0"/>
                      <a:pt x="0" y="285"/>
                      <a:pt x="0" y="640"/>
                    </a:cubicBezTo>
                    <a:cubicBezTo>
                      <a:pt x="0" y="996"/>
                      <a:pt x="285" y="1281"/>
                      <a:pt x="640" y="1281"/>
                    </a:cubicBezTo>
                    <a:cubicBezTo>
                      <a:pt x="973" y="1281"/>
                      <a:pt x="1257" y="996"/>
                      <a:pt x="1257" y="640"/>
                    </a:cubicBezTo>
                    <a:cubicBezTo>
                      <a:pt x="1257" y="285"/>
                      <a:pt x="973" y="0"/>
                      <a:pt x="6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33"/>
            <p:cNvSpPr/>
            <p:nvPr/>
          </p:nvSpPr>
          <p:spPr>
            <a:xfrm>
              <a:off x="265046" y="3330606"/>
              <a:ext cx="4225482" cy="60997"/>
            </a:xfrm>
            <a:custGeom>
              <a:avLst/>
              <a:gdLst/>
              <a:ahLst/>
              <a:cxnLst/>
              <a:rect l="l" t="t" r="r" b="b"/>
              <a:pathLst>
                <a:path w="150810" h="1780" extrusionOk="0">
                  <a:moveTo>
                    <a:pt x="1" y="0"/>
                  </a:moveTo>
                  <a:lnTo>
                    <a:pt x="1" y="1779"/>
                  </a:lnTo>
                  <a:lnTo>
                    <a:pt x="150810" y="1779"/>
                  </a:lnTo>
                  <a:lnTo>
                    <a:pt x="1508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27669" y="3390765"/>
              <a:ext cx="825255" cy="1437418"/>
            </a:xfrm>
            <a:custGeom>
              <a:avLst/>
              <a:gdLst/>
              <a:ahLst/>
              <a:cxnLst/>
              <a:rect l="l" t="t" r="r" b="b"/>
              <a:pathLst>
                <a:path w="24077" h="41937" extrusionOk="0">
                  <a:moveTo>
                    <a:pt x="1" y="0"/>
                  </a:moveTo>
                  <a:lnTo>
                    <a:pt x="1" y="41937"/>
                  </a:lnTo>
                  <a:lnTo>
                    <a:pt x="24076" y="41937"/>
                  </a:lnTo>
                  <a:lnTo>
                    <a:pt x="240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27669" y="3390765"/>
              <a:ext cx="776447" cy="1437418"/>
            </a:xfrm>
            <a:custGeom>
              <a:avLst/>
              <a:gdLst/>
              <a:ahLst/>
              <a:cxnLst/>
              <a:rect l="l" t="t" r="r" b="b"/>
              <a:pathLst>
                <a:path w="22653" h="41937" extrusionOk="0">
                  <a:moveTo>
                    <a:pt x="1" y="0"/>
                  </a:moveTo>
                  <a:lnTo>
                    <a:pt x="1" y="41937"/>
                  </a:lnTo>
                  <a:lnTo>
                    <a:pt x="22653" y="41937"/>
                  </a:lnTo>
                  <a:lnTo>
                    <a:pt x="22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463198" y="3391588"/>
              <a:ext cx="832556" cy="1430906"/>
            </a:xfrm>
            <a:custGeom>
              <a:avLst/>
              <a:gdLst/>
              <a:ahLst/>
              <a:cxnLst/>
              <a:rect l="l" t="t" r="r" b="b"/>
              <a:pathLst>
                <a:path w="24290" h="41747" extrusionOk="0">
                  <a:moveTo>
                    <a:pt x="1" y="0"/>
                  </a:moveTo>
                  <a:lnTo>
                    <a:pt x="1" y="41747"/>
                  </a:lnTo>
                  <a:lnTo>
                    <a:pt x="24290" y="41747"/>
                  </a:lnTo>
                  <a:lnTo>
                    <a:pt x="24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548772" y="3391588"/>
              <a:ext cx="776447" cy="1430906"/>
            </a:xfrm>
            <a:custGeom>
              <a:avLst/>
              <a:gdLst/>
              <a:ahLst/>
              <a:cxnLst/>
              <a:rect l="l" t="t" r="r" b="b"/>
              <a:pathLst>
                <a:path w="22653" h="41747" extrusionOk="0">
                  <a:moveTo>
                    <a:pt x="1" y="0"/>
                  </a:moveTo>
                  <a:lnTo>
                    <a:pt x="1" y="41747"/>
                  </a:lnTo>
                  <a:lnTo>
                    <a:pt x="22653" y="41747"/>
                  </a:lnTo>
                  <a:lnTo>
                    <a:pt x="22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98;p33">
            <a:extLst>
              <a:ext uri="{FF2B5EF4-FFF2-40B4-BE49-F238E27FC236}">
                <a16:creationId xmlns:a16="http://schemas.microsoft.com/office/drawing/2014/main" id="{B4443A52-0EA2-9C33-F02D-9728A9D32F00}"/>
              </a:ext>
            </a:extLst>
          </p:cNvPr>
          <p:cNvSpPr txBox="1">
            <a:spLocks noGrp="1"/>
          </p:cNvSpPr>
          <p:nvPr>
            <p:ph type="title"/>
          </p:nvPr>
        </p:nvSpPr>
        <p:spPr>
          <a:xfrm>
            <a:off x="1466876" y="596875"/>
            <a:ext cx="7171565" cy="428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tx2">
                    <a:lumMod val="50000"/>
                  </a:schemeClr>
                </a:solidFill>
                <a:latin typeface="Vollkorn Black" panose="00000A00000000000000" pitchFamily="2" charset="0"/>
                <a:ea typeface="Vollkorn Black" panose="00000A00000000000000" pitchFamily="2" charset="0"/>
              </a:rPr>
              <a:t>Data Resources Management</a:t>
            </a:r>
            <a:endParaRPr sz="3600" dirty="0">
              <a:solidFill>
                <a:schemeClr val="tx2">
                  <a:lumMod val="50000"/>
                </a:schemeClr>
              </a:solidFill>
              <a:latin typeface="Vollkorn Black" panose="00000A00000000000000" pitchFamily="2" charset="0"/>
              <a:ea typeface="Vollkorn Black" panose="00000A00000000000000" pitchFamily="2" charset="0"/>
            </a:endParaRPr>
          </a:p>
        </p:txBody>
      </p:sp>
      <p:sp>
        <p:nvSpPr>
          <p:cNvPr id="7" name="Google Shape;499;p33">
            <a:extLst>
              <a:ext uri="{FF2B5EF4-FFF2-40B4-BE49-F238E27FC236}">
                <a16:creationId xmlns:a16="http://schemas.microsoft.com/office/drawing/2014/main" id="{8222953D-8224-2FA7-041E-7F574F427E6D}"/>
              </a:ext>
            </a:extLst>
          </p:cNvPr>
          <p:cNvSpPr txBox="1">
            <a:spLocks noGrp="1"/>
          </p:cNvSpPr>
          <p:nvPr>
            <p:ph type="title" idx="2"/>
          </p:nvPr>
        </p:nvSpPr>
        <p:spPr>
          <a:xfrm>
            <a:off x="330058" y="471503"/>
            <a:ext cx="1056000" cy="83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8" name="Google Shape;611;p34">
            <a:extLst>
              <a:ext uri="{FF2B5EF4-FFF2-40B4-BE49-F238E27FC236}">
                <a16:creationId xmlns:a16="http://schemas.microsoft.com/office/drawing/2014/main" id="{DDC35770-2026-B1AF-6362-AB8F44E5FF23}"/>
              </a:ext>
            </a:extLst>
          </p:cNvPr>
          <p:cNvSpPr txBox="1">
            <a:spLocks/>
          </p:cNvSpPr>
          <p:nvPr/>
        </p:nvSpPr>
        <p:spPr>
          <a:xfrm>
            <a:off x="2531126" y="1342109"/>
            <a:ext cx="5951240" cy="17024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just"/>
            <a:r>
              <a:rPr lang="en-US" sz="1800" dirty="0">
                <a:solidFill>
                  <a:schemeClr val="accent6">
                    <a:lumMod val="75000"/>
                  </a:schemeClr>
                </a:solidFill>
              </a:rPr>
              <a:t>Data Resource Management involves applying information systems technology and management tools to manage an organization's data resources. This includes database administration, which establishes standards and controls for databases, and data administration, which plans and controls data to support business functions and strategic objectives, including developing an overall data architecture.</a:t>
            </a:r>
          </a:p>
        </p:txBody>
      </p:sp>
    </p:spTree>
    <p:extLst>
      <p:ext uri="{BB962C8B-B14F-4D97-AF65-F5344CB8AC3E}">
        <p14:creationId xmlns:p14="http://schemas.microsoft.com/office/powerpoint/2010/main" val="2152147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grpSp>
        <p:nvGrpSpPr>
          <p:cNvPr id="2" name="Google Shape;1120;p49">
            <a:extLst>
              <a:ext uri="{FF2B5EF4-FFF2-40B4-BE49-F238E27FC236}">
                <a16:creationId xmlns:a16="http://schemas.microsoft.com/office/drawing/2014/main" id="{EDBBCF9E-0020-E246-B45A-B0A8BDCEF78A}"/>
              </a:ext>
            </a:extLst>
          </p:cNvPr>
          <p:cNvGrpSpPr/>
          <p:nvPr/>
        </p:nvGrpSpPr>
        <p:grpSpPr>
          <a:xfrm>
            <a:off x="1492500" y="1102660"/>
            <a:ext cx="5567207" cy="3729900"/>
            <a:chOff x="1247475" y="2673035"/>
            <a:chExt cx="3236796" cy="2152799"/>
          </a:xfrm>
        </p:grpSpPr>
        <p:sp>
          <p:nvSpPr>
            <p:cNvPr id="3" name="Google Shape;1121;p49">
              <a:extLst>
                <a:ext uri="{FF2B5EF4-FFF2-40B4-BE49-F238E27FC236}">
                  <a16:creationId xmlns:a16="http://schemas.microsoft.com/office/drawing/2014/main" id="{9E5569A1-6AB6-8DA6-0A42-38B6D8B7D232}"/>
                </a:ext>
              </a:extLst>
            </p:cNvPr>
            <p:cNvSpPr/>
            <p:nvPr/>
          </p:nvSpPr>
          <p:spPr>
            <a:xfrm>
              <a:off x="3352341" y="3045557"/>
              <a:ext cx="393602" cy="1779462"/>
            </a:xfrm>
            <a:custGeom>
              <a:avLst/>
              <a:gdLst/>
              <a:ahLst/>
              <a:cxnLst/>
              <a:rect l="l" t="t" r="r" b="b"/>
              <a:pathLst>
                <a:path w="17548" h="79334" extrusionOk="0">
                  <a:moveTo>
                    <a:pt x="0" y="0"/>
                  </a:moveTo>
                  <a:lnTo>
                    <a:pt x="0" y="79333"/>
                  </a:lnTo>
                  <a:lnTo>
                    <a:pt x="17548" y="79333"/>
                  </a:lnTo>
                  <a:lnTo>
                    <a:pt x="175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22;p49">
              <a:extLst>
                <a:ext uri="{FF2B5EF4-FFF2-40B4-BE49-F238E27FC236}">
                  <a16:creationId xmlns:a16="http://schemas.microsoft.com/office/drawing/2014/main" id="{1A794831-E5C5-57A2-5A8E-BC9FB9AAD36B}"/>
                </a:ext>
              </a:extLst>
            </p:cNvPr>
            <p:cNvSpPr/>
            <p:nvPr/>
          </p:nvSpPr>
          <p:spPr>
            <a:xfrm>
              <a:off x="2799356" y="4007308"/>
              <a:ext cx="394073" cy="817663"/>
            </a:xfrm>
            <a:custGeom>
              <a:avLst/>
              <a:gdLst/>
              <a:ahLst/>
              <a:cxnLst/>
              <a:rect l="l" t="t" r="r" b="b"/>
              <a:pathLst>
                <a:path w="17569" h="36454" extrusionOk="0">
                  <a:moveTo>
                    <a:pt x="1" y="1"/>
                  </a:moveTo>
                  <a:lnTo>
                    <a:pt x="1" y="36453"/>
                  </a:lnTo>
                  <a:lnTo>
                    <a:pt x="17568" y="36453"/>
                  </a:lnTo>
                  <a:lnTo>
                    <a:pt x="17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3;p49">
              <a:extLst>
                <a:ext uri="{FF2B5EF4-FFF2-40B4-BE49-F238E27FC236}">
                  <a16:creationId xmlns:a16="http://schemas.microsoft.com/office/drawing/2014/main" id="{5DFC9302-F25A-8B91-0458-9046BAF9C4BC}"/>
                </a:ext>
              </a:extLst>
            </p:cNvPr>
            <p:cNvSpPr/>
            <p:nvPr/>
          </p:nvSpPr>
          <p:spPr>
            <a:xfrm>
              <a:off x="3863654" y="2699882"/>
              <a:ext cx="393624" cy="2125153"/>
            </a:xfrm>
            <a:custGeom>
              <a:avLst/>
              <a:gdLst/>
              <a:ahLst/>
              <a:cxnLst/>
              <a:rect l="l" t="t" r="r" b="b"/>
              <a:pathLst>
                <a:path w="17549" h="94746" extrusionOk="0">
                  <a:moveTo>
                    <a:pt x="1" y="1"/>
                  </a:moveTo>
                  <a:lnTo>
                    <a:pt x="1" y="94745"/>
                  </a:lnTo>
                  <a:lnTo>
                    <a:pt x="17548" y="94745"/>
                  </a:lnTo>
                  <a:lnTo>
                    <a:pt x="17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4;p49">
              <a:extLst>
                <a:ext uri="{FF2B5EF4-FFF2-40B4-BE49-F238E27FC236}">
                  <a16:creationId xmlns:a16="http://schemas.microsoft.com/office/drawing/2014/main" id="{D3054411-48AD-5093-E537-2C1170B3EE8D}"/>
                </a:ext>
              </a:extLst>
            </p:cNvPr>
            <p:cNvSpPr/>
            <p:nvPr/>
          </p:nvSpPr>
          <p:spPr>
            <a:xfrm>
              <a:off x="1304332" y="2702574"/>
              <a:ext cx="2003335" cy="848549"/>
            </a:xfrm>
            <a:custGeom>
              <a:avLst/>
              <a:gdLst/>
              <a:ahLst/>
              <a:cxnLst/>
              <a:rect l="l" t="t" r="r" b="b"/>
              <a:pathLst>
                <a:path w="89315" h="37831" extrusionOk="0">
                  <a:moveTo>
                    <a:pt x="71109" y="1"/>
                  </a:moveTo>
                  <a:lnTo>
                    <a:pt x="61466" y="13096"/>
                  </a:lnTo>
                  <a:lnTo>
                    <a:pt x="43999" y="13096"/>
                  </a:lnTo>
                  <a:lnTo>
                    <a:pt x="36153" y="22399"/>
                  </a:lnTo>
                  <a:lnTo>
                    <a:pt x="20942" y="22399"/>
                  </a:lnTo>
                  <a:lnTo>
                    <a:pt x="13595" y="34836"/>
                  </a:lnTo>
                  <a:lnTo>
                    <a:pt x="0" y="34836"/>
                  </a:lnTo>
                  <a:lnTo>
                    <a:pt x="0" y="37831"/>
                  </a:lnTo>
                  <a:lnTo>
                    <a:pt x="15312" y="37831"/>
                  </a:lnTo>
                  <a:lnTo>
                    <a:pt x="22658" y="25394"/>
                  </a:lnTo>
                  <a:lnTo>
                    <a:pt x="37551" y="25394"/>
                  </a:lnTo>
                  <a:lnTo>
                    <a:pt x="45396" y="16091"/>
                  </a:lnTo>
                  <a:lnTo>
                    <a:pt x="62964" y="16091"/>
                  </a:lnTo>
                  <a:lnTo>
                    <a:pt x="72626" y="2995"/>
                  </a:lnTo>
                  <a:lnTo>
                    <a:pt x="89315" y="2995"/>
                  </a:lnTo>
                  <a:lnTo>
                    <a:pt x="893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5;p49">
              <a:extLst>
                <a:ext uri="{FF2B5EF4-FFF2-40B4-BE49-F238E27FC236}">
                  <a16:creationId xmlns:a16="http://schemas.microsoft.com/office/drawing/2014/main" id="{3FD3C83D-7600-87F0-ABAF-834684664565}"/>
                </a:ext>
              </a:extLst>
            </p:cNvPr>
            <p:cNvSpPr/>
            <p:nvPr/>
          </p:nvSpPr>
          <p:spPr>
            <a:xfrm>
              <a:off x="1256873" y="3438668"/>
              <a:ext cx="141959" cy="141982"/>
            </a:xfrm>
            <a:custGeom>
              <a:avLst/>
              <a:gdLst/>
              <a:ahLst/>
              <a:cxnLst/>
              <a:rect l="l" t="t" r="r" b="b"/>
              <a:pathLst>
                <a:path w="6329" h="6330" extrusionOk="0">
                  <a:moveTo>
                    <a:pt x="3175" y="1"/>
                  </a:moveTo>
                  <a:cubicBezTo>
                    <a:pt x="1418" y="1"/>
                    <a:pt x="0" y="1418"/>
                    <a:pt x="0" y="3175"/>
                  </a:cubicBezTo>
                  <a:cubicBezTo>
                    <a:pt x="0" y="4912"/>
                    <a:pt x="1418" y="6329"/>
                    <a:pt x="3175" y="6329"/>
                  </a:cubicBezTo>
                  <a:cubicBezTo>
                    <a:pt x="4911" y="6329"/>
                    <a:pt x="6329" y="4912"/>
                    <a:pt x="6329" y="3175"/>
                  </a:cubicBezTo>
                  <a:cubicBezTo>
                    <a:pt x="6329" y="1418"/>
                    <a:pt x="491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6;p49">
              <a:extLst>
                <a:ext uri="{FF2B5EF4-FFF2-40B4-BE49-F238E27FC236}">
                  <a16:creationId xmlns:a16="http://schemas.microsoft.com/office/drawing/2014/main" id="{993D2746-0738-D81F-BA5D-BC8767AD58A9}"/>
                </a:ext>
              </a:extLst>
            </p:cNvPr>
            <p:cNvSpPr/>
            <p:nvPr/>
          </p:nvSpPr>
          <p:spPr>
            <a:xfrm>
              <a:off x="2617121" y="2967190"/>
              <a:ext cx="141982" cy="142431"/>
            </a:xfrm>
            <a:custGeom>
              <a:avLst/>
              <a:gdLst/>
              <a:ahLst/>
              <a:cxnLst/>
              <a:rect l="l" t="t" r="r" b="b"/>
              <a:pathLst>
                <a:path w="6330" h="6350" extrusionOk="0">
                  <a:moveTo>
                    <a:pt x="3155" y="1"/>
                  </a:moveTo>
                  <a:cubicBezTo>
                    <a:pt x="1418" y="1"/>
                    <a:pt x="1" y="1418"/>
                    <a:pt x="1" y="3175"/>
                  </a:cubicBezTo>
                  <a:cubicBezTo>
                    <a:pt x="1" y="4932"/>
                    <a:pt x="1418" y="6349"/>
                    <a:pt x="3155" y="6349"/>
                  </a:cubicBezTo>
                  <a:cubicBezTo>
                    <a:pt x="4912" y="6349"/>
                    <a:pt x="6329" y="4932"/>
                    <a:pt x="6329" y="3175"/>
                  </a:cubicBezTo>
                  <a:cubicBezTo>
                    <a:pt x="6329" y="1418"/>
                    <a:pt x="4912" y="1"/>
                    <a:pt x="3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7;p49">
              <a:extLst>
                <a:ext uri="{FF2B5EF4-FFF2-40B4-BE49-F238E27FC236}">
                  <a16:creationId xmlns:a16="http://schemas.microsoft.com/office/drawing/2014/main" id="{6533D1AD-67AF-8481-2DD7-2CB4CCAA6A85}"/>
                </a:ext>
              </a:extLst>
            </p:cNvPr>
            <p:cNvSpPr/>
            <p:nvPr/>
          </p:nvSpPr>
          <p:spPr>
            <a:xfrm>
              <a:off x="1732389" y="3184773"/>
              <a:ext cx="152703" cy="142475"/>
            </a:xfrm>
            <a:custGeom>
              <a:avLst/>
              <a:gdLst/>
              <a:ahLst/>
              <a:cxnLst/>
              <a:rect l="l" t="t" r="r" b="b"/>
              <a:pathLst>
                <a:path w="6808" h="6352" extrusionOk="0">
                  <a:moveTo>
                    <a:pt x="3402" y="1"/>
                  </a:moveTo>
                  <a:cubicBezTo>
                    <a:pt x="1869" y="1"/>
                    <a:pt x="531" y="1112"/>
                    <a:pt x="280" y="2677"/>
                  </a:cubicBezTo>
                  <a:cubicBezTo>
                    <a:pt x="0" y="4394"/>
                    <a:pt x="1178" y="6031"/>
                    <a:pt x="2895" y="6310"/>
                  </a:cubicBezTo>
                  <a:cubicBezTo>
                    <a:pt x="3066" y="6338"/>
                    <a:pt x="3237" y="6351"/>
                    <a:pt x="3405" y="6351"/>
                  </a:cubicBezTo>
                  <a:cubicBezTo>
                    <a:pt x="4938" y="6351"/>
                    <a:pt x="6276" y="5240"/>
                    <a:pt x="6528" y="3675"/>
                  </a:cubicBezTo>
                  <a:cubicBezTo>
                    <a:pt x="6807" y="1958"/>
                    <a:pt x="5630" y="321"/>
                    <a:pt x="3913" y="42"/>
                  </a:cubicBezTo>
                  <a:cubicBezTo>
                    <a:pt x="3741" y="14"/>
                    <a:pt x="3570" y="1"/>
                    <a:pt x="3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8;p49">
              <a:extLst>
                <a:ext uri="{FF2B5EF4-FFF2-40B4-BE49-F238E27FC236}">
                  <a16:creationId xmlns:a16="http://schemas.microsoft.com/office/drawing/2014/main" id="{1F1E0A0F-0A48-C89C-A278-1B416D26F39D}"/>
                </a:ext>
              </a:extLst>
            </p:cNvPr>
            <p:cNvSpPr/>
            <p:nvPr/>
          </p:nvSpPr>
          <p:spPr>
            <a:xfrm>
              <a:off x="2862942" y="2673035"/>
              <a:ext cx="141959" cy="142408"/>
            </a:xfrm>
            <a:custGeom>
              <a:avLst/>
              <a:gdLst/>
              <a:ahLst/>
              <a:cxnLst/>
              <a:rect l="l" t="t" r="r" b="b"/>
              <a:pathLst>
                <a:path w="6329" h="6349" extrusionOk="0">
                  <a:moveTo>
                    <a:pt x="3155" y="0"/>
                  </a:moveTo>
                  <a:cubicBezTo>
                    <a:pt x="1418" y="0"/>
                    <a:pt x="1" y="1418"/>
                    <a:pt x="1" y="3174"/>
                  </a:cubicBezTo>
                  <a:cubicBezTo>
                    <a:pt x="1" y="4911"/>
                    <a:pt x="1418" y="6348"/>
                    <a:pt x="3155" y="6348"/>
                  </a:cubicBezTo>
                  <a:cubicBezTo>
                    <a:pt x="4911" y="6348"/>
                    <a:pt x="6329" y="4911"/>
                    <a:pt x="6329" y="3174"/>
                  </a:cubicBezTo>
                  <a:cubicBezTo>
                    <a:pt x="6329" y="1418"/>
                    <a:pt x="4911" y="0"/>
                    <a:pt x="3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9;p49">
              <a:extLst>
                <a:ext uri="{FF2B5EF4-FFF2-40B4-BE49-F238E27FC236}">
                  <a16:creationId xmlns:a16="http://schemas.microsoft.com/office/drawing/2014/main" id="{A4CDE742-C1B7-6AB2-55C8-8EAFAA59AB7B}"/>
                </a:ext>
              </a:extLst>
            </p:cNvPr>
            <p:cNvSpPr/>
            <p:nvPr/>
          </p:nvSpPr>
          <p:spPr>
            <a:xfrm>
              <a:off x="1294935" y="3085413"/>
              <a:ext cx="2003335" cy="848527"/>
            </a:xfrm>
            <a:custGeom>
              <a:avLst/>
              <a:gdLst/>
              <a:ahLst/>
              <a:cxnLst/>
              <a:rect l="l" t="t" r="r" b="b"/>
              <a:pathLst>
                <a:path w="89315" h="37830" extrusionOk="0">
                  <a:moveTo>
                    <a:pt x="71108" y="0"/>
                  </a:moveTo>
                  <a:lnTo>
                    <a:pt x="61446" y="13076"/>
                  </a:lnTo>
                  <a:lnTo>
                    <a:pt x="43999" y="13076"/>
                  </a:lnTo>
                  <a:lnTo>
                    <a:pt x="36153" y="22398"/>
                  </a:lnTo>
                  <a:lnTo>
                    <a:pt x="20941" y="22398"/>
                  </a:lnTo>
                  <a:lnTo>
                    <a:pt x="13595" y="34835"/>
                  </a:lnTo>
                  <a:lnTo>
                    <a:pt x="0" y="34835"/>
                  </a:lnTo>
                  <a:lnTo>
                    <a:pt x="0" y="37830"/>
                  </a:lnTo>
                  <a:lnTo>
                    <a:pt x="15292" y="37830"/>
                  </a:lnTo>
                  <a:lnTo>
                    <a:pt x="22638" y="25393"/>
                  </a:lnTo>
                  <a:lnTo>
                    <a:pt x="37531" y="25393"/>
                  </a:lnTo>
                  <a:lnTo>
                    <a:pt x="45396" y="16070"/>
                  </a:lnTo>
                  <a:lnTo>
                    <a:pt x="62963" y="16070"/>
                  </a:lnTo>
                  <a:lnTo>
                    <a:pt x="72626" y="2994"/>
                  </a:lnTo>
                  <a:lnTo>
                    <a:pt x="89315" y="2994"/>
                  </a:lnTo>
                  <a:lnTo>
                    <a:pt x="893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0;p49">
              <a:extLst>
                <a:ext uri="{FF2B5EF4-FFF2-40B4-BE49-F238E27FC236}">
                  <a16:creationId xmlns:a16="http://schemas.microsoft.com/office/drawing/2014/main" id="{4978882E-C16F-471F-2BDC-92475CD27093}"/>
                </a:ext>
              </a:extLst>
            </p:cNvPr>
            <p:cNvSpPr/>
            <p:nvPr/>
          </p:nvSpPr>
          <p:spPr>
            <a:xfrm>
              <a:off x="1247475" y="3821507"/>
              <a:ext cx="141959" cy="141959"/>
            </a:xfrm>
            <a:custGeom>
              <a:avLst/>
              <a:gdLst/>
              <a:ahLst/>
              <a:cxnLst/>
              <a:rect l="l" t="t" r="r" b="b"/>
              <a:pathLst>
                <a:path w="6329" h="6329" extrusionOk="0">
                  <a:moveTo>
                    <a:pt x="3154" y="0"/>
                  </a:moveTo>
                  <a:cubicBezTo>
                    <a:pt x="1418" y="0"/>
                    <a:pt x="0" y="1418"/>
                    <a:pt x="0" y="3174"/>
                  </a:cubicBezTo>
                  <a:cubicBezTo>
                    <a:pt x="0" y="4911"/>
                    <a:pt x="1418" y="6328"/>
                    <a:pt x="3154" y="6328"/>
                  </a:cubicBezTo>
                  <a:cubicBezTo>
                    <a:pt x="4911" y="6328"/>
                    <a:pt x="6328" y="4911"/>
                    <a:pt x="6328" y="3174"/>
                  </a:cubicBezTo>
                  <a:cubicBezTo>
                    <a:pt x="6328" y="1418"/>
                    <a:pt x="4911" y="0"/>
                    <a:pt x="3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31;p49">
              <a:extLst>
                <a:ext uri="{FF2B5EF4-FFF2-40B4-BE49-F238E27FC236}">
                  <a16:creationId xmlns:a16="http://schemas.microsoft.com/office/drawing/2014/main" id="{BF899CA5-CB34-E683-21D4-8AD8853CCB5B}"/>
                </a:ext>
              </a:extLst>
            </p:cNvPr>
            <p:cNvSpPr/>
            <p:nvPr/>
          </p:nvSpPr>
          <p:spPr>
            <a:xfrm>
              <a:off x="2607274" y="3350029"/>
              <a:ext cx="142408" cy="142408"/>
            </a:xfrm>
            <a:custGeom>
              <a:avLst/>
              <a:gdLst/>
              <a:ahLst/>
              <a:cxnLst/>
              <a:rect l="l" t="t" r="r" b="b"/>
              <a:pathLst>
                <a:path w="6349" h="6349" extrusionOk="0">
                  <a:moveTo>
                    <a:pt x="3175" y="0"/>
                  </a:moveTo>
                  <a:cubicBezTo>
                    <a:pt x="1418" y="0"/>
                    <a:pt x="1" y="1418"/>
                    <a:pt x="1" y="3174"/>
                  </a:cubicBezTo>
                  <a:cubicBezTo>
                    <a:pt x="1" y="4931"/>
                    <a:pt x="1418" y="6348"/>
                    <a:pt x="3175" y="6348"/>
                  </a:cubicBezTo>
                  <a:cubicBezTo>
                    <a:pt x="4932" y="6348"/>
                    <a:pt x="6349" y="4931"/>
                    <a:pt x="6349" y="3174"/>
                  </a:cubicBezTo>
                  <a:cubicBezTo>
                    <a:pt x="6349" y="1418"/>
                    <a:pt x="4932" y="0"/>
                    <a:pt x="3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32;p49">
              <a:extLst>
                <a:ext uri="{FF2B5EF4-FFF2-40B4-BE49-F238E27FC236}">
                  <a16:creationId xmlns:a16="http://schemas.microsoft.com/office/drawing/2014/main" id="{9DDCC50E-7547-6FAC-7BCB-B4CBE5FC9B96}"/>
                </a:ext>
              </a:extLst>
            </p:cNvPr>
            <p:cNvSpPr/>
            <p:nvPr/>
          </p:nvSpPr>
          <p:spPr>
            <a:xfrm>
              <a:off x="1727903" y="3567634"/>
              <a:ext cx="142408" cy="141959"/>
            </a:xfrm>
            <a:custGeom>
              <a:avLst/>
              <a:gdLst/>
              <a:ahLst/>
              <a:cxnLst/>
              <a:rect l="l" t="t" r="r" b="b"/>
              <a:pathLst>
                <a:path w="6349" h="6329" extrusionOk="0">
                  <a:moveTo>
                    <a:pt x="3175" y="0"/>
                  </a:moveTo>
                  <a:cubicBezTo>
                    <a:pt x="1418" y="0"/>
                    <a:pt x="0" y="1418"/>
                    <a:pt x="0" y="3174"/>
                  </a:cubicBezTo>
                  <a:cubicBezTo>
                    <a:pt x="0" y="4911"/>
                    <a:pt x="1418" y="6328"/>
                    <a:pt x="3175" y="6328"/>
                  </a:cubicBezTo>
                  <a:cubicBezTo>
                    <a:pt x="4931" y="6328"/>
                    <a:pt x="6349" y="4911"/>
                    <a:pt x="6349" y="3174"/>
                  </a:cubicBezTo>
                  <a:cubicBezTo>
                    <a:pt x="6349" y="1418"/>
                    <a:pt x="4931"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3;p49">
              <a:extLst>
                <a:ext uri="{FF2B5EF4-FFF2-40B4-BE49-F238E27FC236}">
                  <a16:creationId xmlns:a16="http://schemas.microsoft.com/office/drawing/2014/main" id="{BECD63C4-1151-B770-584C-086C3E34CF0F}"/>
                </a:ext>
              </a:extLst>
            </p:cNvPr>
            <p:cNvSpPr/>
            <p:nvPr/>
          </p:nvSpPr>
          <p:spPr>
            <a:xfrm>
              <a:off x="2853096" y="3055851"/>
              <a:ext cx="142408" cy="141959"/>
            </a:xfrm>
            <a:custGeom>
              <a:avLst/>
              <a:gdLst/>
              <a:ahLst/>
              <a:cxnLst/>
              <a:rect l="l" t="t" r="r" b="b"/>
              <a:pathLst>
                <a:path w="6349" h="6329" extrusionOk="0">
                  <a:moveTo>
                    <a:pt x="3175" y="0"/>
                  </a:moveTo>
                  <a:cubicBezTo>
                    <a:pt x="1418" y="0"/>
                    <a:pt x="0" y="1418"/>
                    <a:pt x="0" y="3175"/>
                  </a:cubicBezTo>
                  <a:cubicBezTo>
                    <a:pt x="0" y="4911"/>
                    <a:pt x="1418" y="6329"/>
                    <a:pt x="3175" y="6329"/>
                  </a:cubicBezTo>
                  <a:cubicBezTo>
                    <a:pt x="4931" y="6329"/>
                    <a:pt x="6349" y="4911"/>
                    <a:pt x="6349" y="3175"/>
                  </a:cubicBezTo>
                  <a:cubicBezTo>
                    <a:pt x="6349" y="1418"/>
                    <a:pt x="4931" y="0"/>
                    <a:pt x="31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4;p49">
              <a:extLst>
                <a:ext uri="{FF2B5EF4-FFF2-40B4-BE49-F238E27FC236}">
                  <a16:creationId xmlns:a16="http://schemas.microsoft.com/office/drawing/2014/main" id="{19D00397-3F09-8082-382C-D6C35220181F}"/>
                </a:ext>
              </a:extLst>
            </p:cNvPr>
            <p:cNvSpPr/>
            <p:nvPr/>
          </p:nvSpPr>
          <p:spPr>
            <a:xfrm>
              <a:off x="2116552" y="3268948"/>
              <a:ext cx="342058" cy="442903"/>
            </a:xfrm>
            <a:custGeom>
              <a:avLst/>
              <a:gdLst/>
              <a:ahLst/>
              <a:cxnLst/>
              <a:rect l="l" t="t" r="r" b="b"/>
              <a:pathLst>
                <a:path w="15250" h="19746" extrusionOk="0">
                  <a:moveTo>
                    <a:pt x="13004" y="1"/>
                  </a:moveTo>
                  <a:cubicBezTo>
                    <a:pt x="12981" y="1"/>
                    <a:pt x="12959" y="1"/>
                    <a:pt x="12936" y="2"/>
                  </a:cubicBezTo>
                  <a:lnTo>
                    <a:pt x="10880" y="62"/>
                  </a:lnTo>
                  <a:lnTo>
                    <a:pt x="5290" y="261"/>
                  </a:lnTo>
                  <a:lnTo>
                    <a:pt x="2276" y="361"/>
                  </a:lnTo>
                  <a:cubicBezTo>
                    <a:pt x="1118" y="401"/>
                    <a:pt x="220" y="1339"/>
                    <a:pt x="200" y="2477"/>
                  </a:cubicBezTo>
                  <a:lnTo>
                    <a:pt x="0" y="19745"/>
                  </a:lnTo>
                  <a:lnTo>
                    <a:pt x="13495" y="19745"/>
                  </a:lnTo>
                  <a:lnTo>
                    <a:pt x="12876" y="13836"/>
                  </a:lnTo>
                  <a:cubicBezTo>
                    <a:pt x="12837" y="13477"/>
                    <a:pt x="12856" y="13118"/>
                    <a:pt x="12916" y="12778"/>
                  </a:cubicBezTo>
                  <a:lnTo>
                    <a:pt x="15132" y="2338"/>
                  </a:lnTo>
                  <a:cubicBezTo>
                    <a:pt x="15250" y="1082"/>
                    <a:pt x="14250" y="1"/>
                    <a:pt x="1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5;p49">
              <a:extLst>
                <a:ext uri="{FF2B5EF4-FFF2-40B4-BE49-F238E27FC236}">
                  <a16:creationId xmlns:a16="http://schemas.microsoft.com/office/drawing/2014/main" id="{71FDF9E0-99F8-D8AC-394C-6D2918EC038D}"/>
                </a:ext>
              </a:extLst>
            </p:cNvPr>
            <p:cNvSpPr/>
            <p:nvPr/>
          </p:nvSpPr>
          <p:spPr>
            <a:xfrm>
              <a:off x="2283109" y="3719164"/>
              <a:ext cx="285242" cy="1014015"/>
            </a:xfrm>
            <a:custGeom>
              <a:avLst/>
              <a:gdLst/>
              <a:ahLst/>
              <a:cxnLst/>
              <a:rect l="l" t="t" r="r" b="b"/>
              <a:pathLst>
                <a:path w="12717" h="45208" extrusionOk="0">
                  <a:moveTo>
                    <a:pt x="2556" y="1"/>
                  </a:moveTo>
                  <a:cubicBezTo>
                    <a:pt x="2424" y="1"/>
                    <a:pt x="2291" y="11"/>
                    <a:pt x="2157" y="32"/>
                  </a:cubicBezTo>
                  <a:cubicBezTo>
                    <a:pt x="859" y="231"/>
                    <a:pt x="1" y="1349"/>
                    <a:pt x="220" y="2527"/>
                  </a:cubicBezTo>
                  <a:lnTo>
                    <a:pt x="7806" y="43411"/>
                  </a:lnTo>
                  <a:cubicBezTo>
                    <a:pt x="8006" y="44469"/>
                    <a:pt x="9024" y="45208"/>
                    <a:pt x="10162" y="45208"/>
                  </a:cubicBezTo>
                  <a:cubicBezTo>
                    <a:pt x="10281" y="45208"/>
                    <a:pt x="10421" y="45208"/>
                    <a:pt x="10561" y="45188"/>
                  </a:cubicBezTo>
                  <a:cubicBezTo>
                    <a:pt x="11859" y="44988"/>
                    <a:pt x="12717" y="43870"/>
                    <a:pt x="12497" y="42692"/>
                  </a:cubicBezTo>
                  <a:lnTo>
                    <a:pt x="4911" y="1808"/>
                  </a:lnTo>
                  <a:cubicBezTo>
                    <a:pt x="4715" y="752"/>
                    <a:pt x="3699" y="1"/>
                    <a:pt x="2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6;p49">
              <a:extLst>
                <a:ext uri="{FF2B5EF4-FFF2-40B4-BE49-F238E27FC236}">
                  <a16:creationId xmlns:a16="http://schemas.microsoft.com/office/drawing/2014/main" id="{27A7604D-4D74-B27F-D41E-3E055A94BE73}"/>
                </a:ext>
              </a:extLst>
            </p:cNvPr>
            <p:cNvSpPr/>
            <p:nvPr/>
          </p:nvSpPr>
          <p:spPr>
            <a:xfrm>
              <a:off x="2483242" y="4696391"/>
              <a:ext cx="81084" cy="55111"/>
            </a:xfrm>
            <a:custGeom>
              <a:avLst/>
              <a:gdLst/>
              <a:ahLst/>
              <a:cxnLst/>
              <a:rect l="l" t="t" r="r" b="b"/>
              <a:pathLst>
                <a:path w="3615" h="2457" extrusionOk="0">
                  <a:moveTo>
                    <a:pt x="3135" y="1"/>
                  </a:moveTo>
                  <a:lnTo>
                    <a:pt x="1" y="879"/>
                  </a:lnTo>
                  <a:lnTo>
                    <a:pt x="560" y="2456"/>
                  </a:lnTo>
                  <a:lnTo>
                    <a:pt x="3614" y="1817"/>
                  </a:lnTo>
                  <a:lnTo>
                    <a:pt x="31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7;p49">
              <a:extLst>
                <a:ext uri="{FF2B5EF4-FFF2-40B4-BE49-F238E27FC236}">
                  <a16:creationId xmlns:a16="http://schemas.microsoft.com/office/drawing/2014/main" id="{F4B4A2AE-0271-7EC8-C776-44157C2A4007}"/>
                </a:ext>
              </a:extLst>
            </p:cNvPr>
            <p:cNvSpPr/>
            <p:nvPr/>
          </p:nvSpPr>
          <p:spPr>
            <a:xfrm>
              <a:off x="2495780" y="4724158"/>
              <a:ext cx="240046" cy="97189"/>
            </a:xfrm>
            <a:custGeom>
              <a:avLst/>
              <a:gdLst/>
              <a:ahLst/>
              <a:cxnLst/>
              <a:rect l="l" t="t" r="r" b="b"/>
              <a:pathLst>
                <a:path w="10702" h="4333" extrusionOk="0">
                  <a:moveTo>
                    <a:pt x="3415" y="0"/>
                  </a:moveTo>
                  <a:lnTo>
                    <a:pt x="1" y="1218"/>
                  </a:lnTo>
                  <a:lnTo>
                    <a:pt x="1" y="4332"/>
                  </a:lnTo>
                  <a:lnTo>
                    <a:pt x="10701" y="4332"/>
                  </a:lnTo>
                  <a:lnTo>
                    <a:pt x="10701" y="3175"/>
                  </a:lnTo>
                  <a:lnTo>
                    <a:pt x="5351" y="1977"/>
                  </a:lnTo>
                  <a:lnTo>
                    <a:pt x="34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8;p49">
              <a:extLst>
                <a:ext uri="{FF2B5EF4-FFF2-40B4-BE49-F238E27FC236}">
                  <a16:creationId xmlns:a16="http://schemas.microsoft.com/office/drawing/2014/main" id="{AA9FB134-FD47-634B-9CD1-03CA78B27212}"/>
                </a:ext>
              </a:extLst>
            </p:cNvPr>
            <p:cNvSpPr/>
            <p:nvPr/>
          </p:nvSpPr>
          <p:spPr>
            <a:xfrm>
              <a:off x="2087439" y="3711807"/>
              <a:ext cx="331829" cy="155866"/>
            </a:xfrm>
            <a:custGeom>
              <a:avLst/>
              <a:gdLst/>
              <a:ahLst/>
              <a:cxnLst/>
              <a:rect l="l" t="t" r="r" b="b"/>
              <a:pathLst>
                <a:path w="14794" h="6949" extrusionOk="0">
                  <a:moveTo>
                    <a:pt x="1298" y="0"/>
                  </a:moveTo>
                  <a:cubicBezTo>
                    <a:pt x="1298" y="0"/>
                    <a:pt x="1" y="5510"/>
                    <a:pt x="6828" y="6768"/>
                  </a:cubicBezTo>
                  <a:cubicBezTo>
                    <a:pt x="7488" y="6891"/>
                    <a:pt x="8094" y="6948"/>
                    <a:pt x="8648" y="6948"/>
                  </a:cubicBezTo>
                  <a:cubicBezTo>
                    <a:pt x="13830" y="6948"/>
                    <a:pt x="14613" y="1984"/>
                    <a:pt x="147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9;p49">
              <a:extLst>
                <a:ext uri="{FF2B5EF4-FFF2-40B4-BE49-F238E27FC236}">
                  <a16:creationId xmlns:a16="http://schemas.microsoft.com/office/drawing/2014/main" id="{5E06679A-8E30-273B-9933-F4502D0CD09B}"/>
                </a:ext>
              </a:extLst>
            </p:cNvPr>
            <p:cNvSpPr/>
            <p:nvPr/>
          </p:nvSpPr>
          <p:spPr>
            <a:xfrm>
              <a:off x="2010889" y="3740359"/>
              <a:ext cx="255680" cy="1001342"/>
            </a:xfrm>
            <a:custGeom>
              <a:avLst/>
              <a:gdLst/>
              <a:ahLst/>
              <a:cxnLst/>
              <a:rect l="l" t="t" r="r" b="b"/>
              <a:pathLst>
                <a:path w="11399" h="44643" extrusionOk="0">
                  <a:moveTo>
                    <a:pt x="8845" y="0"/>
                  </a:moveTo>
                  <a:cubicBezTo>
                    <a:pt x="7689" y="0"/>
                    <a:pt x="6671" y="775"/>
                    <a:pt x="6508" y="1861"/>
                  </a:cubicBezTo>
                  <a:lnTo>
                    <a:pt x="180" y="42167"/>
                  </a:lnTo>
                  <a:cubicBezTo>
                    <a:pt x="0" y="43344"/>
                    <a:pt x="898" y="44442"/>
                    <a:pt x="2196" y="44622"/>
                  </a:cubicBezTo>
                  <a:cubicBezTo>
                    <a:pt x="2316" y="44642"/>
                    <a:pt x="2416" y="44642"/>
                    <a:pt x="2535" y="44642"/>
                  </a:cubicBezTo>
                  <a:cubicBezTo>
                    <a:pt x="3693" y="44642"/>
                    <a:pt x="4711" y="43863"/>
                    <a:pt x="4891" y="42785"/>
                  </a:cubicBezTo>
                  <a:lnTo>
                    <a:pt x="11219" y="2460"/>
                  </a:lnTo>
                  <a:cubicBezTo>
                    <a:pt x="11399" y="1282"/>
                    <a:pt x="10501" y="185"/>
                    <a:pt x="9203" y="25"/>
                  </a:cubicBezTo>
                  <a:cubicBezTo>
                    <a:pt x="9083" y="8"/>
                    <a:pt x="8963" y="0"/>
                    <a:pt x="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40;p49">
              <a:extLst>
                <a:ext uri="{FF2B5EF4-FFF2-40B4-BE49-F238E27FC236}">
                  <a16:creationId xmlns:a16="http://schemas.microsoft.com/office/drawing/2014/main" id="{78F607FA-8D5B-7961-6161-75617AA0AFBB}"/>
                </a:ext>
              </a:extLst>
            </p:cNvPr>
            <p:cNvSpPr/>
            <p:nvPr/>
          </p:nvSpPr>
          <p:spPr>
            <a:xfrm>
              <a:off x="2024301" y="4708929"/>
              <a:ext cx="73458" cy="44815"/>
            </a:xfrm>
            <a:custGeom>
              <a:avLst/>
              <a:gdLst/>
              <a:ahLst/>
              <a:cxnLst/>
              <a:rect l="l" t="t" r="r" b="b"/>
              <a:pathLst>
                <a:path w="3275" h="1998" extrusionOk="0">
                  <a:moveTo>
                    <a:pt x="181" y="1"/>
                  </a:moveTo>
                  <a:lnTo>
                    <a:pt x="1" y="1598"/>
                  </a:lnTo>
                  <a:lnTo>
                    <a:pt x="2656" y="1997"/>
                  </a:lnTo>
                  <a:lnTo>
                    <a:pt x="3275" y="679"/>
                  </a:lnTo>
                  <a:lnTo>
                    <a:pt x="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1;p49">
              <a:extLst>
                <a:ext uri="{FF2B5EF4-FFF2-40B4-BE49-F238E27FC236}">
                  <a16:creationId xmlns:a16="http://schemas.microsoft.com/office/drawing/2014/main" id="{87A6ED76-B43E-9C04-7633-DD172BF0FFE4}"/>
                </a:ext>
              </a:extLst>
            </p:cNvPr>
            <p:cNvSpPr/>
            <p:nvPr/>
          </p:nvSpPr>
          <p:spPr>
            <a:xfrm>
              <a:off x="1969238" y="4738491"/>
              <a:ext cx="159881" cy="82856"/>
            </a:xfrm>
            <a:custGeom>
              <a:avLst/>
              <a:gdLst/>
              <a:ahLst/>
              <a:cxnLst/>
              <a:rect l="l" t="t" r="r" b="b"/>
              <a:pathLst>
                <a:path w="7128" h="3694" extrusionOk="0">
                  <a:moveTo>
                    <a:pt x="2456" y="0"/>
                  </a:moveTo>
                  <a:lnTo>
                    <a:pt x="1039" y="2396"/>
                  </a:lnTo>
                  <a:cubicBezTo>
                    <a:pt x="1039" y="2396"/>
                    <a:pt x="120" y="2895"/>
                    <a:pt x="0" y="3693"/>
                  </a:cubicBezTo>
                  <a:lnTo>
                    <a:pt x="7127" y="3693"/>
                  </a:lnTo>
                  <a:cubicBezTo>
                    <a:pt x="7127" y="3693"/>
                    <a:pt x="6868" y="2675"/>
                    <a:pt x="5610" y="2316"/>
                  </a:cubicBezTo>
                  <a:lnTo>
                    <a:pt x="5251" y="420"/>
                  </a:lnTo>
                  <a:lnTo>
                    <a:pt x="2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42;p49">
              <a:extLst>
                <a:ext uri="{FF2B5EF4-FFF2-40B4-BE49-F238E27FC236}">
                  <a16:creationId xmlns:a16="http://schemas.microsoft.com/office/drawing/2014/main" id="{C5FFCE75-CC1C-59B6-80A1-59B0BF26F80C}"/>
                </a:ext>
              </a:extLst>
            </p:cNvPr>
            <p:cNvSpPr/>
            <p:nvPr/>
          </p:nvSpPr>
          <p:spPr>
            <a:xfrm>
              <a:off x="2373565" y="3275430"/>
              <a:ext cx="428077" cy="480742"/>
            </a:xfrm>
            <a:custGeom>
              <a:avLst/>
              <a:gdLst/>
              <a:ahLst/>
              <a:cxnLst/>
              <a:rect l="l" t="t" r="r" b="b"/>
              <a:pathLst>
                <a:path w="19085" h="21433" extrusionOk="0">
                  <a:moveTo>
                    <a:pt x="2236" y="1"/>
                  </a:moveTo>
                  <a:cubicBezTo>
                    <a:pt x="2017" y="1"/>
                    <a:pt x="1795" y="37"/>
                    <a:pt x="1577" y="112"/>
                  </a:cubicBezTo>
                  <a:cubicBezTo>
                    <a:pt x="539" y="491"/>
                    <a:pt x="0" y="1629"/>
                    <a:pt x="359" y="2667"/>
                  </a:cubicBezTo>
                  <a:cubicBezTo>
                    <a:pt x="419" y="2807"/>
                    <a:pt x="1657" y="6301"/>
                    <a:pt x="4172" y="10293"/>
                  </a:cubicBezTo>
                  <a:cubicBezTo>
                    <a:pt x="7626" y="15803"/>
                    <a:pt x="11619" y="19496"/>
                    <a:pt x="16070" y="21273"/>
                  </a:cubicBezTo>
                  <a:cubicBezTo>
                    <a:pt x="16310" y="21373"/>
                    <a:pt x="16569" y="21433"/>
                    <a:pt x="16809" y="21433"/>
                  </a:cubicBezTo>
                  <a:cubicBezTo>
                    <a:pt x="17607" y="21433"/>
                    <a:pt x="18366" y="20953"/>
                    <a:pt x="18665" y="20175"/>
                  </a:cubicBezTo>
                  <a:cubicBezTo>
                    <a:pt x="19085" y="19157"/>
                    <a:pt x="18586" y="17979"/>
                    <a:pt x="17567" y="17580"/>
                  </a:cubicBezTo>
                  <a:cubicBezTo>
                    <a:pt x="8764" y="14046"/>
                    <a:pt x="4172" y="1450"/>
                    <a:pt x="4132" y="1330"/>
                  </a:cubicBezTo>
                  <a:cubicBezTo>
                    <a:pt x="3833" y="510"/>
                    <a:pt x="3059" y="1"/>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43;p49">
              <a:extLst>
                <a:ext uri="{FF2B5EF4-FFF2-40B4-BE49-F238E27FC236}">
                  <a16:creationId xmlns:a16="http://schemas.microsoft.com/office/drawing/2014/main" id="{BE937DA9-3624-3B9E-06A7-8FD241F9AA0F}"/>
                </a:ext>
              </a:extLst>
            </p:cNvPr>
            <p:cNvSpPr/>
            <p:nvPr/>
          </p:nvSpPr>
          <p:spPr>
            <a:xfrm>
              <a:off x="2741601" y="3679554"/>
              <a:ext cx="39432" cy="64554"/>
            </a:xfrm>
            <a:custGeom>
              <a:avLst/>
              <a:gdLst/>
              <a:ahLst/>
              <a:cxnLst/>
              <a:rect l="l" t="t" r="r" b="b"/>
              <a:pathLst>
                <a:path w="1758" h="2878" extrusionOk="0">
                  <a:moveTo>
                    <a:pt x="917" y="0"/>
                  </a:moveTo>
                  <a:cubicBezTo>
                    <a:pt x="467" y="0"/>
                    <a:pt x="80" y="593"/>
                    <a:pt x="41" y="1378"/>
                  </a:cubicBezTo>
                  <a:cubicBezTo>
                    <a:pt x="1" y="2177"/>
                    <a:pt x="340" y="2856"/>
                    <a:pt x="799" y="2876"/>
                  </a:cubicBezTo>
                  <a:cubicBezTo>
                    <a:pt x="813" y="2877"/>
                    <a:pt x="827" y="2877"/>
                    <a:pt x="841" y="2877"/>
                  </a:cubicBezTo>
                  <a:cubicBezTo>
                    <a:pt x="1282" y="2877"/>
                    <a:pt x="1659" y="2272"/>
                    <a:pt x="1717" y="1498"/>
                  </a:cubicBezTo>
                  <a:cubicBezTo>
                    <a:pt x="1757" y="700"/>
                    <a:pt x="1418" y="41"/>
                    <a:pt x="939" y="1"/>
                  </a:cubicBezTo>
                  <a:cubicBezTo>
                    <a:pt x="931" y="1"/>
                    <a:pt x="924" y="0"/>
                    <a:pt x="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44;p49">
              <a:extLst>
                <a:ext uri="{FF2B5EF4-FFF2-40B4-BE49-F238E27FC236}">
                  <a16:creationId xmlns:a16="http://schemas.microsoft.com/office/drawing/2014/main" id="{C1611CC1-66BF-EF71-7A57-F192758F0163}"/>
                </a:ext>
              </a:extLst>
            </p:cNvPr>
            <p:cNvSpPr/>
            <p:nvPr/>
          </p:nvSpPr>
          <p:spPr>
            <a:xfrm>
              <a:off x="2750102" y="3682493"/>
              <a:ext cx="68995" cy="64464"/>
            </a:xfrm>
            <a:custGeom>
              <a:avLst/>
              <a:gdLst/>
              <a:ahLst/>
              <a:cxnLst/>
              <a:rect l="l" t="t" r="r" b="b"/>
              <a:pathLst>
                <a:path w="3076" h="2874" extrusionOk="0">
                  <a:moveTo>
                    <a:pt x="1535" y="1"/>
                  </a:moveTo>
                  <a:cubicBezTo>
                    <a:pt x="1444" y="1"/>
                    <a:pt x="1351" y="10"/>
                    <a:pt x="1259" y="30"/>
                  </a:cubicBezTo>
                  <a:cubicBezTo>
                    <a:pt x="500" y="169"/>
                    <a:pt x="1" y="928"/>
                    <a:pt x="161" y="1706"/>
                  </a:cubicBezTo>
                  <a:cubicBezTo>
                    <a:pt x="301" y="2390"/>
                    <a:pt x="887" y="2873"/>
                    <a:pt x="1541" y="2873"/>
                  </a:cubicBezTo>
                  <a:cubicBezTo>
                    <a:pt x="1632" y="2873"/>
                    <a:pt x="1725" y="2864"/>
                    <a:pt x="1818" y="2844"/>
                  </a:cubicBezTo>
                  <a:cubicBezTo>
                    <a:pt x="2576" y="2705"/>
                    <a:pt x="3075" y="1946"/>
                    <a:pt x="2916" y="1167"/>
                  </a:cubicBezTo>
                  <a:cubicBezTo>
                    <a:pt x="2775" y="484"/>
                    <a:pt x="2189" y="1"/>
                    <a:pt x="1535"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45;p49">
              <a:extLst>
                <a:ext uri="{FF2B5EF4-FFF2-40B4-BE49-F238E27FC236}">
                  <a16:creationId xmlns:a16="http://schemas.microsoft.com/office/drawing/2014/main" id="{EBA9675A-DD2B-5F55-AE15-3774EAE714A9}"/>
                </a:ext>
              </a:extLst>
            </p:cNvPr>
            <p:cNvSpPr/>
            <p:nvPr/>
          </p:nvSpPr>
          <p:spPr>
            <a:xfrm>
              <a:off x="2773383" y="3663204"/>
              <a:ext cx="87051" cy="88105"/>
            </a:xfrm>
            <a:custGeom>
              <a:avLst/>
              <a:gdLst/>
              <a:ahLst/>
              <a:cxnLst/>
              <a:rect l="l" t="t" r="r" b="b"/>
              <a:pathLst>
                <a:path w="3881" h="3928" extrusionOk="0">
                  <a:moveTo>
                    <a:pt x="1735" y="1"/>
                  </a:moveTo>
                  <a:cubicBezTo>
                    <a:pt x="1349" y="1"/>
                    <a:pt x="1" y="1049"/>
                    <a:pt x="1" y="1049"/>
                  </a:cubicBezTo>
                  <a:lnTo>
                    <a:pt x="520" y="3664"/>
                  </a:lnTo>
                  <a:cubicBezTo>
                    <a:pt x="520" y="3664"/>
                    <a:pt x="1535" y="3928"/>
                    <a:pt x="2007" y="3928"/>
                  </a:cubicBezTo>
                  <a:cubicBezTo>
                    <a:pt x="2130" y="3928"/>
                    <a:pt x="2216" y="3910"/>
                    <a:pt x="2237" y="3864"/>
                  </a:cubicBezTo>
                  <a:cubicBezTo>
                    <a:pt x="2357" y="3625"/>
                    <a:pt x="1239" y="3325"/>
                    <a:pt x="1239" y="3325"/>
                  </a:cubicBezTo>
                  <a:lnTo>
                    <a:pt x="1239" y="3325"/>
                  </a:lnTo>
                  <a:cubicBezTo>
                    <a:pt x="1239" y="3325"/>
                    <a:pt x="1914" y="3390"/>
                    <a:pt x="2446" y="3390"/>
                  </a:cubicBezTo>
                  <a:cubicBezTo>
                    <a:pt x="2801" y="3390"/>
                    <a:pt x="3091" y="3361"/>
                    <a:pt x="3075" y="3265"/>
                  </a:cubicBezTo>
                  <a:cubicBezTo>
                    <a:pt x="3015" y="3006"/>
                    <a:pt x="1658" y="2766"/>
                    <a:pt x="1658" y="2766"/>
                  </a:cubicBezTo>
                  <a:cubicBezTo>
                    <a:pt x="1658" y="2766"/>
                    <a:pt x="3834" y="2586"/>
                    <a:pt x="3874" y="2167"/>
                  </a:cubicBezTo>
                  <a:cubicBezTo>
                    <a:pt x="3880" y="2021"/>
                    <a:pt x="3621" y="1972"/>
                    <a:pt x="3272" y="1972"/>
                  </a:cubicBezTo>
                  <a:cubicBezTo>
                    <a:pt x="2574" y="1972"/>
                    <a:pt x="1518" y="2167"/>
                    <a:pt x="1518" y="2167"/>
                  </a:cubicBezTo>
                  <a:cubicBezTo>
                    <a:pt x="1518" y="2167"/>
                    <a:pt x="3714" y="1588"/>
                    <a:pt x="3694" y="1249"/>
                  </a:cubicBezTo>
                  <a:cubicBezTo>
                    <a:pt x="3684" y="1167"/>
                    <a:pt x="3495" y="1136"/>
                    <a:pt x="3221" y="1136"/>
                  </a:cubicBezTo>
                  <a:cubicBezTo>
                    <a:pt x="2434" y="1136"/>
                    <a:pt x="939" y="1389"/>
                    <a:pt x="939" y="1389"/>
                  </a:cubicBezTo>
                  <a:cubicBezTo>
                    <a:pt x="939" y="1389"/>
                    <a:pt x="2017" y="251"/>
                    <a:pt x="1818" y="31"/>
                  </a:cubicBezTo>
                  <a:cubicBezTo>
                    <a:pt x="1800" y="10"/>
                    <a:pt x="1772" y="1"/>
                    <a:pt x="1735"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6;p49">
              <a:extLst>
                <a:ext uri="{FF2B5EF4-FFF2-40B4-BE49-F238E27FC236}">
                  <a16:creationId xmlns:a16="http://schemas.microsoft.com/office/drawing/2014/main" id="{EB79AE58-01B1-B1C3-851A-8F6CC2832842}"/>
                </a:ext>
              </a:extLst>
            </p:cNvPr>
            <p:cNvSpPr/>
            <p:nvPr/>
          </p:nvSpPr>
          <p:spPr>
            <a:xfrm>
              <a:off x="1993417" y="3275498"/>
              <a:ext cx="210932" cy="659778"/>
            </a:xfrm>
            <a:custGeom>
              <a:avLst/>
              <a:gdLst/>
              <a:ahLst/>
              <a:cxnLst/>
              <a:rect l="l" t="t" r="r" b="b"/>
              <a:pathLst>
                <a:path w="9404" h="29415" extrusionOk="0">
                  <a:moveTo>
                    <a:pt x="7173" y="0"/>
                  </a:moveTo>
                  <a:cubicBezTo>
                    <a:pt x="6793" y="0"/>
                    <a:pt x="6409" y="107"/>
                    <a:pt x="6069" y="329"/>
                  </a:cubicBezTo>
                  <a:cubicBezTo>
                    <a:pt x="5031" y="1027"/>
                    <a:pt x="3115" y="5100"/>
                    <a:pt x="3095" y="5140"/>
                  </a:cubicBezTo>
                  <a:cubicBezTo>
                    <a:pt x="2037" y="7455"/>
                    <a:pt x="699" y="11009"/>
                    <a:pt x="400" y="14882"/>
                  </a:cubicBezTo>
                  <a:cubicBezTo>
                    <a:pt x="0" y="20471"/>
                    <a:pt x="1877" y="25322"/>
                    <a:pt x="5850" y="28896"/>
                  </a:cubicBezTo>
                  <a:cubicBezTo>
                    <a:pt x="6229" y="29255"/>
                    <a:pt x="6708" y="29415"/>
                    <a:pt x="7187" y="29415"/>
                  </a:cubicBezTo>
                  <a:cubicBezTo>
                    <a:pt x="7726" y="29415"/>
                    <a:pt x="8265" y="29195"/>
                    <a:pt x="8664" y="28756"/>
                  </a:cubicBezTo>
                  <a:cubicBezTo>
                    <a:pt x="9403" y="27937"/>
                    <a:pt x="9343" y="26680"/>
                    <a:pt x="8525" y="25941"/>
                  </a:cubicBezTo>
                  <a:cubicBezTo>
                    <a:pt x="4752" y="22547"/>
                    <a:pt x="3534" y="17916"/>
                    <a:pt x="4851" y="12147"/>
                  </a:cubicBezTo>
                  <a:cubicBezTo>
                    <a:pt x="5890" y="7695"/>
                    <a:pt x="8185" y="3982"/>
                    <a:pt x="8644" y="3343"/>
                  </a:cubicBezTo>
                  <a:cubicBezTo>
                    <a:pt x="9263" y="2684"/>
                    <a:pt x="9363" y="1666"/>
                    <a:pt x="8844" y="888"/>
                  </a:cubicBezTo>
                  <a:cubicBezTo>
                    <a:pt x="8454" y="309"/>
                    <a:pt x="7819" y="0"/>
                    <a:pt x="71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7;p49">
              <a:extLst>
                <a:ext uri="{FF2B5EF4-FFF2-40B4-BE49-F238E27FC236}">
                  <a16:creationId xmlns:a16="http://schemas.microsoft.com/office/drawing/2014/main" id="{B490A352-6739-BB2E-B754-B2EE7E07A978}"/>
                </a:ext>
              </a:extLst>
            </p:cNvPr>
            <p:cNvSpPr/>
            <p:nvPr/>
          </p:nvSpPr>
          <p:spPr>
            <a:xfrm>
              <a:off x="2134898" y="3870133"/>
              <a:ext cx="58677" cy="54236"/>
            </a:xfrm>
            <a:custGeom>
              <a:avLst/>
              <a:gdLst/>
              <a:ahLst/>
              <a:cxnLst/>
              <a:rect l="l" t="t" r="r" b="b"/>
              <a:pathLst>
                <a:path w="2616" h="2418" extrusionOk="0">
                  <a:moveTo>
                    <a:pt x="1869" y="1"/>
                  </a:moveTo>
                  <a:cubicBezTo>
                    <a:pt x="1516" y="1"/>
                    <a:pt x="1070" y="229"/>
                    <a:pt x="699" y="627"/>
                  </a:cubicBezTo>
                  <a:cubicBezTo>
                    <a:pt x="160" y="1226"/>
                    <a:pt x="1" y="1964"/>
                    <a:pt x="340" y="2284"/>
                  </a:cubicBezTo>
                  <a:cubicBezTo>
                    <a:pt x="443" y="2374"/>
                    <a:pt x="578" y="2418"/>
                    <a:pt x="732" y="2418"/>
                  </a:cubicBezTo>
                  <a:cubicBezTo>
                    <a:pt x="1088" y="2418"/>
                    <a:pt x="1541" y="2189"/>
                    <a:pt x="1917" y="1785"/>
                  </a:cubicBezTo>
                  <a:cubicBezTo>
                    <a:pt x="2456" y="1186"/>
                    <a:pt x="2616" y="447"/>
                    <a:pt x="2277" y="148"/>
                  </a:cubicBezTo>
                  <a:cubicBezTo>
                    <a:pt x="2170" y="48"/>
                    <a:pt x="2029"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8;p49">
              <a:extLst>
                <a:ext uri="{FF2B5EF4-FFF2-40B4-BE49-F238E27FC236}">
                  <a16:creationId xmlns:a16="http://schemas.microsoft.com/office/drawing/2014/main" id="{5328191C-0CE2-1BEC-2C95-A2EB1A30B3A1}"/>
                </a:ext>
              </a:extLst>
            </p:cNvPr>
            <p:cNvSpPr/>
            <p:nvPr/>
          </p:nvSpPr>
          <p:spPr>
            <a:xfrm>
              <a:off x="2149679" y="3886327"/>
              <a:ext cx="68524" cy="62445"/>
            </a:xfrm>
            <a:custGeom>
              <a:avLst/>
              <a:gdLst/>
              <a:ahLst/>
              <a:cxnLst/>
              <a:rect l="l" t="t" r="r" b="b"/>
              <a:pathLst>
                <a:path w="3055" h="2784" extrusionOk="0">
                  <a:moveTo>
                    <a:pt x="1485" y="1"/>
                  </a:moveTo>
                  <a:cubicBezTo>
                    <a:pt x="1153" y="1"/>
                    <a:pt x="821" y="121"/>
                    <a:pt x="560" y="364"/>
                  </a:cubicBezTo>
                  <a:cubicBezTo>
                    <a:pt x="21" y="883"/>
                    <a:pt x="1" y="1762"/>
                    <a:pt x="520" y="2320"/>
                  </a:cubicBezTo>
                  <a:cubicBezTo>
                    <a:pt x="806" y="2628"/>
                    <a:pt x="1189" y="2784"/>
                    <a:pt x="1568" y="2784"/>
                  </a:cubicBezTo>
                  <a:cubicBezTo>
                    <a:pt x="1903" y="2784"/>
                    <a:pt x="2234" y="2663"/>
                    <a:pt x="2496" y="2420"/>
                  </a:cubicBezTo>
                  <a:cubicBezTo>
                    <a:pt x="3035" y="1901"/>
                    <a:pt x="3055" y="1023"/>
                    <a:pt x="2516" y="464"/>
                  </a:cubicBezTo>
                  <a:cubicBezTo>
                    <a:pt x="2240" y="156"/>
                    <a:pt x="1862" y="1"/>
                    <a:pt x="1485"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9;p49">
              <a:extLst>
                <a:ext uri="{FF2B5EF4-FFF2-40B4-BE49-F238E27FC236}">
                  <a16:creationId xmlns:a16="http://schemas.microsoft.com/office/drawing/2014/main" id="{5E6D4BB9-F18D-DCF5-4723-2BC39BF3508F}"/>
                </a:ext>
              </a:extLst>
            </p:cNvPr>
            <p:cNvSpPr/>
            <p:nvPr/>
          </p:nvSpPr>
          <p:spPr>
            <a:xfrm>
              <a:off x="2159525" y="3894042"/>
              <a:ext cx="88240" cy="84202"/>
            </a:xfrm>
            <a:custGeom>
              <a:avLst/>
              <a:gdLst/>
              <a:ahLst/>
              <a:cxnLst/>
              <a:rect l="l" t="t" r="r" b="b"/>
              <a:pathLst>
                <a:path w="3934" h="3754" extrusionOk="0">
                  <a:moveTo>
                    <a:pt x="1837" y="0"/>
                  </a:moveTo>
                  <a:lnTo>
                    <a:pt x="1" y="1737"/>
                  </a:lnTo>
                  <a:cubicBezTo>
                    <a:pt x="1" y="1737"/>
                    <a:pt x="601" y="3595"/>
                    <a:pt x="905" y="3595"/>
                  </a:cubicBezTo>
                  <a:cubicBezTo>
                    <a:pt x="910" y="3595"/>
                    <a:pt x="914" y="3594"/>
                    <a:pt x="919" y="3593"/>
                  </a:cubicBezTo>
                  <a:cubicBezTo>
                    <a:pt x="1199" y="3534"/>
                    <a:pt x="939" y="2017"/>
                    <a:pt x="939" y="2016"/>
                  </a:cubicBezTo>
                  <a:lnTo>
                    <a:pt x="939" y="2016"/>
                  </a:lnTo>
                  <a:cubicBezTo>
                    <a:pt x="939" y="2017"/>
                    <a:pt x="2676" y="3754"/>
                    <a:pt x="3044" y="3754"/>
                  </a:cubicBezTo>
                  <a:cubicBezTo>
                    <a:pt x="3066" y="3754"/>
                    <a:pt x="3083" y="3747"/>
                    <a:pt x="3095" y="3733"/>
                  </a:cubicBezTo>
                  <a:cubicBezTo>
                    <a:pt x="3295" y="3494"/>
                    <a:pt x="1838" y="1757"/>
                    <a:pt x="1837" y="1757"/>
                  </a:cubicBezTo>
                  <a:lnTo>
                    <a:pt x="1837" y="1757"/>
                  </a:lnTo>
                  <a:cubicBezTo>
                    <a:pt x="1838" y="1757"/>
                    <a:pt x="3243" y="3179"/>
                    <a:pt x="3646" y="3179"/>
                  </a:cubicBezTo>
                  <a:cubicBezTo>
                    <a:pt x="3686" y="3179"/>
                    <a:pt x="3716" y="3165"/>
                    <a:pt x="3734" y="3134"/>
                  </a:cubicBezTo>
                  <a:cubicBezTo>
                    <a:pt x="3933" y="2775"/>
                    <a:pt x="2277" y="1358"/>
                    <a:pt x="2277" y="1358"/>
                  </a:cubicBezTo>
                  <a:lnTo>
                    <a:pt x="2277" y="1358"/>
                  </a:lnTo>
                  <a:cubicBezTo>
                    <a:pt x="2277" y="1358"/>
                    <a:pt x="3232" y="1843"/>
                    <a:pt x="3575" y="1843"/>
                  </a:cubicBezTo>
                  <a:cubicBezTo>
                    <a:pt x="3619" y="1843"/>
                    <a:pt x="3653" y="1835"/>
                    <a:pt x="3674" y="1817"/>
                  </a:cubicBezTo>
                  <a:cubicBezTo>
                    <a:pt x="3854" y="1637"/>
                    <a:pt x="2237" y="699"/>
                    <a:pt x="2237" y="699"/>
                  </a:cubicBezTo>
                  <a:lnTo>
                    <a:pt x="2237" y="699"/>
                  </a:lnTo>
                  <a:cubicBezTo>
                    <a:pt x="2237" y="699"/>
                    <a:pt x="2863" y="935"/>
                    <a:pt x="3170" y="935"/>
                  </a:cubicBezTo>
                  <a:cubicBezTo>
                    <a:pt x="3262" y="935"/>
                    <a:pt x="3325" y="914"/>
                    <a:pt x="3335" y="859"/>
                  </a:cubicBezTo>
                  <a:cubicBezTo>
                    <a:pt x="3374" y="619"/>
                    <a:pt x="1837" y="0"/>
                    <a:pt x="1837"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0;p49">
              <a:extLst>
                <a:ext uri="{FF2B5EF4-FFF2-40B4-BE49-F238E27FC236}">
                  <a16:creationId xmlns:a16="http://schemas.microsoft.com/office/drawing/2014/main" id="{8777A478-0820-002E-E478-FDCC780A75CD}"/>
                </a:ext>
              </a:extLst>
            </p:cNvPr>
            <p:cNvSpPr/>
            <p:nvPr/>
          </p:nvSpPr>
          <p:spPr>
            <a:xfrm>
              <a:off x="2349835" y="3170037"/>
              <a:ext cx="40755" cy="73436"/>
            </a:xfrm>
            <a:custGeom>
              <a:avLst/>
              <a:gdLst/>
              <a:ahLst/>
              <a:cxnLst/>
              <a:rect l="l" t="t" r="r" b="b"/>
              <a:pathLst>
                <a:path w="1817" h="3274" extrusionOk="0">
                  <a:moveTo>
                    <a:pt x="619" y="0"/>
                  </a:moveTo>
                  <a:lnTo>
                    <a:pt x="0" y="180"/>
                  </a:lnTo>
                  <a:cubicBezTo>
                    <a:pt x="998" y="938"/>
                    <a:pt x="1677" y="3274"/>
                    <a:pt x="1677" y="3274"/>
                  </a:cubicBezTo>
                  <a:lnTo>
                    <a:pt x="1817" y="3174"/>
                  </a:lnTo>
                  <a:cubicBezTo>
                    <a:pt x="1557" y="1757"/>
                    <a:pt x="619" y="0"/>
                    <a:pt x="619"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51;p49">
              <a:extLst>
                <a:ext uri="{FF2B5EF4-FFF2-40B4-BE49-F238E27FC236}">
                  <a16:creationId xmlns:a16="http://schemas.microsoft.com/office/drawing/2014/main" id="{35FBAD33-0BE6-811A-F409-49C327EC69DE}"/>
                </a:ext>
              </a:extLst>
            </p:cNvPr>
            <p:cNvSpPr/>
            <p:nvPr/>
          </p:nvSpPr>
          <p:spPr>
            <a:xfrm>
              <a:off x="2171996" y="3046723"/>
              <a:ext cx="216808" cy="233519"/>
            </a:xfrm>
            <a:custGeom>
              <a:avLst/>
              <a:gdLst/>
              <a:ahLst/>
              <a:cxnLst/>
              <a:rect l="l" t="t" r="r" b="b"/>
              <a:pathLst>
                <a:path w="9666" h="10411" extrusionOk="0">
                  <a:moveTo>
                    <a:pt x="5167" y="1"/>
                  </a:moveTo>
                  <a:cubicBezTo>
                    <a:pt x="5098" y="1"/>
                    <a:pt x="5027" y="3"/>
                    <a:pt x="4955" y="8"/>
                  </a:cubicBezTo>
                  <a:cubicBezTo>
                    <a:pt x="3258" y="148"/>
                    <a:pt x="363" y="2144"/>
                    <a:pt x="1621" y="5139"/>
                  </a:cubicBezTo>
                  <a:cubicBezTo>
                    <a:pt x="1621" y="5139"/>
                    <a:pt x="623" y="5797"/>
                    <a:pt x="862" y="5997"/>
                  </a:cubicBezTo>
                  <a:cubicBezTo>
                    <a:pt x="912" y="6043"/>
                    <a:pt x="971" y="6061"/>
                    <a:pt x="1034" y="6061"/>
                  </a:cubicBezTo>
                  <a:cubicBezTo>
                    <a:pt x="1272" y="6061"/>
                    <a:pt x="1561" y="5798"/>
                    <a:pt x="1561" y="5797"/>
                  </a:cubicBezTo>
                  <a:lnTo>
                    <a:pt x="1561" y="5797"/>
                  </a:lnTo>
                  <a:cubicBezTo>
                    <a:pt x="1561" y="5798"/>
                    <a:pt x="942" y="6696"/>
                    <a:pt x="1281" y="6696"/>
                  </a:cubicBezTo>
                  <a:cubicBezTo>
                    <a:pt x="1289" y="6696"/>
                    <a:pt x="1296" y="6696"/>
                    <a:pt x="1304" y="6696"/>
                  </a:cubicBezTo>
                  <a:cubicBezTo>
                    <a:pt x="1436" y="6696"/>
                    <a:pt x="1556" y="6628"/>
                    <a:pt x="1651" y="6547"/>
                  </a:cubicBezTo>
                  <a:lnTo>
                    <a:pt x="1651" y="6547"/>
                  </a:lnTo>
                  <a:cubicBezTo>
                    <a:pt x="1141" y="7175"/>
                    <a:pt x="1" y="8746"/>
                    <a:pt x="583" y="9610"/>
                  </a:cubicBezTo>
                  <a:cubicBezTo>
                    <a:pt x="892" y="10092"/>
                    <a:pt x="1576" y="10229"/>
                    <a:pt x="2254" y="10229"/>
                  </a:cubicBezTo>
                  <a:cubicBezTo>
                    <a:pt x="3150" y="10229"/>
                    <a:pt x="4036" y="9990"/>
                    <a:pt x="4036" y="9990"/>
                  </a:cubicBezTo>
                  <a:cubicBezTo>
                    <a:pt x="4036" y="9990"/>
                    <a:pt x="7348" y="10411"/>
                    <a:pt x="8644" y="10411"/>
                  </a:cubicBezTo>
                  <a:cubicBezTo>
                    <a:pt x="8867" y="10411"/>
                    <a:pt x="9031" y="10398"/>
                    <a:pt x="9107" y="10369"/>
                  </a:cubicBezTo>
                  <a:cubicBezTo>
                    <a:pt x="9646" y="10149"/>
                    <a:pt x="8548" y="6416"/>
                    <a:pt x="8548" y="6416"/>
                  </a:cubicBezTo>
                  <a:cubicBezTo>
                    <a:pt x="8548" y="6416"/>
                    <a:pt x="9666" y="2943"/>
                    <a:pt x="8807" y="1945"/>
                  </a:cubicBezTo>
                  <a:cubicBezTo>
                    <a:pt x="8283" y="1321"/>
                    <a:pt x="7876" y="1204"/>
                    <a:pt x="7645" y="1204"/>
                  </a:cubicBezTo>
                  <a:cubicBezTo>
                    <a:pt x="7506" y="1204"/>
                    <a:pt x="7430" y="1246"/>
                    <a:pt x="7430" y="1246"/>
                  </a:cubicBezTo>
                  <a:cubicBezTo>
                    <a:pt x="7430" y="1246"/>
                    <a:pt x="6734" y="1"/>
                    <a:pt x="5167"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52;p49">
              <a:extLst>
                <a:ext uri="{FF2B5EF4-FFF2-40B4-BE49-F238E27FC236}">
                  <a16:creationId xmlns:a16="http://schemas.microsoft.com/office/drawing/2014/main" id="{5231E5F2-75DC-8671-99F9-EA41AF0B536E}"/>
                </a:ext>
              </a:extLst>
            </p:cNvPr>
            <p:cNvSpPr/>
            <p:nvPr/>
          </p:nvSpPr>
          <p:spPr>
            <a:xfrm>
              <a:off x="2249084" y="3175846"/>
              <a:ext cx="64509" cy="142408"/>
            </a:xfrm>
            <a:custGeom>
              <a:avLst/>
              <a:gdLst/>
              <a:ahLst/>
              <a:cxnLst/>
              <a:rect l="l" t="t" r="r" b="b"/>
              <a:pathLst>
                <a:path w="2876" h="6349" extrusionOk="0">
                  <a:moveTo>
                    <a:pt x="0" y="1"/>
                  </a:moveTo>
                  <a:lnTo>
                    <a:pt x="0" y="4911"/>
                  </a:lnTo>
                  <a:cubicBezTo>
                    <a:pt x="0" y="5311"/>
                    <a:pt x="160" y="5670"/>
                    <a:pt x="420" y="5930"/>
                  </a:cubicBezTo>
                  <a:cubicBezTo>
                    <a:pt x="679" y="6189"/>
                    <a:pt x="1038" y="6349"/>
                    <a:pt x="1438" y="6349"/>
                  </a:cubicBezTo>
                  <a:cubicBezTo>
                    <a:pt x="2236" y="6349"/>
                    <a:pt x="2875" y="5710"/>
                    <a:pt x="2875" y="4911"/>
                  </a:cubicBezTo>
                  <a:lnTo>
                    <a:pt x="2875" y="1"/>
                  </a:ln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53;p49">
              <a:extLst>
                <a:ext uri="{FF2B5EF4-FFF2-40B4-BE49-F238E27FC236}">
                  <a16:creationId xmlns:a16="http://schemas.microsoft.com/office/drawing/2014/main" id="{6D79A06C-5CC0-007E-C009-A812E0097A2F}"/>
                </a:ext>
              </a:extLst>
            </p:cNvPr>
            <p:cNvSpPr/>
            <p:nvPr/>
          </p:nvSpPr>
          <p:spPr>
            <a:xfrm>
              <a:off x="2246841" y="3072875"/>
              <a:ext cx="123612" cy="165690"/>
            </a:xfrm>
            <a:custGeom>
              <a:avLst/>
              <a:gdLst/>
              <a:ahLst/>
              <a:cxnLst/>
              <a:rect l="l" t="t" r="r" b="b"/>
              <a:pathLst>
                <a:path w="5511" h="7387" extrusionOk="0">
                  <a:moveTo>
                    <a:pt x="2755" y="0"/>
                  </a:moveTo>
                  <a:cubicBezTo>
                    <a:pt x="1238" y="0"/>
                    <a:pt x="1" y="1218"/>
                    <a:pt x="1" y="2735"/>
                  </a:cubicBezTo>
                  <a:lnTo>
                    <a:pt x="1" y="4651"/>
                  </a:lnTo>
                  <a:cubicBezTo>
                    <a:pt x="1" y="6169"/>
                    <a:pt x="1238" y="7386"/>
                    <a:pt x="2755" y="7386"/>
                  </a:cubicBezTo>
                  <a:cubicBezTo>
                    <a:pt x="3734" y="7386"/>
                    <a:pt x="4592" y="6887"/>
                    <a:pt x="5071" y="6109"/>
                  </a:cubicBezTo>
                  <a:cubicBezTo>
                    <a:pt x="5351" y="5690"/>
                    <a:pt x="5510" y="5190"/>
                    <a:pt x="5510" y="4651"/>
                  </a:cubicBezTo>
                  <a:lnTo>
                    <a:pt x="5510" y="2735"/>
                  </a:lnTo>
                  <a:cubicBezTo>
                    <a:pt x="5510" y="1218"/>
                    <a:pt x="4273" y="0"/>
                    <a:pt x="2755"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54;p49">
              <a:extLst>
                <a:ext uri="{FF2B5EF4-FFF2-40B4-BE49-F238E27FC236}">
                  <a16:creationId xmlns:a16="http://schemas.microsoft.com/office/drawing/2014/main" id="{4889BC05-711E-AD71-08D2-283AF04DF454}"/>
                </a:ext>
              </a:extLst>
            </p:cNvPr>
            <p:cNvSpPr/>
            <p:nvPr/>
          </p:nvSpPr>
          <p:spPr>
            <a:xfrm>
              <a:off x="2222214" y="3146307"/>
              <a:ext cx="49727" cy="49705"/>
            </a:xfrm>
            <a:custGeom>
              <a:avLst/>
              <a:gdLst/>
              <a:ahLst/>
              <a:cxnLst/>
              <a:rect l="l" t="t" r="r" b="b"/>
              <a:pathLst>
                <a:path w="2217" h="2216" extrusionOk="0">
                  <a:moveTo>
                    <a:pt x="1099" y="0"/>
                  </a:moveTo>
                  <a:cubicBezTo>
                    <a:pt x="500" y="0"/>
                    <a:pt x="1" y="499"/>
                    <a:pt x="1" y="1098"/>
                  </a:cubicBezTo>
                  <a:cubicBezTo>
                    <a:pt x="1" y="1717"/>
                    <a:pt x="500" y="2216"/>
                    <a:pt x="1099" y="2216"/>
                  </a:cubicBezTo>
                  <a:cubicBezTo>
                    <a:pt x="1717" y="2216"/>
                    <a:pt x="2216" y="1717"/>
                    <a:pt x="2216" y="1098"/>
                  </a:cubicBezTo>
                  <a:cubicBezTo>
                    <a:pt x="2216" y="499"/>
                    <a:pt x="1717" y="0"/>
                    <a:pt x="1099"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5;p49">
              <a:extLst>
                <a:ext uri="{FF2B5EF4-FFF2-40B4-BE49-F238E27FC236}">
                  <a16:creationId xmlns:a16="http://schemas.microsoft.com/office/drawing/2014/main" id="{10277B8E-CCEC-EE9E-9D2A-59C7659FAC4D}"/>
                </a:ext>
              </a:extLst>
            </p:cNvPr>
            <p:cNvSpPr/>
            <p:nvPr/>
          </p:nvSpPr>
          <p:spPr>
            <a:xfrm>
              <a:off x="2232958" y="3161873"/>
              <a:ext cx="19290" cy="20815"/>
            </a:xfrm>
            <a:custGeom>
              <a:avLst/>
              <a:gdLst/>
              <a:ahLst/>
              <a:cxnLst/>
              <a:rect l="l" t="t" r="r" b="b"/>
              <a:pathLst>
                <a:path w="860" h="928" extrusionOk="0">
                  <a:moveTo>
                    <a:pt x="338" y="0"/>
                  </a:moveTo>
                  <a:cubicBezTo>
                    <a:pt x="297" y="0"/>
                    <a:pt x="257" y="8"/>
                    <a:pt x="220" y="25"/>
                  </a:cubicBezTo>
                  <a:cubicBezTo>
                    <a:pt x="61" y="105"/>
                    <a:pt x="1" y="364"/>
                    <a:pt x="120" y="604"/>
                  </a:cubicBezTo>
                  <a:cubicBezTo>
                    <a:pt x="200" y="810"/>
                    <a:pt x="367" y="928"/>
                    <a:pt x="522" y="928"/>
                  </a:cubicBezTo>
                  <a:cubicBezTo>
                    <a:pt x="563" y="928"/>
                    <a:pt x="602" y="920"/>
                    <a:pt x="639" y="903"/>
                  </a:cubicBezTo>
                  <a:cubicBezTo>
                    <a:pt x="819" y="823"/>
                    <a:pt x="859" y="564"/>
                    <a:pt x="759" y="324"/>
                  </a:cubicBezTo>
                  <a:cubicBezTo>
                    <a:pt x="664" y="118"/>
                    <a:pt x="494" y="0"/>
                    <a:pt x="338" y="0"/>
                  </a:cubicBezTo>
                  <a:close/>
                </a:path>
              </a:pathLst>
            </a:custGeom>
            <a:solidFill>
              <a:srgbClr val="79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6;p49">
              <a:extLst>
                <a:ext uri="{FF2B5EF4-FFF2-40B4-BE49-F238E27FC236}">
                  <a16:creationId xmlns:a16="http://schemas.microsoft.com/office/drawing/2014/main" id="{EB149C67-B249-0C21-D049-0D554CCD3CDB}"/>
                </a:ext>
              </a:extLst>
            </p:cNvPr>
            <p:cNvSpPr/>
            <p:nvPr/>
          </p:nvSpPr>
          <p:spPr>
            <a:xfrm>
              <a:off x="2258033" y="3212114"/>
              <a:ext cx="55559" cy="45241"/>
            </a:xfrm>
            <a:custGeom>
              <a:avLst/>
              <a:gdLst/>
              <a:ahLst/>
              <a:cxnLst/>
              <a:rect l="l" t="t" r="r" b="b"/>
              <a:pathLst>
                <a:path w="2477" h="2017" extrusionOk="0">
                  <a:moveTo>
                    <a:pt x="1" y="1"/>
                  </a:moveTo>
                  <a:lnTo>
                    <a:pt x="1" y="1"/>
                  </a:lnTo>
                  <a:cubicBezTo>
                    <a:pt x="240" y="1957"/>
                    <a:pt x="2476" y="2017"/>
                    <a:pt x="2476" y="2017"/>
                  </a:cubicBezTo>
                  <a:lnTo>
                    <a:pt x="2476" y="1178"/>
                  </a:lnTo>
                  <a:cubicBezTo>
                    <a:pt x="2419" y="1181"/>
                    <a:pt x="2363" y="1182"/>
                    <a:pt x="2308" y="1182"/>
                  </a:cubicBezTo>
                  <a:cubicBezTo>
                    <a:pt x="582" y="1182"/>
                    <a:pt x="1" y="1"/>
                    <a:pt x="1" y="1"/>
                  </a:cubicBezTo>
                  <a:close/>
                </a:path>
              </a:pathLst>
            </a:custGeom>
            <a:solidFill>
              <a:srgbClr val="79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7;p49">
              <a:extLst>
                <a:ext uri="{FF2B5EF4-FFF2-40B4-BE49-F238E27FC236}">
                  <a16:creationId xmlns:a16="http://schemas.microsoft.com/office/drawing/2014/main" id="{73921CFB-DDB5-35A3-3698-E22343F27783}"/>
                </a:ext>
              </a:extLst>
            </p:cNvPr>
            <p:cNvSpPr/>
            <p:nvPr/>
          </p:nvSpPr>
          <p:spPr>
            <a:xfrm>
              <a:off x="2295647" y="3136506"/>
              <a:ext cx="21600" cy="13122"/>
            </a:xfrm>
            <a:custGeom>
              <a:avLst/>
              <a:gdLst/>
              <a:ahLst/>
              <a:cxnLst/>
              <a:rect l="l" t="t" r="r" b="b"/>
              <a:pathLst>
                <a:path w="963" h="585" extrusionOk="0">
                  <a:moveTo>
                    <a:pt x="520" y="1"/>
                  </a:moveTo>
                  <a:cubicBezTo>
                    <a:pt x="474" y="1"/>
                    <a:pt x="426" y="6"/>
                    <a:pt x="380" y="18"/>
                  </a:cubicBezTo>
                  <a:cubicBezTo>
                    <a:pt x="140" y="98"/>
                    <a:pt x="0" y="317"/>
                    <a:pt x="60" y="517"/>
                  </a:cubicBezTo>
                  <a:cubicBezTo>
                    <a:pt x="75" y="566"/>
                    <a:pt x="93" y="585"/>
                    <a:pt x="116" y="585"/>
                  </a:cubicBezTo>
                  <a:cubicBezTo>
                    <a:pt x="186" y="585"/>
                    <a:pt x="299" y="402"/>
                    <a:pt x="480" y="357"/>
                  </a:cubicBezTo>
                  <a:cubicBezTo>
                    <a:pt x="529" y="341"/>
                    <a:pt x="580" y="335"/>
                    <a:pt x="630" y="335"/>
                  </a:cubicBezTo>
                  <a:cubicBezTo>
                    <a:pt x="726" y="335"/>
                    <a:pt x="815" y="356"/>
                    <a:pt x="875" y="356"/>
                  </a:cubicBezTo>
                  <a:cubicBezTo>
                    <a:pt x="933" y="356"/>
                    <a:pt x="962" y="336"/>
                    <a:pt x="939" y="257"/>
                  </a:cubicBezTo>
                  <a:cubicBezTo>
                    <a:pt x="891" y="97"/>
                    <a:pt x="713" y="1"/>
                    <a:pt x="52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8;p49">
              <a:extLst>
                <a:ext uri="{FF2B5EF4-FFF2-40B4-BE49-F238E27FC236}">
                  <a16:creationId xmlns:a16="http://schemas.microsoft.com/office/drawing/2014/main" id="{6827B0CF-B27B-E0B0-4DD4-B584052DD176}"/>
                </a:ext>
              </a:extLst>
            </p:cNvPr>
            <p:cNvSpPr/>
            <p:nvPr/>
          </p:nvSpPr>
          <p:spPr>
            <a:xfrm>
              <a:off x="2353065" y="3138345"/>
              <a:ext cx="20523" cy="12247"/>
            </a:xfrm>
            <a:custGeom>
              <a:avLst/>
              <a:gdLst/>
              <a:ahLst/>
              <a:cxnLst/>
              <a:rect l="l" t="t" r="r" b="b"/>
              <a:pathLst>
                <a:path w="915" h="546" extrusionOk="0">
                  <a:moveTo>
                    <a:pt x="410" y="0"/>
                  </a:moveTo>
                  <a:cubicBezTo>
                    <a:pt x="222" y="0"/>
                    <a:pt x="65" y="107"/>
                    <a:pt x="16" y="255"/>
                  </a:cubicBezTo>
                  <a:cubicBezTo>
                    <a:pt x="0" y="332"/>
                    <a:pt x="26" y="352"/>
                    <a:pt x="77" y="352"/>
                  </a:cubicBezTo>
                  <a:cubicBezTo>
                    <a:pt x="138" y="352"/>
                    <a:pt x="236" y="322"/>
                    <a:pt x="343" y="322"/>
                  </a:cubicBezTo>
                  <a:cubicBezTo>
                    <a:pt x="380" y="322"/>
                    <a:pt x="417" y="326"/>
                    <a:pt x="455" y="335"/>
                  </a:cubicBezTo>
                  <a:cubicBezTo>
                    <a:pt x="633" y="380"/>
                    <a:pt x="745" y="546"/>
                    <a:pt x="815" y="546"/>
                  </a:cubicBezTo>
                  <a:cubicBezTo>
                    <a:pt x="840" y="546"/>
                    <a:pt x="859" y="526"/>
                    <a:pt x="874" y="475"/>
                  </a:cubicBezTo>
                  <a:cubicBezTo>
                    <a:pt x="914" y="275"/>
                    <a:pt x="754" y="76"/>
                    <a:pt x="535" y="16"/>
                  </a:cubicBezTo>
                  <a:cubicBezTo>
                    <a:pt x="492" y="5"/>
                    <a:pt x="451" y="0"/>
                    <a:pt x="41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9;p49">
              <a:extLst>
                <a:ext uri="{FF2B5EF4-FFF2-40B4-BE49-F238E27FC236}">
                  <a16:creationId xmlns:a16="http://schemas.microsoft.com/office/drawing/2014/main" id="{472F2A00-A457-C485-075B-8B6792C2B3D7}"/>
                </a:ext>
              </a:extLst>
            </p:cNvPr>
            <p:cNvSpPr/>
            <p:nvPr/>
          </p:nvSpPr>
          <p:spPr>
            <a:xfrm>
              <a:off x="2304147" y="3149873"/>
              <a:ext cx="10318" cy="10318"/>
            </a:xfrm>
            <a:custGeom>
              <a:avLst/>
              <a:gdLst/>
              <a:ahLst/>
              <a:cxnLst/>
              <a:rect l="l" t="t" r="r" b="b"/>
              <a:pathLst>
                <a:path w="460" h="460" extrusionOk="0">
                  <a:moveTo>
                    <a:pt x="220" y="1"/>
                  </a:moveTo>
                  <a:cubicBezTo>
                    <a:pt x="101" y="1"/>
                    <a:pt x="1" y="101"/>
                    <a:pt x="1" y="240"/>
                  </a:cubicBezTo>
                  <a:cubicBezTo>
                    <a:pt x="1" y="360"/>
                    <a:pt x="101" y="460"/>
                    <a:pt x="220" y="460"/>
                  </a:cubicBezTo>
                  <a:cubicBezTo>
                    <a:pt x="360" y="460"/>
                    <a:pt x="460" y="360"/>
                    <a:pt x="460" y="240"/>
                  </a:cubicBezTo>
                  <a:cubicBezTo>
                    <a:pt x="460" y="101"/>
                    <a:pt x="360" y="1"/>
                    <a:pt x="22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60;p49">
              <a:extLst>
                <a:ext uri="{FF2B5EF4-FFF2-40B4-BE49-F238E27FC236}">
                  <a16:creationId xmlns:a16="http://schemas.microsoft.com/office/drawing/2014/main" id="{2CA19F46-4A1A-D315-063F-A064D2CAACE6}"/>
                </a:ext>
              </a:extLst>
            </p:cNvPr>
            <p:cNvSpPr/>
            <p:nvPr/>
          </p:nvSpPr>
          <p:spPr>
            <a:xfrm>
              <a:off x="2353401" y="3151668"/>
              <a:ext cx="10318" cy="10318"/>
            </a:xfrm>
            <a:custGeom>
              <a:avLst/>
              <a:gdLst/>
              <a:ahLst/>
              <a:cxnLst/>
              <a:rect l="l" t="t" r="r" b="b"/>
              <a:pathLst>
                <a:path w="460" h="460" extrusionOk="0">
                  <a:moveTo>
                    <a:pt x="220" y="1"/>
                  </a:moveTo>
                  <a:cubicBezTo>
                    <a:pt x="101" y="1"/>
                    <a:pt x="1" y="100"/>
                    <a:pt x="1" y="240"/>
                  </a:cubicBezTo>
                  <a:cubicBezTo>
                    <a:pt x="1" y="360"/>
                    <a:pt x="101" y="460"/>
                    <a:pt x="220" y="460"/>
                  </a:cubicBezTo>
                  <a:cubicBezTo>
                    <a:pt x="360" y="460"/>
                    <a:pt x="460" y="360"/>
                    <a:pt x="460" y="240"/>
                  </a:cubicBezTo>
                  <a:cubicBezTo>
                    <a:pt x="460" y="100"/>
                    <a:pt x="360" y="1"/>
                    <a:pt x="22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61;p49">
              <a:extLst>
                <a:ext uri="{FF2B5EF4-FFF2-40B4-BE49-F238E27FC236}">
                  <a16:creationId xmlns:a16="http://schemas.microsoft.com/office/drawing/2014/main" id="{B21AB2FE-0007-7C6E-0F17-50CD37D38D60}"/>
                </a:ext>
              </a:extLst>
            </p:cNvPr>
            <p:cNvSpPr/>
            <p:nvPr/>
          </p:nvSpPr>
          <p:spPr>
            <a:xfrm>
              <a:off x="2327159" y="3145993"/>
              <a:ext cx="22251" cy="31267"/>
            </a:xfrm>
            <a:custGeom>
              <a:avLst/>
              <a:gdLst/>
              <a:ahLst/>
              <a:cxnLst/>
              <a:rect l="l" t="t" r="r" b="b"/>
              <a:pathLst>
                <a:path w="992" h="1394" extrusionOk="0">
                  <a:moveTo>
                    <a:pt x="453" y="1"/>
                  </a:moveTo>
                  <a:cubicBezTo>
                    <a:pt x="343" y="1"/>
                    <a:pt x="1" y="913"/>
                    <a:pt x="113" y="1212"/>
                  </a:cubicBezTo>
                  <a:cubicBezTo>
                    <a:pt x="162" y="1343"/>
                    <a:pt x="292" y="1393"/>
                    <a:pt x="433" y="1393"/>
                  </a:cubicBezTo>
                  <a:cubicBezTo>
                    <a:pt x="637" y="1393"/>
                    <a:pt x="864" y="1290"/>
                    <a:pt x="911" y="1172"/>
                  </a:cubicBezTo>
                  <a:cubicBezTo>
                    <a:pt x="991" y="972"/>
                    <a:pt x="771" y="912"/>
                    <a:pt x="552" y="832"/>
                  </a:cubicBezTo>
                  <a:cubicBezTo>
                    <a:pt x="332" y="753"/>
                    <a:pt x="472" y="14"/>
                    <a:pt x="472" y="14"/>
                  </a:cubicBezTo>
                  <a:cubicBezTo>
                    <a:pt x="467" y="5"/>
                    <a:pt x="461" y="1"/>
                    <a:pt x="453"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62;p49">
              <a:extLst>
                <a:ext uri="{FF2B5EF4-FFF2-40B4-BE49-F238E27FC236}">
                  <a16:creationId xmlns:a16="http://schemas.microsoft.com/office/drawing/2014/main" id="{603FDDDE-01F4-D08A-82BC-0F29220FD22C}"/>
                </a:ext>
              </a:extLst>
            </p:cNvPr>
            <p:cNvSpPr/>
            <p:nvPr/>
          </p:nvSpPr>
          <p:spPr>
            <a:xfrm>
              <a:off x="2301030" y="3187711"/>
              <a:ext cx="38512" cy="15589"/>
            </a:xfrm>
            <a:custGeom>
              <a:avLst/>
              <a:gdLst/>
              <a:ahLst/>
              <a:cxnLst/>
              <a:rect l="l" t="t" r="r" b="b"/>
              <a:pathLst>
                <a:path w="1717" h="695" extrusionOk="0">
                  <a:moveTo>
                    <a:pt x="216" y="0"/>
                  </a:moveTo>
                  <a:cubicBezTo>
                    <a:pt x="130" y="0"/>
                    <a:pt x="75" y="30"/>
                    <a:pt x="60" y="110"/>
                  </a:cubicBezTo>
                  <a:cubicBezTo>
                    <a:pt x="0" y="330"/>
                    <a:pt x="339" y="589"/>
                    <a:pt x="799" y="669"/>
                  </a:cubicBezTo>
                  <a:cubicBezTo>
                    <a:pt x="891" y="686"/>
                    <a:pt x="982" y="694"/>
                    <a:pt x="1068" y="694"/>
                  </a:cubicBezTo>
                  <a:cubicBezTo>
                    <a:pt x="1390" y="694"/>
                    <a:pt x="1645" y="583"/>
                    <a:pt x="1677" y="410"/>
                  </a:cubicBezTo>
                  <a:cubicBezTo>
                    <a:pt x="1717" y="190"/>
                    <a:pt x="1338" y="230"/>
                    <a:pt x="878" y="150"/>
                  </a:cubicBezTo>
                  <a:cubicBezTo>
                    <a:pt x="601" y="87"/>
                    <a:pt x="363"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63;p49">
              <a:extLst>
                <a:ext uri="{FF2B5EF4-FFF2-40B4-BE49-F238E27FC236}">
                  <a16:creationId xmlns:a16="http://schemas.microsoft.com/office/drawing/2014/main" id="{5669D89C-E652-C8A3-176F-7F5485D29AD6}"/>
                </a:ext>
              </a:extLst>
            </p:cNvPr>
            <p:cNvSpPr/>
            <p:nvPr/>
          </p:nvSpPr>
          <p:spPr>
            <a:xfrm>
              <a:off x="2227171" y="3069354"/>
              <a:ext cx="147298" cy="80995"/>
            </a:xfrm>
            <a:custGeom>
              <a:avLst/>
              <a:gdLst/>
              <a:ahLst/>
              <a:cxnLst/>
              <a:rect l="l" t="t" r="r" b="b"/>
              <a:pathLst>
                <a:path w="6567" h="3611" extrusionOk="0">
                  <a:moveTo>
                    <a:pt x="3365" y="1"/>
                  </a:moveTo>
                  <a:cubicBezTo>
                    <a:pt x="0" y="1"/>
                    <a:pt x="878" y="3431"/>
                    <a:pt x="878" y="3431"/>
                  </a:cubicBezTo>
                  <a:lnTo>
                    <a:pt x="997" y="3611"/>
                  </a:lnTo>
                  <a:cubicBezTo>
                    <a:pt x="1137" y="3012"/>
                    <a:pt x="1995" y="2752"/>
                    <a:pt x="1995" y="2752"/>
                  </a:cubicBezTo>
                  <a:cubicBezTo>
                    <a:pt x="3592" y="2253"/>
                    <a:pt x="5070" y="716"/>
                    <a:pt x="5070" y="716"/>
                  </a:cubicBezTo>
                  <a:cubicBezTo>
                    <a:pt x="5249" y="1435"/>
                    <a:pt x="6327" y="2413"/>
                    <a:pt x="6327" y="2413"/>
                  </a:cubicBezTo>
                  <a:cubicBezTo>
                    <a:pt x="6567" y="696"/>
                    <a:pt x="4750" y="157"/>
                    <a:pt x="4750" y="157"/>
                  </a:cubicBezTo>
                  <a:cubicBezTo>
                    <a:pt x="4223" y="49"/>
                    <a:pt x="3764" y="1"/>
                    <a:pt x="3365"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64;p49">
              <a:extLst>
                <a:ext uri="{FF2B5EF4-FFF2-40B4-BE49-F238E27FC236}">
                  <a16:creationId xmlns:a16="http://schemas.microsoft.com/office/drawing/2014/main" id="{CE972B5B-1183-ED0F-74ED-10E9AF35CC2F}"/>
                </a:ext>
              </a:extLst>
            </p:cNvPr>
            <p:cNvSpPr/>
            <p:nvPr/>
          </p:nvSpPr>
          <p:spPr>
            <a:xfrm>
              <a:off x="2219523" y="3079581"/>
              <a:ext cx="123163" cy="117331"/>
            </a:xfrm>
            <a:custGeom>
              <a:avLst/>
              <a:gdLst/>
              <a:ahLst/>
              <a:cxnLst/>
              <a:rect l="l" t="t" r="r" b="b"/>
              <a:pathLst>
                <a:path w="5491" h="5231" extrusionOk="0">
                  <a:moveTo>
                    <a:pt x="5451" y="1"/>
                  </a:moveTo>
                  <a:lnTo>
                    <a:pt x="5131" y="120"/>
                  </a:lnTo>
                  <a:cubicBezTo>
                    <a:pt x="5051" y="1837"/>
                    <a:pt x="3474" y="2057"/>
                    <a:pt x="1857" y="3075"/>
                  </a:cubicBezTo>
                  <a:cubicBezTo>
                    <a:pt x="240" y="4093"/>
                    <a:pt x="1" y="5151"/>
                    <a:pt x="1" y="5151"/>
                  </a:cubicBezTo>
                  <a:lnTo>
                    <a:pt x="160" y="5231"/>
                  </a:lnTo>
                  <a:cubicBezTo>
                    <a:pt x="460" y="3893"/>
                    <a:pt x="2556" y="2915"/>
                    <a:pt x="4013" y="2216"/>
                  </a:cubicBezTo>
                  <a:cubicBezTo>
                    <a:pt x="5491" y="1518"/>
                    <a:pt x="5451" y="1"/>
                    <a:pt x="5451"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65;p49">
              <a:extLst>
                <a:ext uri="{FF2B5EF4-FFF2-40B4-BE49-F238E27FC236}">
                  <a16:creationId xmlns:a16="http://schemas.microsoft.com/office/drawing/2014/main" id="{14593246-69FB-2116-7780-A127018AD506}"/>
                </a:ext>
              </a:extLst>
            </p:cNvPr>
            <p:cNvSpPr/>
            <p:nvPr/>
          </p:nvSpPr>
          <p:spPr>
            <a:xfrm>
              <a:off x="3950073" y="4659227"/>
              <a:ext cx="56008" cy="110625"/>
            </a:xfrm>
            <a:custGeom>
              <a:avLst/>
              <a:gdLst/>
              <a:ahLst/>
              <a:cxnLst/>
              <a:rect l="l" t="t" r="r" b="b"/>
              <a:pathLst>
                <a:path w="2497" h="4932" extrusionOk="0">
                  <a:moveTo>
                    <a:pt x="1" y="1"/>
                  </a:moveTo>
                  <a:lnTo>
                    <a:pt x="280" y="4932"/>
                  </a:lnTo>
                  <a:lnTo>
                    <a:pt x="1797" y="4932"/>
                  </a:lnTo>
                  <a:lnTo>
                    <a:pt x="2496"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66;p49">
              <a:extLst>
                <a:ext uri="{FF2B5EF4-FFF2-40B4-BE49-F238E27FC236}">
                  <a16:creationId xmlns:a16="http://schemas.microsoft.com/office/drawing/2014/main" id="{98181594-4D0B-8152-56E9-2A1F25678BAF}"/>
                </a:ext>
              </a:extLst>
            </p:cNvPr>
            <p:cNvSpPr/>
            <p:nvPr/>
          </p:nvSpPr>
          <p:spPr>
            <a:xfrm>
              <a:off x="4363797" y="4639086"/>
              <a:ext cx="91806" cy="122715"/>
            </a:xfrm>
            <a:custGeom>
              <a:avLst/>
              <a:gdLst/>
              <a:ahLst/>
              <a:cxnLst/>
              <a:rect l="l" t="t" r="r" b="b"/>
              <a:pathLst>
                <a:path w="4093" h="5471" extrusionOk="0">
                  <a:moveTo>
                    <a:pt x="2017" y="1"/>
                  </a:moveTo>
                  <a:lnTo>
                    <a:pt x="0" y="1198"/>
                  </a:lnTo>
                  <a:lnTo>
                    <a:pt x="2915" y="5470"/>
                  </a:lnTo>
                  <a:cubicBezTo>
                    <a:pt x="2915" y="5470"/>
                    <a:pt x="4093" y="5131"/>
                    <a:pt x="4013" y="5051"/>
                  </a:cubicBezTo>
                  <a:cubicBezTo>
                    <a:pt x="3933" y="4951"/>
                    <a:pt x="2017" y="1"/>
                    <a:pt x="2017"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7;p49">
              <a:extLst>
                <a:ext uri="{FF2B5EF4-FFF2-40B4-BE49-F238E27FC236}">
                  <a16:creationId xmlns:a16="http://schemas.microsoft.com/office/drawing/2014/main" id="{4922906E-B5D8-577A-1776-51C03B163F89}"/>
                </a:ext>
              </a:extLst>
            </p:cNvPr>
            <p:cNvSpPr/>
            <p:nvPr/>
          </p:nvSpPr>
          <p:spPr>
            <a:xfrm>
              <a:off x="3406507" y="3599528"/>
              <a:ext cx="415112" cy="344368"/>
            </a:xfrm>
            <a:custGeom>
              <a:avLst/>
              <a:gdLst/>
              <a:ahLst/>
              <a:cxnLst/>
              <a:rect l="l" t="t" r="r" b="b"/>
              <a:pathLst>
                <a:path w="18507" h="15353" extrusionOk="0">
                  <a:moveTo>
                    <a:pt x="14797" y="0"/>
                  </a:moveTo>
                  <a:cubicBezTo>
                    <a:pt x="14645" y="0"/>
                    <a:pt x="14490" y="18"/>
                    <a:pt x="14334" y="55"/>
                  </a:cubicBezTo>
                  <a:cubicBezTo>
                    <a:pt x="13256" y="295"/>
                    <a:pt x="12577" y="1373"/>
                    <a:pt x="12837" y="2431"/>
                  </a:cubicBezTo>
                  <a:cubicBezTo>
                    <a:pt x="13196" y="4048"/>
                    <a:pt x="13835" y="9099"/>
                    <a:pt x="12038" y="11155"/>
                  </a:cubicBezTo>
                  <a:cubicBezTo>
                    <a:pt x="11897" y="11314"/>
                    <a:pt x="11654" y="11388"/>
                    <a:pt x="11330" y="11388"/>
                  </a:cubicBezTo>
                  <a:cubicBezTo>
                    <a:pt x="9784" y="11388"/>
                    <a:pt x="6403" y="9683"/>
                    <a:pt x="3514" y="7322"/>
                  </a:cubicBezTo>
                  <a:cubicBezTo>
                    <a:pt x="3140" y="7017"/>
                    <a:pt x="2689" y="6868"/>
                    <a:pt x="2243" y="6868"/>
                  </a:cubicBezTo>
                  <a:cubicBezTo>
                    <a:pt x="1665" y="6868"/>
                    <a:pt x="1093" y="7117"/>
                    <a:pt x="699" y="7601"/>
                  </a:cubicBezTo>
                  <a:cubicBezTo>
                    <a:pt x="1" y="8460"/>
                    <a:pt x="140" y="9717"/>
                    <a:pt x="979" y="10416"/>
                  </a:cubicBezTo>
                  <a:cubicBezTo>
                    <a:pt x="2230" y="11433"/>
                    <a:pt x="7291" y="15353"/>
                    <a:pt x="11411" y="15353"/>
                  </a:cubicBezTo>
                  <a:cubicBezTo>
                    <a:pt x="12551" y="15353"/>
                    <a:pt x="13619" y="15053"/>
                    <a:pt x="14514" y="14309"/>
                  </a:cubicBezTo>
                  <a:cubicBezTo>
                    <a:pt x="14693" y="14149"/>
                    <a:pt x="14873" y="13970"/>
                    <a:pt x="15053" y="13770"/>
                  </a:cubicBezTo>
                  <a:cubicBezTo>
                    <a:pt x="18506" y="9817"/>
                    <a:pt x="16909" y="2371"/>
                    <a:pt x="16730" y="1553"/>
                  </a:cubicBezTo>
                  <a:cubicBezTo>
                    <a:pt x="16508" y="630"/>
                    <a:pt x="15701" y="0"/>
                    <a:pt x="14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68;p49">
              <a:extLst>
                <a:ext uri="{FF2B5EF4-FFF2-40B4-BE49-F238E27FC236}">
                  <a16:creationId xmlns:a16="http://schemas.microsoft.com/office/drawing/2014/main" id="{9C18AD0A-3A37-C148-9A3D-9614FACC8FB5}"/>
                </a:ext>
              </a:extLst>
            </p:cNvPr>
            <p:cNvSpPr/>
            <p:nvPr/>
          </p:nvSpPr>
          <p:spPr>
            <a:xfrm>
              <a:off x="3420839" y="3760478"/>
              <a:ext cx="52868" cy="55155"/>
            </a:xfrm>
            <a:custGeom>
              <a:avLst/>
              <a:gdLst/>
              <a:ahLst/>
              <a:cxnLst/>
              <a:rect l="l" t="t" r="r" b="b"/>
              <a:pathLst>
                <a:path w="2357" h="2459" extrusionOk="0">
                  <a:moveTo>
                    <a:pt x="1647" y="1"/>
                  </a:moveTo>
                  <a:cubicBezTo>
                    <a:pt x="1286" y="1"/>
                    <a:pt x="826" y="284"/>
                    <a:pt x="500" y="745"/>
                  </a:cubicBezTo>
                  <a:cubicBezTo>
                    <a:pt x="60" y="1364"/>
                    <a:pt x="0" y="2102"/>
                    <a:pt x="380" y="2362"/>
                  </a:cubicBezTo>
                  <a:cubicBezTo>
                    <a:pt x="475" y="2427"/>
                    <a:pt x="588" y="2458"/>
                    <a:pt x="711" y="2458"/>
                  </a:cubicBezTo>
                  <a:cubicBezTo>
                    <a:pt x="1076" y="2458"/>
                    <a:pt x="1528" y="2181"/>
                    <a:pt x="1857" y="1703"/>
                  </a:cubicBezTo>
                  <a:cubicBezTo>
                    <a:pt x="2316" y="1084"/>
                    <a:pt x="2356" y="366"/>
                    <a:pt x="1977" y="106"/>
                  </a:cubicBezTo>
                  <a:cubicBezTo>
                    <a:pt x="1885" y="34"/>
                    <a:pt x="1772" y="1"/>
                    <a:pt x="1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9;p49">
              <a:extLst>
                <a:ext uri="{FF2B5EF4-FFF2-40B4-BE49-F238E27FC236}">
                  <a16:creationId xmlns:a16="http://schemas.microsoft.com/office/drawing/2014/main" id="{33214C14-D566-9DCC-E76F-75AE9506D571}"/>
                </a:ext>
              </a:extLst>
            </p:cNvPr>
            <p:cNvSpPr/>
            <p:nvPr/>
          </p:nvSpPr>
          <p:spPr>
            <a:xfrm>
              <a:off x="3392624" y="3743858"/>
              <a:ext cx="70318" cy="62714"/>
            </a:xfrm>
            <a:custGeom>
              <a:avLst/>
              <a:gdLst/>
              <a:ahLst/>
              <a:cxnLst/>
              <a:rect l="l" t="t" r="r" b="b"/>
              <a:pathLst>
                <a:path w="3135" h="2796" extrusionOk="0">
                  <a:moveTo>
                    <a:pt x="1562" y="0"/>
                  </a:moveTo>
                  <a:cubicBezTo>
                    <a:pt x="1249" y="0"/>
                    <a:pt x="935" y="108"/>
                    <a:pt x="680" y="328"/>
                  </a:cubicBezTo>
                  <a:cubicBezTo>
                    <a:pt x="81" y="807"/>
                    <a:pt x="1" y="1685"/>
                    <a:pt x="500" y="2284"/>
                  </a:cubicBezTo>
                  <a:cubicBezTo>
                    <a:pt x="782" y="2623"/>
                    <a:pt x="1184" y="2795"/>
                    <a:pt x="1586" y="2795"/>
                  </a:cubicBezTo>
                  <a:cubicBezTo>
                    <a:pt x="1895" y="2795"/>
                    <a:pt x="2204" y="2693"/>
                    <a:pt x="2456" y="2484"/>
                  </a:cubicBezTo>
                  <a:cubicBezTo>
                    <a:pt x="3055" y="1985"/>
                    <a:pt x="3135" y="1107"/>
                    <a:pt x="2636" y="508"/>
                  </a:cubicBezTo>
                  <a:cubicBezTo>
                    <a:pt x="2357" y="173"/>
                    <a:pt x="1960" y="0"/>
                    <a:pt x="1562"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70;p49">
              <a:extLst>
                <a:ext uri="{FF2B5EF4-FFF2-40B4-BE49-F238E27FC236}">
                  <a16:creationId xmlns:a16="http://schemas.microsoft.com/office/drawing/2014/main" id="{21C414EB-44E7-C05C-56BF-00CCB4E4FC39}"/>
                </a:ext>
              </a:extLst>
            </p:cNvPr>
            <p:cNvSpPr/>
            <p:nvPr/>
          </p:nvSpPr>
          <p:spPr>
            <a:xfrm>
              <a:off x="3366203" y="3711875"/>
              <a:ext cx="87342" cy="85929"/>
            </a:xfrm>
            <a:custGeom>
              <a:avLst/>
              <a:gdLst/>
              <a:ahLst/>
              <a:cxnLst/>
              <a:rect l="l" t="t" r="r" b="b"/>
              <a:pathLst>
                <a:path w="3894" h="3831" extrusionOk="0">
                  <a:moveTo>
                    <a:pt x="965" y="1"/>
                  </a:moveTo>
                  <a:cubicBezTo>
                    <a:pt x="946" y="1"/>
                    <a:pt x="930" y="6"/>
                    <a:pt x="919" y="17"/>
                  </a:cubicBezTo>
                  <a:cubicBezTo>
                    <a:pt x="700" y="257"/>
                    <a:pt x="2037" y="2073"/>
                    <a:pt x="2037" y="2073"/>
                  </a:cubicBezTo>
                  <a:cubicBezTo>
                    <a:pt x="2037" y="2073"/>
                    <a:pt x="718" y="554"/>
                    <a:pt x="309" y="554"/>
                  </a:cubicBezTo>
                  <a:cubicBezTo>
                    <a:pt x="271" y="554"/>
                    <a:pt x="241" y="567"/>
                    <a:pt x="221" y="596"/>
                  </a:cubicBezTo>
                  <a:cubicBezTo>
                    <a:pt x="1" y="935"/>
                    <a:pt x="1578" y="2453"/>
                    <a:pt x="1578" y="2453"/>
                  </a:cubicBezTo>
                  <a:cubicBezTo>
                    <a:pt x="1578" y="2453"/>
                    <a:pt x="638" y="1904"/>
                    <a:pt x="298" y="1904"/>
                  </a:cubicBezTo>
                  <a:cubicBezTo>
                    <a:pt x="255" y="1904"/>
                    <a:pt x="221" y="1913"/>
                    <a:pt x="201" y="1934"/>
                  </a:cubicBezTo>
                  <a:cubicBezTo>
                    <a:pt x="1" y="2093"/>
                    <a:pt x="1558" y="3131"/>
                    <a:pt x="1558" y="3131"/>
                  </a:cubicBezTo>
                  <a:cubicBezTo>
                    <a:pt x="1558" y="3131"/>
                    <a:pt x="894" y="2825"/>
                    <a:pt x="597" y="2825"/>
                  </a:cubicBezTo>
                  <a:cubicBezTo>
                    <a:pt x="523" y="2825"/>
                    <a:pt x="472" y="2844"/>
                    <a:pt x="460" y="2892"/>
                  </a:cubicBezTo>
                  <a:cubicBezTo>
                    <a:pt x="420" y="3131"/>
                    <a:pt x="1917" y="3830"/>
                    <a:pt x="1917" y="3830"/>
                  </a:cubicBezTo>
                  <a:lnTo>
                    <a:pt x="3894" y="2193"/>
                  </a:lnTo>
                  <a:cubicBezTo>
                    <a:pt x="3894" y="2193"/>
                    <a:pt x="3385" y="276"/>
                    <a:pt x="3104" y="276"/>
                  </a:cubicBezTo>
                  <a:cubicBezTo>
                    <a:pt x="3101" y="276"/>
                    <a:pt x="3098" y="276"/>
                    <a:pt x="3095" y="277"/>
                  </a:cubicBezTo>
                  <a:cubicBezTo>
                    <a:pt x="2796" y="317"/>
                    <a:pt x="2955" y="1854"/>
                    <a:pt x="2955" y="1854"/>
                  </a:cubicBezTo>
                  <a:cubicBezTo>
                    <a:pt x="2955" y="1854"/>
                    <a:pt x="1318" y="1"/>
                    <a:pt x="965"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71;p49">
              <a:extLst>
                <a:ext uri="{FF2B5EF4-FFF2-40B4-BE49-F238E27FC236}">
                  <a16:creationId xmlns:a16="http://schemas.microsoft.com/office/drawing/2014/main" id="{9EFB55BA-012F-7F96-A793-46C54BC24E64}"/>
                </a:ext>
              </a:extLst>
            </p:cNvPr>
            <p:cNvSpPr/>
            <p:nvPr/>
          </p:nvSpPr>
          <p:spPr>
            <a:xfrm>
              <a:off x="3933520" y="3830456"/>
              <a:ext cx="141959" cy="842269"/>
            </a:xfrm>
            <a:custGeom>
              <a:avLst/>
              <a:gdLst/>
              <a:ahLst/>
              <a:cxnLst/>
              <a:rect l="l" t="t" r="r" b="b"/>
              <a:pathLst>
                <a:path w="6329" h="37551" extrusionOk="0">
                  <a:moveTo>
                    <a:pt x="1138" y="0"/>
                  </a:moveTo>
                  <a:cubicBezTo>
                    <a:pt x="1098" y="639"/>
                    <a:pt x="759" y="8405"/>
                    <a:pt x="459" y="16849"/>
                  </a:cubicBezTo>
                  <a:cubicBezTo>
                    <a:pt x="220" y="23597"/>
                    <a:pt x="0" y="30763"/>
                    <a:pt x="20" y="35095"/>
                  </a:cubicBezTo>
                  <a:cubicBezTo>
                    <a:pt x="20" y="35754"/>
                    <a:pt x="300" y="36353"/>
                    <a:pt x="739" y="36772"/>
                  </a:cubicBezTo>
                  <a:cubicBezTo>
                    <a:pt x="1198" y="37251"/>
                    <a:pt x="1877" y="37551"/>
                    <a:pt x="2615" y="37551"/>
                  </a:cubicBezTo>
                  <a:cubicBezTo>
                    <a:pt x="2655" y="37551"/>
                    <a:pt x="2695" y="37551"/>
                    <a:pt x="2715" y="37531"/>
                  </a:cubicBezTo>
                  <a:cubicBezTo>
                    <a:pt x="4112" y="37491"/>
                    <a:pt x="5230" y="36413"/>
                    <a:pt x="5210" y="35095"/>
                  </a:cubicBezTo>
                  <a:cubicBezTo>
                    <a:pt x="5210" y="25513"/>
                    <a:pt x="6328" y="480"/>
                    <a:pt x="6328" y="200"/>
                  </a:cubicBezTo>
                  <a:lnTo>
                    <a:pt x="1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72;p49">
              <a:extLst>
                <a:ext uri="{FF2B5EF4-FFF2-40B4-BE49-F238E27FC236}">
                  <a16:creationId xmlns:a16="http://schemas.microsoft.com/office/drawing/2014/main" id="{776879ED-0142-1640-8606-63409D099B92}"/>
                </a:ext>
              </a:extLst>
            </p:cNvPr>
            <p:cNvSpPr/>
            <p:nvPr/>
          </p:nvSpPr>
          <p:spPr>
            <a:xfrm>
              <a:off x="3952316" y="3768665"/>
              <a:ext cx="328241" cy="257317"/>
            </a:xfrm>
            <a:custGeom>
              <a:avLst/>
              <a:gdLst/>
              <a:ahLst/>
              <a:cxnLst/>
              <a:rect l="l" t="t" r="r" b="b"/>
              <a:pathLst>
                <a:path w="14634" h="11472" extrusionOk="0">
                  <a:moveTo>
                    <a:pt x="10361" y="1"/>
                  </a:moveTo>
                  <a:lnTo>
                    <a:pt x="1" y="8625"/>
                  </a:lnTo>
                  <a:cubicBezTo>
                    <a:pt x="1" y="8625"/>
                    <a:pt x="1424" y="11471"/>
                    <a:pt x="4682" y="11471"/>
                  </a:cubicBezTo>
                  <a:cubicBezTo>
                    <a:pt x="5772" y="11471"/>
                    <a:pt x="7068" y="11152"/>
                    <a:pt x="8585" y="10301"/>
                  </a:cubicBezTo>
                  <a:cubicBezTo>
                    <a:pt x="14633" y="6888"/>
                    <a:pt x="11619" y="1817"/>
                    <a:pt x="10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73;p49">
              <a:extLst>
                <a:ext uri="{FF2B5EF4-FFF2-40B4-BE49-F238E27FC236}">
                  <a16:creationId xmlns:a16="http://schemas.microsoft.com/office/drawing/2014/main" id="{99CA3562-A215-1836-7B18-3262D770F726}"/>
                </a:ext>
              </a:extLst>
            </p:cNvPr>
            <p:cNvSpPr/>
            <p:nvPr/>
          </p:nvSpPr>
          <p:spPr>
            <a:xfrm>
              <a:off x="4099629" y="3831802"/>
              <a:ext cx="322409" cy="839577"/>
            </a:xfrm>
            <a:custGeom>
              <a:avLst/>
              <a:gdLst/>
              <a:ahLst/>
              <a:cxnLst/>
              <a:rect l="l" t="t" r="r" b="b"/>
              <a:pathLst>
                <a:path w="14374" h="37431" extrusionOk="0">
                  <a:moveTo>
                    <a:pt x="5131" y="0"/>
                  </a:moveTo>
                  <a:lnTo>
                    <a:pt x="0" y="879"/>
                  </a:lnTo>
                  <a:cubicBezTo>
                    <a:pt x="260" y="2436"/>
                    <a:pt x="1637" y="10201"/>
                    <a:pt x="3614" y="18466"/>
                  </a:cubicBezTo>
                  <a:cubicBezTo>
                    <a:pt x="5151" y="24874"/>
                    <a:pt x="7067" y="31582"/>
                    <a:pt x="9123" y="35934"/>
                  </a:cubicBezTo>
                  <a:cubicBezTo>
                    <a:pt x="9323" y="36373"/>
                    <a:pt x="9622" y="36712"/>
                    <a:pt x="10002" y="36972"/>
                  </a:cubicBezTo>
                  <a:cubicBezTo>
                    <a:pt x="10421" y="37271"/>
                    <a:pt x="10940" y="37431"/>
                    <a:pt x="11479" y="37431"/>
                  </a:cubicBezTo>
                  <a:cubicBezTo>
                    <a:pt x="11978" y="37431"/>
                    <a:pt x="12477" y="37291"/>
                    <a:pt x="12936" y="36972"/>
                  </a:cubicBezTo>
                  <a:cubicBezTo>
                    <a:pt x="13994" y="36253"/>
                    <a:pt x="14374" y="34876"/>
                    <a:pt x="13815" y="33718"/>
                  </a:cubicBezTo>
                  <a:cubicBezTo>
                    <a:pt x="10142" y="26012"/>
                    <a:pt x="6369" y="7227"/>
                    <a:pt x="5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4;p49">
              <a:extLst>
                <a:ext uri="{FF2B5EF4-FFF2-40B4-BE49-F238E27FC236}">
                  <a16:creationId xmlns:a16="http://schemas.microsoft.com/office/drawing/2014/main" id="{27FF4C69-1AF4-B6F7-7F6C-E34C5144F8CB}"/>
                </a:ext>
              </a:extLst>
            </p:cNvPr>
            <p:cNvSpPr/>
            <p:nvPr/>
          </p:nvSpPr>
          <p:spPr>
            <a:xfrm>
              <a:off x="3691736" y="3424224"/>
              <a:ext cx="493011" cy="537916"/>
            </a:xfrm>
            <a:custGeom>
              <a:avLst/>
              <a:gdLst/>
              <a:ahLst/>
              <a:cxnLst/>
              <a:rect l="l" t="t" r="r" b="b"/>
              <a:pathLst>
                <a:path w="21980" h="23982" extrusionOk="0">
                  <a:moveTo>
                    <a:pt x="10327" y="1"/>
                  </a:moveTo>
                  <a:cubicBezTo>
                    <a:pt x="9821" y="1"/>
                    <a:pt x="9313" y="178"/>
                    <a:pt x="8904" y="545"/>
                  </a:cubicBezTo>
                  <a:lnTo>
                    <a:pt x="958" y="7652"/>
                  </a:lnTo>
                  <a:cubicBezTo>
                    <a:pt x="100" y="8410"/>
                    <a:pt x="0" y="9708"/>
                    <a:pt x="719" y="10606"/>
                  </a:cubicBezTo>
                  <a:lnTo>
                    <a:pt x="7426" y="16675"/>
                  </a:lnTo>
                  <a:lnTo>
                    <a:pt x="11619" y="23982"/>
                  </a:lnTo>
                  <a:lnTo>
                    <a:pt x="21979" y="15358"/>
                  </a:lnTo>
                  <a:lnTo>
                    <a:pt x="12098" y="924"/>
                  </a:lnTo>
                  <a:cubicBezTo>
                    <a:pt x="11675" y="319"/>
                    <a:pt x="11003" y="1"/>
                    <a:pt x="10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75;p49">
              <a:extLst>
                <a:ext uri="{FF2B5EF4-FFF2-40B4-BE49-F238E27FC236}">
                  <a16:creationId xmlns:a16="http://schemas.microsoft.com/office/drawing/2014/main" id="{9B70A96B-F61F-BDE7-8A4B-65733017C82A}"/>
                </a:ext>
              </a:extLst>
            </p:cNvPr>
            <p:cNvSpPr/>
            <p:nvPr/>
          </p:nvSpPr>
          <p:spPr>
            <a:xfrm>
              <a:off x="3592331" y="3312685"/>
              <a:ext cx="201063" cy="179462"/>
            </a:xfrm>
            <a:custGeom>
              <a:avLst/>
              <a:gdLst/>
              <a:ahLst/>
              <a:cxnLst/>
              <a:rect l="l" t="t" r="r" b="b"/>
              <a:pathLst>
                <a:path w="8964" h="8001" extrusionOk="0">
                  <a:moveTo>
                    <a:pt x="4473" y="1"/>
                  </a:moveTo>
                  <a:cubicBezTo>
                    <a:pt x="3570" y="1"/>
                    <a:pt x="2662" y="304"/>
                    <a:pt x="1917" y="927"/>
                  </a:cubicBezTo>
                  <a:cubicBezTo>
                    <a:pt x="220" y="2344"/>
                    <a:pt x="0" y="4859"/>
                    <a:pt x="1398" y="6556"/>
                  </a:cubicBezTo>
                  <a:cubicBezTo>
                    <a:pt x="2192" y="7507"/>
                    <a:pt x="3338" y="8001"/>
                    <a:pt x="4491" y="8001"/>
                  </a:cubicBezTo>
                  <a:cubicBezTo>
                    <a:pt x="5394" y="8001"/>
                    <a:pt x="6302" y="7698"/>
                    <a:pt x="7047" y="7075"/>
                  </a:cubicBezTo>
                  <a:cubicBezTo>
                    <a:pt x="8744" y="5658"/>
                    <a:pt x="8964" y="3142"/>
                    <a:pt x="7566" y="1446"/>
                  </a:cubicBezTo>
                  <a:cubicBezTo>
                    <a:pt x="6772" y="494"/>
                    <a:pt x="5625" y="1"/>
                    <a:pt x="4473"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76;p49">
              <a:extLst>
                <a:ext uri="{FF2B5EF4-FFF2-40B4-BE49-F238E27FC236}">
                  <a16:creationId xmlns:a16="http://schemas.microsoft.com/office/drawing/2014/main" id="{C5BE6412-F91B-3F5F-DAF7-E19B8900E346}"/>
                </a:ext>
              </a:extLst>
            </p:cNvPr>
            <p:cNvSpPr/>
            <p:nvPr/>
          </p:nvSpPr>
          <p:spPr>
            <a:xfrm>
              <a:off x="3651431" y="3251476"/>
              <a:ext cx="90460" cy="80703"/>
            </a:xfrm>
            <a:custGeom>
              <a:avLst/>
              <a:gdLst/>
              <a:ahLst/>
              <a:cxnLst/>
              <a:rect l="l" t="t" r="r" b="b"/>
              <a:pathLst>
                <a:path w="4033" h="3598" extrusionOk="0">
                  <a:moveTo>
                    <a:pt x="2032" y="0"/>
                  </a:moveTo>
                  <a:cubicBezTo>
                    <a:pt x="1625" y="0"/>
                    <a:pt x="1215" y="139"/>
                    <a:pt x="879" y="422"/>
                  </a:cubicBezTo>
                  <a:cubicBezTo>
                    <a:pt x="100" y="1060"/>
                    <a:pt x="0" y="2178"/>
                    <a:pt x="639" y="2957"/>
                  </a:cubicBezTo>
                  <a:cubicBezTo>
                    <a:pt x="995" y="3379"/>
                    <a:pt x="1506" y="3597"/>
                    <a:pt x="2019" y="3597"/>
                  </a:cubicBezTo>
                  <a:cubicBezTo>
                    <a:pt x="2428" y="3597"/>
                    <a:pt x="2838" y="3459"/>
                    <a:pt x="3174" y="3176"/>
                  </a:cubicBezTo>
                  <a:cubicBezTo>
                    <a:pt x="3933" y="2538"/>
                    <a:pt x="4033" y="1420"/>
                    <a:pt x="3394" y="641"/>
                  </a:cubicBezTo>
                  <a:cubicBezTo>
                    <a:pt x="3049" y="219"/>
                    <a:pt x="2544" y="0"/>
                    <a:pt x="2032"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77;p49">
              <a:extLst>
                <a:ext uri="{FF2B5EF4-FFF2-40B4-BE49-F238E27FC236}">
                  <a16:creationId xmlns:a16="http://schemas.microsoft.com/office/drawing/2014/main" id="{DB82894B-A4C7-AC76-288E-6C80340F209F}"/>
                </a:ext>
              </a:extLst>
            </p:cNvPr>
            <p:cNvSpPr/>
            <p:nvPr/>
          </p:nvSpPr>
          <p:spPr>
            <a:xfrm>
              <a:off x="3702031" y="3407335"/>
              <a:ext cx="133907" cy="140210"/>
            </a:xfrm>
            <a:custGeom>
              <a:avLst/>
              <a:gdLst/>
              <a:ahLst/>
              <a:cxnLst/>
              <a:rect l="l" t="t" r="r" b="b"/>
              <a:pathLst>
                <a:path w="5970" h="6251" extrusionOk="0">
                  <a:moveTo>
                    <a:pt x="2256" y="0"/>
                  </a:moveTo>
                  <a:lnTo>
                    <a:pt x="0" y="1877"/>
                  </a:lnTo>
                  <a:lnTo>
                    <a:pt x="3194" y="5710"/>
                  </a:lnTo>
                  <a:cubicBezTo>
                    <a:pt x="3485" y="6068"/>
                    <a:pt x="3901" y="6250"/>
                    <a:pt x="4320" y="6250"/>
                  </a:cubicBezTo>
                  <a:cubicBezTo>
                    <a:pt x="4648" y="6250"/>
                    <a:pt x="4978" y="6138"/>
                    <a:pt x="5250" y="5909"/>
                  </a:cubicBezTo>
                  <a:cubicBezTo>
                    <a:pt x="5889" y="5390"/>
                    <a:pt x="5969" y="4452"/>
                    <a:pt x="5450" y="3833"/>
                  </a:cubicBezTo>
                  <a:lnTo>
                    <a:pt x="2256"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78;p49">
              <a:extLst>
                <a:ext uri="{FF2B5EF4-FFF2-40B4-BE49-F238E27FC236}">
                  <a16:creationId xmlns:a16="http://schemas.microsoft.com/office/drawing/2014/main" id="{37CB6F9A-763C-3BB6-D915-AEE99AD7271E}"/>
                </a:ext>
              </a:extLst>
            </p:cNvPr>
            <p:cNvSpPr/>
            <p:nvPr/>
          </p:nvSpPr>
          <p:spPr>
            <a:xfrm>
              <a:off x="3608435" y="3350993"/>
              <a:ext cx="168404" cy="158737"/>
            </a:xfrm>
            <a:custGeom>
              <a:avLst/>
              <a:gdLst/>
              <a:ahLst/>
              <a:cxnLst/>
              <a:rect l="l" t="t" r="r" b="b"/>
              <a:pathLst>
                <a:path w="7508" h="7077" extrusionOk="0">
                  <a:moveTo>
                    <a:pt x="3137" y="1"/>
                  </a:moveTo>
                  <a:cubicBezTo>
                    <a:pt x="2504" y="1"/>
                    <a:pt x="1867" y="216"/>
                    <a:pt x="1338" y="656"/>
                  </a:cubicBezTo>
                  <a:cubicBezTo>
                    <a:pt x="161" y="1634"/>
                    <a:pt x="1" y="3391"/>
                    <a:pt x="979" y="4589"/>
                  </a:cubicBezTo>
                  <a:lnTo>
                    <a:pt x="2217" y="6066"/>
                  </a:lnTo>
                  <a:cubicBezTo>
                    <a:pt x="2576" y="6505"/>
                    <a:pt x="3035" y="6784"/>
                    <a:pt x="3514" y="6944"/>
                  </a:cubicBezTo>
                  <a:cubicBezTo>
                    <a:pt x="3790" y="7032"/>
                    <a:pt x="4079" y="7076"/>
                    <a:pt x="4370" y="7076"/>
                  </a:cubicBezTo>
                  <a:cubicBezTo>
                    <a:pt x="5006" y="7076"/>
                    <a:pt x="5649" y="6864"/>
                    <a:pt x="6169" y="6425"/>
                  </a:cubicBezTo>
                  <a:cubicBezTo>
                    <a:pt x="7347" y="5447"/>
                    <a:pt x="7507" y="3690"/>
                    <a:pt x="6529" y="2492"/>
                  </a:cubicBezTo>
                  <a:lnTo>
                    <a:pt x="5291" y="1015"/>
                  </a:lnTo>
                  <a:cubicBezTo>
                    <a:pt x="4733" y="346"/>
                    <a:pt x="3938" y="1"/>
                    <a:pt x="3137"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9;p49">
              <a:extLst>
                <a:ext uri="{FF2B5EF4-FFF2-40B4-BE49-F238E27FC236}">
                  <a16:creationId xmlns:a16="http://schemas.microsoft.com/office/drawing/2014/main" id="{CA62BBE9-95BD-4A3D-6EF6-91B615FC48A3}"/>
                </a:ext>
              </a:extLst>
            </p:cNvPr>
            <p:cNvSpPr/>
            <p:nvPr/>
          </p:nvSpPr>
          <p:spPr>
            <a:xfrm>
              <a:off x="3722172" y="3376787"/>
              <a:ext cx="57331" cy="50804"/>
            </a:xfrm>
            <a:custGeom>
              <a:avLst/>
              <a:gdLst/>
              <a:ahLst/>
              <a:cxnLst/>
              <a:rect l="l" t="t" r="r" b="b"/>
              <a:pathLst>
                <a:path w="2556" h="2265" extrusionOk="0">
                  <a:moveTo>
                    <a:pt x="1289" y="1"/>
                  </a:moveTo>
                  <a:cubicBezTo>
                    <a:pt x="1031" y="1"/>
                    <a:pt x="772" y="87"/>
                    <a:pt x="559" y="264"/>
                  </a:cubicBezTo>
                  <a:cubicBezTo>
                    <a:pt x="80" y="664"/>
                    <a:pt x="1" y="1382"/>
                    <a:pt x="420" y="1861"/>
                  </a:cubicBezTo>
                  <a:cubicBezTo>
                    <a:pt x="642" y="2128"/>
                    <a:pt x="957" y="2265"/>
                    <a:pt x="1275" y="2265"/>
                  </a:cubicBezTo>
                  <a:cubicBezTo>
                    <a:pt x="1529" y="2265"/>
                    <a:pt x="1784" y="2178"/>
                    <a:pt x="1997" y="2001"/>
                  </a:cubicBezTo>
                  <a:cubicBezTo>
                    <a:pt x="2476" y="1602"/>
                    <a:pt x="2556" y="883"/>
                    <a:pt x="2157" y="404"/>
                  </a:cubicBezTo>
                  <a:cubicBezTo>
                    <a:pt x="1934" y="137"/>
                    <a:pt x="1613" y="1"/>
                    <a:pt x="1289"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0;p49">
              <a:extLst>
                <a:ext uri="{FF2B5EF4-FFF2-40B4-BE49-F238E27FC236}">
                  <a16:creationId xmlns:a16="http://schemas.microsoft.com/office/drawing/2014/main" id="{9BD20F84-FD3D-B169-9A4D-256F2D2D7E8E}"/>
                </a:ext>
              </a:extLst>
            </p:cNvPr>
            <p:cNvSpPr/>
            <p:nvPr/>
          </p:nvSpPr>
          <p:spPr>
            <a:xfrm>
              <a:off x="3745902" y="3389280"/>
              <a:ext cx="18393" cy="22251"/>
            </a:xfrm>
            <a:custGeom>
              <a:avLst/>
              <a:gdLst/>
              <a:ahLst/>
              <a:cxnLst/>
              <a:rect l="l" t="t" r="r" b="b"/>
              <a:pathLst>
                <a:path w="820" h="992" extrusionOk="0">
                  <a:moveTo>
                    <a:pt x="336" y="1"/>
                  </a:moveTo>
                  <a:cubicBezTo>
                    <a:pt x="317" y="1"/>
                    <a:pt x="298" y="3"/>
                    <a:pt x="280" y="7"/>
                  </a:cubicBezTo>
                  <a:cubicBezTo>
                    <a:pt x="80" y="67"/>
                    <a:pt x="1" y="326"/>
                    <a:pt x="60" y="586"/>
                  </a:cubicBezTo>
                  <a:cubicBezTo>
                    <a:pt x="132" y="837"/>
                    <a:pt x="300" y="991"/>
                    <a:pt x="479" y="991"/>
                  </a:cubicBezTo>
                  <a:cubicBezTo>
                    <a:pt x="499" y="991"/>
                    <a:pt x="519" y="989"/>
                    <a:pt x="540" y="985"/>
                  </a:cubicBezTo>
                  <a:cubicBezTo>
                    <a:pt x="719" y="925"/>
                    <a:pt x="819" y="666"/>
                    <a:pt x="759" y="406"/>
                  </a:cubicBezTo>
                  <a:cubicBezTo>
                    <a:pt x="687" y="155"/>
                    <a:pt x="503" y="1"/>
                    <a:pt x="336"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1;p49">
              <a:extLst>
                <a:ext uri="{FF2B5EF4-FFF2-40B4-BE49-F238E27FC236}">
                  <a16:creationId xmlns:a16="http://schemas.microsoft.com/office/drawing/2014/main" id="{C9A7DA27-23D6-990A-F3BC-8EC35848BFA5}"/>
                </a:ext>
              </a:extLst>
            </p:cNvPr>
            <p:cNvSpPr/>
            <p:nvPr/>
          </p:nvSpPr>
          <p:spPr>
            <a:xfrm>
              <a:off x="3742762" y="3441808"/>
              <a:ext cx="50625" cy="71215"/>
            </a:xfrm>
            <a:custGeom>
              <a:avLst/>
              <a:gdLst/>
              <a:ahLst/>
              <a:cxnLst/>
              <a:rect l="l" t="t" r="r" b="b"/>
              <a:pathLst>
                <a:path w="2257" h="3175" extrusionOk="0">
                  <a:moveTo>
                    <a:pt x="1179" y="1"/>
                  </a:moveTo>
                  <a:cubicBezTo>
                    <a:pt x="1179" y="1"/>
                    <a:pt x="1498" y="1378"/>
                    <a:pt x="1" y="2516"/>
                  </a:cubicBezTo>
                  <a:lnTo>
                    <a:pt x="540" y="3175"/>
                  </a:lnTo>
                  <a:cubicBezTo>
                    <a:pt x="540" y="3175"/>
                    <a:pt x="2257" y="1677"/>
                    <a:pt x="1179"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182;p49">
              <a:extLst>
                <a:ext uri="{FF2B5EF4-FFF2-40B4-BE49-F238E27FC236}">
                  <a16:creationId xmlns:a16="http://schemas.microsoft.com/office/drawing/2014/main" id="{D00B8D8A-D284-3D44-616B-7B7A63F203AB}"/>
                </a:ext>
              </a:extLst>
            </p:cNvPr>
            <p:cNvSpPr/>
            <p:nvPr/>
          </p:nvSpPr>
          <p:spPr>
            <a:xfrm>
              <a:off x="3676058" y="3412179"/>
              <a:ext cx="22408" cy="14153"/>
            </a:xfrm>
            <a:custGeom>
              <a:avLst/>
              <a:gdLst/>
              <a:ahLst/>
              <a:cxnLst/>
              <a:rect l="l" t="t" r="r" b="b"/>
              <a:pathLst>
                <a:path w="999" h="631" extrusionOk="0">
                  <a:moveTo>
                    <a:pt x="554" y="0"/>
                  </a:moveTo>
                  <a:cubicBezTo>
                    <a:pt x="484" y="0"/>
                    <a:pt x="411" y="14"/>
                    <a:pt x="340" y="44"/>
                  </a:cubicBezTo>
                  <a:cubicBezTo>
                    <a:pt x="120" y="144"/>
                    <a:pt x="0" y="383"/>
                    <a:pt x="80" y="563"/>
                  </a:cubicBezTo>
                  <a:cubicBezTo>
                    <a:pt x="99" y="611"/>
                    <a:pt x="119" y="630"/>
                    <a:pt x="140" y="630"/>
                  </a:cubicBezTo>
                  <a:cubicBezTo>
                    <a:pt x="208" y="630"/>
                    <a:pt x="298" y="439"/>
                    <a:pt x="479" y="363"/>
                  </a:cubicBezTo>
                  <a:cubicBezTo>
                    <a:pt x="719" y="264"/>
                    <a:pt x="998" y="403"/>
                    <a:pt x="919" y="204"/>
                  </a:cubicBezTo>
                  <a:cubicBezTo>
                    <a:pt x="863" y="77"/>
                    <a:pt x="718" y="0"/>
                    <a:pt x="55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183;p49">
              <a:extLst>
                <a:ext uri="{FF2B5EF4-FFF2-40B4-BE49-F238E27FC236}">
                  <a16:creationId xmlns:a16="http://schemas.microsoft.com/office/drawing/2014/main" id="{7FC583C9-D911-91DC-B5BF-04733797730A}"/>
                </a:ext>
              </a:extLst>
            </p:cNvPr>
            <p:cNvSpPr/>
            <p:nvPr/>
          </p:nvSpPr>
          <p:spPr>
            <a:xfrm>
              <a:off x="3634408" y="3449389"/>
              <a:ext cx="19290" cy="18101"/>
            </a:xfrm>
            <a:custGeom>
              <a:avLst/>
              <a:gdLst/>
              <a:ahLst/>
              <a:cxnLst/>
              <a:rect l="l" t="t" r="r" b="b"/>
              <a:pathLst>
                <a:path w="860" h="807" extrusionOk="0">
                  <a:moveTo>
                    <a:pt x="507" y="0"/>
                  </a:moveTo>
                  <a:cubicBezTo>
                    <a:pt x="374" y="0"/>
                    <a:pt x="232" y="71"/>
                    <a:pt x="141" y="202"/>
                  </a:cubicBezTo>
                  <a:cubicBezTo>
                    <a:pt x="1" y="401"/>
                    <a:pt x="1" y="641"/>
                    <a:pt x="180" y="780"/>
                  </a:cubicBezTo>
                  <a:cubicBezTo>
                    <a:pt x="205" y="799"/>
                    <a:pt x="223" y="807"/>
                    <a:pt x="238" y="807"/>
                  </a:cubicBezTo>
                  <a:cubicBezTo>
                    <a:pt x="321" y="807"/>
                    <a:pt x="281" y="554"/>
                    <a:pt x="400" y="401"/>
                  </a:cubicBezTo>
                  <a:cubicBezTo>
                    <a:pt x="560" y="202"/>
                    <a:pt x="859" y="182"/>
                    <a:pt x="699" y="62"/>
                  </a:cubicBezTo>
                  <a:cubicBezTo>
                    <a:pt x="644" y="20"/>
                    <a:pt x="577" y="0"/>
                    <a:pt x="50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184;p49">
              <a:extLst>
                <a:ext uri="{FF2B5EF4-FFF2-40B4-BE49-F238E27FC236}">
                  <a16:creationId xmlns:a16="http://schemas.microsoft.com/office/drawing/2014/main" id="{72EA7716-4E14-C5D8-D071-2E4F1AFC9244}"/>
                </a:ext>
              </a:extLst>
            </p:cNvPr>
            <p:cNvSpPr/>
            <p:nvPr/>
          </p:nvSpPr>
          <p:spPr>
            <a:xfrm>
              <a:off x="3685905" y="3425031"/>
              <a:ext cx="11664" cy="10475"/>
            </a:xfrm>
            <a:custGeom>
              <a:avLst/>
              <a:gdLst/>
              <a:ahLst/>
              <a:cxnLst/>
              <a:rect l="l" t="t" r="r" b="b"/>
              <a:pathLst>
                <a:path w="520" h="467" extrusionOk="0">
                  <a:moveTo>
                    <a:pt x="255" y="1"/>
                  </a:moveTo>
                  <a:cubicBezTo>
                    <a:pt x="204" y="1"/>
                    <a:pt x="150" y="17"/>
                    <a:pt x="100" y="50"/>
                  </a:cubicBezTo>
                  <a:cubicBezTo>
                    <a:pt x="1" y="130"/>
                    <a:pt x="1" y="289"/>
                    <a:pt x="80" y="389"/>
                  </a:cubicBezTo>
                  <a:cubicBezTo>
                    <a:pt x="123" y="442"/>
                    <a:pt x="187" y="467"/>
                    <a:pt x="253" y="467"/>
                  </a:cubicBezTo>
                  <a:cubicBezTo>
                    <a:pt x="312" y="467"/>
                    <a:pt x="373" y="447"/>
                    <a:pt x="420" y="409"/>
                  </a:cubicBezTo>
                  <a:cubicBezTo>
                    <a:pt x="520" y="329"/>
                    <a:pt x="520" y="190"/>
                    <a:pt x="440" y="90"/>
                  </a:cubicBezTo>
                  <a:cubicBezTo>
                    <a:pt x="393" y="32"/>
                    <a:pt x="326" y="1"/>
                    <a:pt x="25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185;p49">
              <a:extLst>
                <a:ext uri="{FF2B5EF4-FFF2-40B4-BE49-F238E27FC236}">
                  <a16:creationId xmlns:a16="http://schemas.microsoft.com/office/drawing/2014/main" id="{31809593-F7D4-52D3-95D8-99032E83A8D2}"/>
                </a:ext>
              </a:extLst>
            </p:cNvPr>
            <p:cNvSpPr/>
            <p:nvPr/>
          </p:nvSpPr>
          <p:spPr>
            <a:xfrm>
              <a:off x="3648740" y="3458607"/>
              <a:ext cx="11664" cy="10340"/>
            </a:xfrm>
            <a:custGeom>
              <a:avLst/>
              <a:gdLst/>
              <a:ahLst/>
              <a:cxnLst/>
              <a:rect l="l" t="t" r="r" b="b"/>
              <a:pathLst>
                <a:path w="520" h="461" extrusionOk="0">
                  <a:moveTo>
                    <a:pt x="240" y="1"/>
                  </a:moveTo>
                  <a:cubicBezTo>
                    <a:pt x="191" y="1"/>
                    <a:pt x="142" y="17"/>
                    <a:pt x="100" y="50"/>
                  </a:cubicBezTo>
                  <a:cubicBezTo>
                    <a:pt x="1" y="130"/>
                    <a:pt x="1" y="290"/>
                    <a:pt x="80" y="389"/>
                  </a:cubicBezTo>
                  <a:cubicBezTo>
                    <a:pt x="125" y="434"/>
                    <a:pt x="189" y="460"/>
                    <a:pt x="254" y="460"/>
                  </a:cubicBezTo>
                  <a:cubicBezTo>
                    <a:pt x="305" y="460"/>
                    <a:pt x="356" y="444"/>
                    <a:pt x="400" y="409"/>
                  </a:cubicBezTo>
                  <a:cubicBezTo>
                    <a:pt x="500" y="330"/>
                    <a:pt x="520" y="190"/>
                    <a:pt x="440" y="90"/>
                  </a:cubicBezTo>
                  <a:cubicBezTo>
                    <a:pt x="382" y="32"/>
                    <a:pt x="310" y="1"/>
                    <a:pt x="24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186;p49">
              <a:extLst>
                <a:ext uri="{FF2B5EF4-FFF2-40B4-BE49-F238E27FC236}">
                  <a16:creationId xmlns:a16="http://schemas.microsoft.com/office/drawing/2014/main" id="{7FE9F3CC-FC1E-EF75-78E7-AC356E0D63AE}"/>
                </a:ext>
              </a:extLst>
            </p:cNvPr>
            <p:cNvSpPr/>
            <p:nvPr/>
          </p:nvSpPr>
          <p:spPr>
            <a:xfrm>
              <a:off x="3663835" y="3441449"/>
              <a:ext cx="25772" cy="27880"/>
            </a:xfrm>
            <a:custGeom>
              <a:avLst/>
              <a:gdLst/>
              <a:ahLst/>
              <a:cxnLst/>
              <a:rect l="l" t="t" r="r" b="b"/>
              <a:pathLst>
                <a:path w="1149" h="1243" extrusionOk="0">
                  <a:moveTo>
                    <a:pt x="42" y="1"/>
                  </a:moveTo>
                  <a:cubicBezTo>
                    <a:pt x="15" y="1"/>
                    <a:pt x="1" y="12"/>
                    <a:pt x="6" y="37"/>
                  </a:cubicBezTo>
                  <a:cubicBezTo>
                    <a:pt x="6" y="37"/>
                    <a:pt x="585" y="496"/>
                    <a:pt x="465" y="715"/>
                  </a:cubicBezTo>
                  <a:cubicBezTo>
                    <a:pt x="346" y="935"/>
                    <a:pt x="206" y="1115"/>
                    <a:pt x="406" y="1214"/>
                  </a:cubicBezTo>
                  <a:cubicBezTo>
                    <a:pt x="438" y="1234"/>
                    <a:pt x="480" y="1243"/>
                    <a:pt x="526" y="1243"/>
                  </a:cubicBezTo>
                  <a:cubicBezTo>
                    <a:pt x="769" y="1243"/>
                    <a:pt x="1148" y="1003"/>
                    <a:pt x="1064" y="735"/>
                  </a:cubicBezTo>
                  <a:cubicBezTo>
                    <a:pt x="961" y="442"/>
                    <a:pt x="218"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187;p49">
              <a:extLst>
                <a:ext uri="{FF2B5EF4-FFF2-40B4-BE49-F238E27FC236}">
                  <a16:creationId xmlns:a16="http://schemas.microsoft.com/office/drawing/2014/main" id="{E4437064-ABE5-8574-2901-93C9D9072863}"/>
                </a:ext>
              </a:extLst>
            </p:cNvPr>
            <p:cNvSpPr/>
            <p:nvPr/>
          </p:nvSpPr>
          <p:spPr>
            <a:xfrm>
              <a:off x="3692185" y="3452305"/>
              <a:ext cx="31806" cy="31133"/>
            </a:xfrm>
            <a:custGeom>
              <a:avLst/>
              <a:gdLst/>
              <a:ahLst/>
              <a:cxnLst/>
              <a:rect l="l" t="t" r="r" b="b"/>
              <a:pathLst>
                <a:path w="1418" h="1388" extrusionOk="0">
                  <a:moveTo>
                    <a:pt x="1158" y="1"/>
                  </a:moveTo>
                  <a:cubicBezTo>
                    <a:pt x="1012" y="1"/>
                    <a:pt x="873" y="306"/>
                    <a:pt x="619" y="611"/>
                  </a:cubicBezTo>
                  <a:cubicBezTo>
                    <a:pt x="319" y="970"/>
                    <a:pt x="0" y="1189"/>
                    <a:pt x="180" y="1329"/>
                  </a:cubicBezTo>
                  <a:cubicBezTo>
                    <a:pt x="225" y="1369"/>
                    <a:pt x="282" y="1388"/>
                    <a:pt x="347" y="1388"/>
                  </a:cubicBezTo>
                  <a:cubicBezTo>
                    <a:pt x="544" y="1388"/>
                    <a:pt x="814" y="1219"/>
                    <a:pt x="1038" y="950"/>
                  </a:cubicBezTo>
                  <a:cubicBezTo>
                    <a:pt x="1338" y="591"/>
                    <a:pt x="1417" y="191"/>
                    <a:pt x="1238" y="32"/>
                  </a:cubicBezTo>
                  <a:cubicBezTo>
                    <a:pt x="1211" y="10"/>
                    <a:pt x="1184"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188;p49">
              <a:extLst>
                <a:ext uri="{FF2B5EF4-FFF2-40B4-BE49-F238E27FC236}">
                  <a16:creationId xmlns:a16="http://schemas.microsoft.com/office/drawing/2014/main" id="{BA02BA34-25F7-7DF7-E421-A0B922188682}"/>
                </a:ext>
              </a:extLst>
            </p:cNvPr>
            <p:cNvSpPr/>
            <p:nvPr/>
          </p:nvSpPr>
          <p:spPr>
            <a:xfrm>
              <a:off x="3595471" y="3341842"/>
              <a:ext cx="140165" cy="103133"/>
            </a:xfrm>
            <a:custGeom>
              <a:avLst/>
              <a:gdLst/>
              <a:ahLst/>
              <a:cxnLst/>
              <a:rect l="l" t="t" r="r" b="b"/>
              <a:pathLst>
                <a:path w="6249" h="4598" extrusionOk="0">
                  <a:moveTo>
                    <a:pt x="3810" y="1"/>
                  </a:moveTo>
                  <a:cubicBezTo>
                    <a:pt x="3047" y="1"/>
                    <a:pt x="2116" y="447"/>
                    <a:pt x="1038" y="1783"/>
                  </a:cubicBezTo>
                  <a:cubicBezTo>
                    <a:pt x="1038" y="1783"/>
                    <a:pt x="0" y="3400"/>
                    <a:pt x="1278" y="4597"/>
                  </a:cubicBezTo>
                  <a:cubicBezTo>
                    <a:pt x="1278" y="4597"/>
                    <a:pt x="1497" y="3100"/>
                    <a:pt x="1158" y="2421"/>
                  </a:cubicBezTo>
                  <a:lnTo>
                    <a:pt x="1158" y="2421"/>
                  </a:lnTo>
                  <a:cubicBezTo>
                    <a:pt x="1158" y="2421"/>
                    <a:pt x="1554" y="2465"/>
                    <a:pt x="2131" y="2465"/>
                  </a:cubicBezTo>
                  <a:cubicBezTo>
                    <a:pt x="2900" y="2465"/>
                    <a:pt x="3990" y="2387"/>
                    <a:pt x="4891" y="2022"/>
                  </a:cubicBezTo>
                  <a:cubicBezTo>
                    <a:pt x="4891" y="2022"/>
                    <a:pt x="5250" y="1868"/>
                    <a:pt x="5644" y="1868"/>
                  </a:cubicBezTo>
                  <a:cubicBezTo>
                    <a:pt x="5852" y="1868"/>
                    <a:pt x="6069" y="1911"/>
                    <a:pt x="6248" y="2042"/>
                  </a:cubicBezTo>
                  <a:lnTo>
                    <a:pt x="6208" y="1822"/>
                  </a:lnTo>
                  <a:cubicBezTo>
                    <a:pt x="6208" y="1822"/>
                    <a:pt x="5351" y="1"/>
                    <a:pt x="3810"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189;p49">
              <a:extLst>
                <a:ext uri="{FF2B5EF4-FFF2-40B4-BE49-F238E27FC236}">
                  <a16:creationId xmlns:a16="http://schemas.microsoft.com/office/drawing/2014/main" id="{3F767ADC-6E01-E922-0BB0-DB597A3A46D1}"/>
                </a:ext>
              </a:extLst>
            </p:cNvPr>
            <p:cNvSpPr/>
            <p:nvPr/>
          </p:nvSpPr>
          <p:spPr>
            <a:xfrm>
              <a:off x="3871728" y="3424179"/>
              <a:ext cx="455845" cy="357422"/>
            </a:xfrm>
            <a:custGeom>
              <a:avLst/>
              <a:gdLst/>
              <a:ahLst/>
              <a:cxnLst/>
              <a:rect l="l" t="t" r="r" b="b"/>
              <a:pathLst>
                <a:path w="20323" h="15935" extrusionOk="0">
                  <a:moveTo>
                    <a:pt x="2233" y="0"/>
                  </a:moveTo>
                  <a:cubicBezTo>
                    <a:pt x="1388" y="0"/>
                    <a:pt x="596" y="544"/>
                    <a:pt x="320" y="1405"/>
                  </a:cubicBezTo>
                  <a:cubicBezTo>
                    <a:pt x="0" y="2443"/>
                    <a:pt x="579" y="3581"/>
                    <a:pt x="1617" y="3901"/>
                  </a:cubicBezTo>
                  <a:cubicBezTo>
                    <a:pt x="1697" y="3941"/>
                    <a:pt x="9343" y="6456"/>
                    <a:pt x="16549" y="15220"/>
                  </a:cubicBezTo>
                  <a:cubicBezTo>
                    <a:pt x="16942" y="15691"/>
                    <a:pt x="17510" y="15935"/>
                    <a:pt x="18085" y="15935"/>
                  </a:cubicBezTo>
                  <a:cubicBezTo>
                    <a:pt x="18535" y="15935"/>
                    <a:pt x="18988" y="15786"/>
                    <a:pt x="19364" y="15479"/>
                  </a:cubicBezTo>
                  <a:cubicBezTo>
                    <a:pt x="20223" y="14781"/>
                    <a:pt x="20322" y="13523"/>
                    <a:pt x="19644" y="12684"/>
                  </a:cubicBezTo>
                  <a:cubicBezTo>
                    <a:pt x="11619" y="2943"/>
                    <a:pt x="3174" y="208"/>
                    <a:pt x="2815" y="88"/>
                  </a:cubicBezTo>
                  <a:cubicBezTo>
                    <a:pt x="2622" y="29"/>
                    <a:pt x="2426" y="0"/>
                    <a:pt x="2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190;p49">
              <a:extLst>
                <a:ext uri="{FF2B5EF4-FFF2-40B4-BE49-F238E27FC236}">
                  <a16:creationId xmlns:a16="http://schemas.microsoft.com/office/drawing/2014/main" id="{A3EF2ABA-62A0-2C77-788B-5C7DB3E42E20}"/>
                </a:ext>
              </a:extLst>
            </p:cNvPr>
            <p:cNvSpPr/>
            <p:nvPr/>
          </p:nvSpPr>
          <p:spPr>
            <a:xfrm>
              <a:off x="4259480" y="3712121"/>
              <a:ext cx="59574" cy="50288"/>
            </a:xfrm>
            <a:custGeom>
              <a:avLst/>
              <a:gdLst/>
              <a:ahLst/>
              <a:cxnLst/>
              <a:rect l="l" t="t" r="r" b="b"/>
              <a:pathLst>
                <a:path w="2656" h="2242" extrusionOk="0">
                  <a:moveTo>
                    <a:pt x="1868" y="1"/>
                  </a:moveTo>
                  <a:cubicBezTo>
                    <a:pt x="1529" y="1"/>
                    <a:pt x="1112" y="177"/>
                    <a:pt x="759" y="505"/>
                  </a:cubicBezTo>
                  <a:cubicBezTo>
                    <a:pt x="200" y="1024"/>
                    <a:pt x="0" y="1723"/>
                    <a:pt x="300" y="2062"/>
                  </a:cubicBezTo>
                  <a:cubicBezTo>
                    <a:pt x="414" y="2184"/>
                    <a:pt x="577" y="2241"/>
                    <a:pt x="765" y="2241"/>
                  </a:cubicBezTo>
                  <a:cubicBezTo>
                    <a:pt x="1104" y="2241"/>
                    <a:pt x="1525" y="2056"/>
                    <a:pt x="1897" y="1723"/>
                  </a:cubicBezTo>
                  <a:cubicBezTo>
                    <a:pt x="2456" y="1204"/>
                    <a:pt x="2655" y="525"/>
                    <a:pt x="2356" y="186"/>
                  </a:cubicBezTo>
                  <a:cubicBezTo>
                    <a:pt x="2238" y="61"/>
                    <a:pt x="2066" y="1"/>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191;p49">
              <a:extLst>
                <a:ext uri="{FF2B5EF4-FFF2-40B4-BE49-F238E27FC236}">
                  <a16:creationId xmlns:a16="http://schemas.microsoft.com/office/drawing/2014/main" id="{45211539-E4E1-FBB1-DFBF-470B71328E5B}"/>
                </a:ext>
              </a:extLst>
            </p:cNvPr>
            <p:cNvSpPr/>
            <p:nvPr/>
          </p:nvSpPr>
          <p:spPr>
            <a:xfrm>
              <a:off x="4270223" y="3722506"/>
              <a:ext cx="71215" cy="62692"/>
            </a:xfrm>
            <a:custGeom>
              <a:avLst/>
              <a:gdLst/>
              <a:ahLst/>
              <a:cxnLst/>
              <a:rect l="l" t="t" r="r" b="b"/>
              <a:pathLst>
                <a:path w="3175" h="2795" extrusionOk="0">
                  <a:moveTo>
                    <a:pt x="1587" y="0"/>
                  </a:moveTo>
                  <a:cubicBezTo>
                    <a:pt x="1368" y="0"/>
                    <a:pt x="1146" y="52"/>
                    <a:pt x="938" y="162"/>
                  </a:cubicBezTo>
                  <a:cubicBezTo>
                    <a:pt x="260" y="501"/>
                    <a:pt x="0" y="1360"/>
                    <a:pt x="360" y="2039"/>
                  </a:cubicBezTo>
                  <a:cubicBezTo>
                    <a:pt x="612" y="2515"/>
                    <a:pt x="1100" y="2795"/>
                    <a:pt x="1604" y="2795"/>
                  </a:cubicBezTo>
                  <a:cubicBezTo>
                    <a:pt x="1818" y="2795"/>
                    <a:pt x="2034" y="2744"/>
                    <a:pt x="2236" y="2637"/>
                  </a:cubicBezTo>
                  <a:cubicBezTo>
                    <a:pt x="2915" y="2278"/>
                    <a:pt x="3174" y="1440"/>
                    <a:pt x="2815" y="741"/>
                  </a:cubicBezTo>
                  <a:cubicBezTo>
                    <a:pt x="2565" y="269"/>
                    <a:pt x="2085" y="0"/>
                    <a:pt x="1587"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192;p49">
              <a:extLst>
                <a:ext uri="{FF2B5EF4-FFF2-40B4-BE49-F238E27FC236}">
                  <a16:creationId xmlns:a16="http://schemas.microsoft.com/office/drawing/2014/main" id="{E2CE0812-0535-CF42-8CFD-D89F539FBA08}"/>
                </a:ext>
              </a:extLst>
            </p:cNvPr>
            <p:cNvSpPr/>
            <p:nvPr/>
          </p:nvSpPr>
          <p:spPr>
            <a:xfrm>
              <a:off x="4278275" y="3741795"/>
              <a:ext cx="74355" cy="82498"/>
            </a:xfrm>
            <a:custGeom>
              <a:avLst/>
              <a:gdLst/>
              <a:ahLst/>
              <a:cxnLst/>
              <a:rect l="l" t="t" r="r" b="b"/>
              <a:pathLst>
                <a:path w="3315" h="3678" extrusionOk="0">
                  <a:moveTo>
                    <a:pt x="2516" y="1"/>
                  </a:moveTo>
                  <a:lnTo>
                    <a:pt x="1" y="1179"/>
                  </a:lnTo>
                  <a:lnTo>
                    <a:pt x="1" y="2077"/>
                  </a:lnTo>
                  <a:lnTo>
                    <a:pt x="679" y="1817"/>
                  </a:lnTo>
                  <a:cubicBezTo>
                    <a:pt x="679" y="1817"/>
                    <a:pt x="1344" y="3678"/>
                    <a:pt x="1525" y="3678"/>
                  </a:cubicBezTo>
                  <a:cubicBezTo>
                    <a:pt x="1529" y="3678"/>
                    <a:pt x="1534" y="3676"/>
                    <a:pt x="1538" y="3674"/>
                  </a:cubicBezTo>
                  <a:cubicBezTo>
                    <a:pt x="1717" y="3574"/>
                    <a:pt x="1398" y="1778"/>
                    <a:pt x="1398" y="1777"/>
                  </a:cubicBezTo>
                  <a:lnTo>
                    <a:pt x="1398" y="1777"/>
                  </a:lnTo>
                  <a:cubicBezTo>
                    <a:pt x="1398" y="1778"/>
                    <a:pt x="1906" y="3675"/>
                    <a:pt x="2110" y="3675"/>
                  </a:cubicBezTo>
                  <a:cubicBezTo>
                    <a:pt x="2113" y="3675"/>
                    <a:pt x="2115" y="3674"/>
                    <a:pt x="2117" y="3674"/>
                  </a:cubicBezTo>
                  <a:cubicBezTo>
                    <a:pt x="2316" y="3654"/>
                    <a:pt x="2117" y="1578"/>
                    <a:pt x="2117" y="1578"/>
                  </a:cubicBezTo>
                  <a:lnTo>
                    <a:pt x="2117" y="1578"/>
                  </a:lnTo>
                  <a:cubicBezTo>
                    <a:pt x="2117" y="1578"/>
                    <a:pt x="2629" y="2823"/>
                    <a:pt x="2813" y="2823"/>
                  </a:cubicBezTo>
                  <a:cubicBezTo>
                    <a:pt x="2821" y="2823"/>
                    <a:pt x="2829" y="2821"/>
                    <a:pt x="2835" y="2816"/>
                  </a:cubicBezTo>
                  <a:cubicBezTo>
                    <a:pt x="2975" y="2696"/>
                    <a:pt x="2556" y="939"/>
                    <a:pt x="2556" y="939"/>
                  </a:cubicBezTo>
                  <a:lnTo>
                    <a:pt x="2556" y="939"/>
                  </a:lnTo>
                  <a:cubicBezTo>
                    <a:pt x="2556" y="939"/>
                    <a:pt x="2908" y="1627"/>
                    <a:pt x="3100" y="1627"/>
                  </a:cubicBezTo>
                  <a:cubicBezTo>
                    <a:pt x="3112" y="1627"/>
                    <a:pt x="3124" y="1624"/>
                    <a:pt x="3135" y="1618"/>
                  </a:cubicBezTo>
                  <a:cubicBezTo>
                    <a:pt x="3314" y="1518"/>
                    <a:pt x="2516" y="1"/>
                    <a:pt x="2516"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193;p49">
              <a:extLst>
                <a:ext uri="{FF2B5EF4-FFF2-40B4-BE49-F238E27FC236}">
                  <a16:creationId xmlns:a16="http://schemas.microsoft.com/office/drawing/2014/main" id="{43650E7E-AF1B-489B-4AB4-6A9F91B6B38F}"/>
                </a:ext>
              </a:extLst>
            </p:cNvPr>
            <p:cNvSpPr/>
            <p:nvPr/>
          </p:nvSpPr>
          <p:spPr>
            <a:xfrm>
              <a:off x="3819334" y="4746542"/>
              <a:ext cx="200165" cy="79290"/>
            </a:xfrm>
            <a:custGeom>
              <a:avLst/>
              <a:gdLst/>
              <a:ahLst/>
              <a:cxnLst/>
              <a:rect l="l" t="t" r="r" b="b"/>
              <a:pathLst>
                <a:path w="8924" h="3535" extrusionOk="0">
                  <a:moveTo>
                    <a:pt x="5650" y="1"/>
                  </a:moveTo>
                  <a:lnTo>
                    <a:pt x="4253" y="1857"/>
                  </a:lnTo>
                  <a:lnTo>
                    <a:pt x="1" y="2696"/>
                  </a:lnTo>
                  <a:lnTo>
                    <a:pt x="1" y="3534"/>
                  </a:lnTo>
                  <a:lnTo>
                    <a:pt x="8924" y="3534"/>
                  </a:lnTo>
                  <a:lnTo>
                    <a:pt x="8325" y="1158"/>
                  </a:lnTo>
                  <a:lnTo>
                    <a:pt x="8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194;p49">
              <a:extLst>
                <a:ext uri="{FF2B5EF4-FFF2-40B4-BE49-F238E27FC236}">
                  <a16:creationId xmlns:a16="http://schemas.microsoft.com/office/drawing/2014/main" id="{2ABFB811-E579-22BE-2C10-B3C841E18E0E}"/>
                </a:ext>
              </a:extLst>
            </p:cNvPr>
            <p:cNvSpPr/>
            <p:nvPr/>
          </p:nvSpPr>
          <p:spPr>
            <a:xfrm>
              <a:off x="4310954" y="4727298"/>
              <a:ext cx="173317" cy="98535"/>
            </a:xfrm>
            <a:custGeom>
              <a:avLst/>
              <a:gdLst/>
              <a:ahLst/>
              <a:cxnLst/>
              <a:rect l="l" t="t" r="r" b="b"/>
              <a:pathLst>
                <a:path w="7727" h="4393" extrusionOk="0">
                  <a:moveTo>
                    <a:pt x="6389" y="0"/>
                  </a:moveTo>
                  <a:lnTo>
                    <a:pt x="4053" y="1118"/>
                  </a:lnTo>
                  <a:lnTo>
                    <a:pt x="4373" y="2016"/>
                  </a:lnTo>
                  <a:cubicBezTo>
                    <a:pt x="4373" y="2016"/>
                    <a:pt x="1778" y="3554"/>
                    <a:pt x="1658" y="3594"/>
                  </a:cubicBezTo>
                  <a:cubicBezTo>
                    <a:pt x="1618" y="3607"/>
                    <a:pt x="1420" y="3611"/>
                    <a:pt x="1175" y="3611"/>
                  </a:cubicBezTo>
                  <a:cubicBezTo>
                    <a:pt x="684" y="3611"/>
                    <a:pt x="1" y="3594"/>
                    <a:pt x="1" y="3594"/>
                  </a:cubicBezTo>
                  <a:lnTo>
                    <a:pt x="1" y="4392"/>
                  </a:lnTo>
                  <a:lnTo>
                    <a:pt x="6229" y="4392"/>
                  </a:lnTo>
                  <a:lnTo>
                    <a:pt x="7727" y="2875"/>
                  </a:lnTo>
                  <a:lnTo>
                    <a:pt x="6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195;p49">
              <a:extLst>
                <a:ext uri="{FF2B5EF4-FFF2-40B4-BE49-F238E27FC236}">
                  <a16:creationId xmlns:a16="http://schemas.microsoft.com/office/drawing/2014/main" id="{9BA8AE85-236A-36DA-D9B4-54A703FB6156}"/>
                </a:ext>
              </a:extLst>
            </p:cNvPr>
            <p:cNvSpPr/>
            <p:nvPr/>
          </p:nvSpPr>
          <p:spPr>
            <a:xfrm>
              <a:off x="2974885" y="3413592"/>
              <a:ext cx="471075" cy="470178"/>
            </a:xfrm>
            <a:custGeom>
              <a:avLst/>
              <a:gdLst/>
              <a:ahLst/>
              <a:cxnLst/>
              <a:rect l="l" t="t" r="r" b="b"/>
              <a:pathLst>
                <a:path w="21002" h="20962" extrusionOk="0">
                  <a:moveTo>
                    <a:pt x="10501" y="1"/>
                  </a:moveTo>
                  <a:cubicBezTo>
                    <a:pt x="4712" y="1"/>
                    <a:pt x="0" y="4712"/>
                    <a:pt x="0" y="10501"/>
                  </a:cubicBezTo>
                  <a:cubicBezTo>
                    <a:pt x="0" y="11599"/>
                    <a:pt x="160" y="12637"/>
                    <a:pt x="479" y="13636"/>
                  </a:cubicBezTo>
                  <a:lnTo>
                    <a:pt x="5410" y="11719"/>
                  </a:lnTo>
                  <a:cubicBezTo>
                    <a:pt x="5310" y="11340"/>
                    <a:pt x="5251" y="10921"/>
                    <a:pt x="5251" y="10501"/>
                  </a:cubicBezTo>
                  <a:cubicBezTo>
                    <a:pt x="5251" y="7866"/>
                    <a:pt x="7387" y="5750"/>
                    <a:pt x="10022" y="5750"/>
                  </a:cubicBezTo>
                  <a:cubicBezTo>
                    <a:pt x="12637" y="5750"/>
                    <a:pt x="14773" y="7866"/>
                    <a:pt x="14773" y="10501"/>
                  </a:cubicBezTo>
                  <a:cubicBezTo>
                    <a:pt x="14773" y="12178"/>
                    <a:pt x="13895" y="13676"/>
                    <a:pt x="12577" y="14514"/>
                  </a:cubicBezTo>
                  <a:lnTo>
                    <a:pt x="11459" y="20962"/>
                  </a:lnTo>
                  <a:cubicBezTo>
                    <a:pt x="16809" y="20483"/>
                    <a:pt x="21001" y="15991"/>
                    <a:pt x="21001" y="10501"/>
                  </a:cubicBezTo>
                  <a:cubicBezTo>
                    <a:pt x="21001" y="4712"/>
                    <a:pt x="16310" y="1"/>
                    <a:pt x="10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196;p49">
              <a:extLst>
                <a:ext uri="{FF2B5EF4-FFF2-40B4-BE49-F238E27FC236}">
                  <a16:creationId xmlns:a16="http://schemas.microsoft.com/office/drawing/2014/main" id="{3F52DD07-8E38-DE1D-3245-D0AAC57F6F22}"/>
                </a:ext>
              </a:extLst>
            </p:cNvPr>
            <p:cNvSpPr/>
            <p:nvPr/>
          </p:nvSpPr>
          <p:spPr>
            <a:xfrm>
              <a:off x="2985628" y="3676437"/>
              <a:ext cx="271358" cy="208218"/>
            </a:xfrm>
            <a:custGeom>
              <a:avLst/>
              <a:gdLst/>
              <a:ahLst/>
              <a:cxnLst/>
              <a:rect l="l" t="t" r="r" b="b"/>
              <a:pathLst>
                <a:path w="12098" h="9283" extrusionOk="0">
                  <a:moveTo>
                    <a:pt x="4931" y="0"/>
                  </a:moveTo>
                  <a:lnTo>
                    <a:pt x="0" y="1917"/>
                  </a:lnTo>
                  <a:cubicBezTo>
                    <a:pt x="1338" y="6189"/>
                    <a:pt x="5311" y="9283"/>
                    <a:pt x="10022" y="9283"/>
                  </a:cubicBezTo>
                  <a:cubicBezTo>
                    <a:pt x="10341" y="9283"/>
                    <a:pt x="10661" y="9263"/>
                    <a:pt x="10980" y="9243"/>
                  </a:cubicBezTo>
                  <a:lnTo>
                    <a:pt x="12098" y="2795"/>
                  </a:lnTo>
                  <a:lnTo>
                    <a:pt x="12098" y="2795"/>
                  </a:lnTo>
                  <a:cubicBezTo>
                    <a:pt x="11359" y="3274"/>
                    <a:pt x="10481" y="3554"/>
                    <a:pt x="9543" y="3554"/>
                  </a:cubicBezTo>
                  <a:cubicBezTo>
                    <a:pt x="7327" y="3554"/>
                    <a:pt x="5470" y="2036"/>
                    <a:pt x="4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197;p49">
              <a:extLst>
                <a:ext uri="{FF2B5EF4-FFF2-40B4-BE49-F238E27FC236}">
                  <a16:creationId xmlns:a16="http://schemas.microsoft.com/office/drawing/2014/main" id="{CC21FB09-0C1A-BBF3-E637-DE08B0671213}"/>
                </a:ext>
              </a:extLst>
            </p:cNvPr>
            <p:cNvSpPr/>
            <p:nvPr/>
          </p:nvSpPr>
          <p:spPr>
            <a:xfrm>
              <a:off x="2963693" y="4427312"/>
              <a:ext cx="39410" cy="39858"/>
            </a:xfrm>
            <a:custGeom>
              <a:avLst/>
              <a:gdLst/>
              <a:ahLst/>
              <a:cxnLst/>
              <a:rect l="l" t="t" r="r" b="b"/>
              <a:pathLst>
                <a:path w="1757" h="1777" extrusionOk="0">
                  <a:moveTo>
                    <a:pt x="879" y="0"/>
                  </a:moveTo>
                  <a:cubicBezTo>
                    <a:pt x="380" y="0"/>
                    <a:pt x="0" y="399"/>
                    <a:pt x="0" y="878"/>
                  </a:cubicBezTo>
                  <a:cubicBezTo>
                    <a:pt x="0" y="1377"/>
                    <a:pt x="380" y="1777"/>
                    <a:pt x="879" y="1777"/>
                  </a:cubicBezTo>
                  <a:cubicBezTo>
                    <a:pt x="1358" y="1777"/>
                    <a:pt x="1757" y="1377"/>
                    <a:pt x="1757" y="878"/>
                  </a:cubicBezTo>
                  <a:cubicBezTo>
                    <a:pt x="1757" y="399"/>
                    <a:pt x="1358" y="0"/>
                    <a:pt x="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98;p33">
            <a:extLst>
              <a:ext uri="{FF2B5EF4-FFF2-40B4-BE49-F238E27FC236}">
                <a16:creationId xmlns:a16="http://schemas.microsoft.com/office/drawing/2014/main" id="{F96F4E53-796F-E068-D4F6-1A486BFA57E5}"/>
              </a:ext>
            </a:extLst>
          </p:cNvPr>
          <p:cNvSpPr txBox="1">
            <a:spLocks/>
          </p:cNvSpPr>
          <p:nvPr/>
        </p:nvSpPr>
        <p:spPr>
          <a:xfrm>
            <a:off x="1574130" y="79685"/>
            <a:ext cx="6177945" cy="14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Poppins SemiBold"/>
              <a:buNone/>
              <a:defRPr sz="56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9pPr>
          </a:lstStyle>
          <a:p>
            <a:r>
              <a:rPr lang="en-US" sz="3600" dirty="0">
                <a:solidFill>
                  <a:schemeClr val="tx2">
                    <a:lumMod val="50000"/>
                  </a:schemeClr>
                </a:solidFill>
                <a:latin typeface="Vollkorn Black" panose="00000A00000000000000" pitchFamily="2" charset="0"/>
                <a:ea typeface="Vollkorn Black" panose="00000A00000000000000" pitchFamily="2" charset="0"/>
              </a:rPr>
              <a:t>Managing Data Resources</a:t>
            </a:r>
          </a:p>
        </p:txBody>
      </p:sp>
      <p:sp>
        <p:nvSpPr>
          <p:cNvPr id="483" name="Google Shape;499;p33">
            <a:extLst>
              <a:ext uri="{FF2B5EF4-FFF2-40B4-BE49-F238E27FC236}">
                <a16:creationId xmlns:a16="http://schemas.microsoft.com/office/drawing/2014/main" id="{CAA62134-1B4B-ABFA-28EC-D8EE928FD351}"/>
              </a:ext>
            </a:extLst>
          </p:cNvPr>
          <p:cNvSpPr txBox="1">
            <a:spLocks/>
          </p:cNvSpPr>
          <p:nvPr/>
        </p:nvSpPr>
        <p:spPr>
          <a:xfrm>
            <a:off x="485316" y="379385"/>
            <a:ext cx="1056000" cy="832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rgbClr val="AF3330"/>
                </a:solidFill>
                <a:latin typeface="Poppins SemiBold" panose="00000700000000000000" pitchFamily="2" charset="0"/>
                <a:cs typeface="Poppins SemiBold" panose="00000700000000000000" pitchFamily="2" charset="0"/>
              </a:rPr>
              <a:t>03</a:t>
            </a:r>
          </a:p>
        </p:txBody>
      </p:sp>
      <p:sp>
        <p:nvSpPr>
          <p:cNvPr id="484" name="Google Shape;611;p34">
            <a:extLst>
              <a:ext uri="{FF2B5EF4-FFF2-40B4-BE49-F238E27FC236}">
                <a16:creationId xmlns:a16="http://schemas.microsoft.com/office/drawing/2014/main" id="{7B67BBF2-C36F-2F03-539C-59E883218A60}"/>
              </a:ext>
            </a:extLst>
          </p:cNvPr>
          <p:cNvSpPr txBox="1">
            <a:spLocks/>
          </p:cNvSpPr>
          <p:nvPr/>
        </p:nvSpPr>
        <p:spPr>
          <a:xfrm>
            <a:off x="4503601" y="-1908172"/>
            <a:ext cx="4202639" cy="2126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l"/>
            <a:r>
              <a:rPr lang="en-US" sz="1800" dirty="0">
                <a:solidFill>
                  <a:schemeClr val="accent6">
                    <a:lumMod val="75000"/>
                  </a:schemeClr>
                </a:solidFill>
              </a:rPr>
              <a:t>Data Planning</a:t>
            </a:r>
          </a:p>
          <a:p>
            <a:pPr algn="l"/>
            <a:r>
              <a:rPr lang="en-US" sz="1800" dirty="0">
                <a:solidFill>
                  <a:schemeClr val="accent6">
                    <a:lumMod val="75000"/>
                  </a:schemeClr>
                </a:solidFill>
              </a:rPr>
              <a:t>Database Administration</a:t>
            </a:r>
          </a:p>
          <a:p>
            <a:pPr algn="l"/>
            <a:r>
              <a:rPr lang="en-US" sz="1800" dirty="0">
                <a:solidFill>
                  <a:schemeClr val="accent6">
                    <a:lumMod val="75000"/>
                  </a:schemeClr>
                </a:solidFill>
              </a:rPr>
              <a:t>Data Administration</a:t>
            </a:r>
          </a:p>
          <a:p>
            <a:pPr algn="l"/>
            <a:r>
              <a:rPr lang="en-US" sz="1800" dirty="0">
                <a:solidFill>
                  <a:schemeClr val="accent6">
                    <a:lumMod val="75000"/>
                  </a:schemeClr>
                </a:solidFill>
              </a:rPr>
              <a:t>Information Systems Technology</a:t>
            </a:r>
          </a:p>
          <a:p>
            <a:pPr algn="l"/>
            <a:r>
              <a:rPr lang="en-US" sz="1800" dirty="0">
                <a:solidFill>
                  <a:schemeClr val="accent6">
                    <a:lumMod val="75000"/>
                  </a:schemeClr>
                </a:solidFill>
              </a:rPr>
              <a:t>Strategic Management</a:t>
            </a:r>
          </a:p>
          <a:p>
            <a:pPr algn="l"/>
            <a:r>
              <a:rPr lang="en-US" sz="1800" dirty="0">
                <a:solidFill>
                  <a:schemeClr val="accent6">
                    <a:lumMod val="75000"/>
                  </a:schemeClr>
                </a:solidFill>
              </a:rPr>
              <a:t>Continuous Improvement</a:t>
            </a:r>
          </a:p>
        </p:txBody>
      </p:sp>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grpSp>
        <p:nvGrpSpPr>
          <p:cNvPr id="2" name="Google Shape;1120;p49">
            <a:extLst>
              <a:ext uri="{FF2B5EF4-FFF2-40B4-BE49-F238E27FC236}">
                <a16:creationId xmlns:a16="http://schemas.microsoft.com/office/drawing/2014/main" id="{EDBBCF9E-0020-E246-B45A-B0A8BDCEF78A}"/>
              </a:ext>
            </a:extLst>
          </p:cNvPr>
          <p:cNvGrpSpPr/>
          <p:nvPr/>
        </p:nvGrpSpPr>
        <p:grpSpPr>
          <a:xfrm>
            <a:off x="315884" y="948019"/>
            <a:ext cx="4343522" cy="2958352"/>
            <a:chOff x="1247475" y="2673035"/>
            <a:chExt cx="3236796" cy="2152799"/>
          </a:xfrm>
        </p:grpSpPr>
        <p:sp>
          <p:nvSpPr>
            <p:cNvPr id="3" name="Google Shape;1121;p49">
              <a:extLst>
                <a:ext uri="{FF2B5EF4-FFF2-40B4-BE49-F238E27FC236}">
                  <a16:creationId xmlns:a16="http://schemas.microsoft.com/office/drawing/2014/main" id="{9E5569A1-6AB6-8DA6-0A42-38B6D8B7D232}"/>
                </a:ext>
              </a:extLst>
            </p:cNvPr>
            <p:cNvSpPr/>
            <p:nvPr/>
          </p:nvSpPr>
          <p:spPr>
            <a:xfrm>
              <a:off x="3352341" y="3045557"/>
              <a:ext cx="393602" cy="1779462"/>
            </a:xfrm>
            <a:custGeom>
              <a:avLst/>
              <a:gdLst/>
              <a:ahLst/>
              <a:cxnLst/>
              <a:rect l="l" t="t" r="r" b="b"/>
              <a:pathLst>
                <a:path w="17548" h="79334" extrusionOk="0">
                  <a:moveTo>
                    <a:pt x="0" y="0"/>
                  </a:moveTo>
                  <a:lnTo>
                    <a:pt x="0" y="79333"/>
                  </a:lnTo>
                  <a:lnTo>
                    <a:pt x="17548" y="79333"/>
                  </a:lnTo>
                  <a:lnTo>
                    <a:pt x="175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22;p49">
              <a:extLst>
                <a:ext uri="{FF2B5EF4-FFF2-40B4-BE49-F238E27FC236}">
                  <a16:creationId xmlns:a16="http://schemas.microsoft.com/office/drawing/2014/main" id="{1A794831-E5C5-57A2-5A8E-BC9FB9AAD36B}"/>
                </a:ext>
              </a:extLst>
            </p:cNvPr>
            <p:cNvSpPr/>
            <p:nvPr/>
          </p:nvSpPr>
          <p:spPr>
            <a:xfrm>
              <a:off x="2799356" y="4007308"/>
              <a:ext cx="394073" cy="817663"/>
            </a:xfrm>
            <a:custGeom>
              <a:avLst/>
              <a:gdLst/>
              <a:ahLst/>
              <a:cxnLst/>
              <a:rect l="l" t="t" r="r" b="b"/>
              <a:pathLst>
                <a:path w="17569" h="36454" extrusionOk="0">
                  <a:moveTo>
                    <a:pt x="1" y="1"/>
                  </a:moveTo>
                  <a:lnTo>
                    <a:pt x="1" y="36453"/>
                  </a:lnTo>
                  <a:lnTo>
                    <a:pt x="17568" y="36453"/>
                  </a:lnTo>
                  <a:lnTo>
                    <a:pt x="17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3;p49">
              <a:extLst>
                <a:ext uri="{FF2B5EF4-FFF2-40B4-BE49-F238E27FC236}">
                  <a16:creationId xmlns:a16="http://schemas.microsoft.com/office/drawing/2014/main" id="{5DFC9302-F25A-8B91-0458-9046BAF9C4BC}"/>
                </a:ext>
              </a:extLst>
            </p:cNvPr>
            <p:cNvSpPr/>
            <p:nvPr/>
          </p:nvSpPr>
          <p:spPr>
            <a:xfrm>
              <a:off x="3863654" y="2699882"/>
              <a:ext cx="393624" cy="2125153"/>
            </a:xfrm>
            <a:custGeom>
              <a:avLst/>
              <a:gdLst/>
              <a:ahLst/>
              <a:cxnLst/>
              <a:rect l="l" t="t" r="r" b="b"/>
              <a:pathLst>
                <a:path w="17549" h="94746" extrusionOk="0">
                  <a:moveTo>
                    <a:pt x="1" y="1"/>
                  </a:moveTo>
                  <a:lnTo>
                    <a:pt x="1" y="94745"/>
                  </a:lnTo>
                  <a:lnTo>
                    <a:pt x="17548" y="94745"/>
                  </a:lnTo>
                  <a:lnTo>
                    <a:pt x="17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4;p49">
              <a:extLst>
                <a:ext uri="{FF2B5EF4-FFF2-40B4-BE49-F238E27FC236}">
                  <a16:creationId xmlns:a16="http://schemas.microsoft.com/office/drawing/2014/main" id="{D3054411-48AD-5093-E537-2C1170B3EE8D}"/>
                </a:ext>
              </a:extLst>
            </p:cNvPr>
            <p:cNvSpPr/>
            <p:nvPr/>
          </p:nvSpPr>
          <p:spPr>
            <a:xfrm>
              <a:off x="1304332" y="2702574"/>
              <a:ext cx="2003335" cy="848549"/>
            </a:xfrm>
            <a:custGeom>
              <a:avLst/>
              <a:gdLst/>
              <a:ahLst/>
              <a:cxnLst/>
              <a:rect l="l" t="t" r="r" b="b"/>
              <a:pathLst>
                <a:path w="89315" h="37831" extrusionOk="0">
                  <a:moveTo>
                    <a:pt x="71109" y="1"/>
                  </a:moveTo>
                  <a:lnTo>
                    <a:pt x="61466" y="13096"/>
                  </a:lnTo>
                  <a:lnTo>
                    <a:pt x="43999" y="13096"/>
                  </a:lnTo>
                  <a:lnTo>
                    <a:pt x="36153" y="22399"/>
                  </a:lnTo>
                  <a:lnTo>
                    <a:pt x="20942" y="22399"/>
                  </a:lnTo>
                  <a:lnTo>
                    <a:pt x="13595" y="34836"/>
                  </a:lnTo>
                  <a:lnTo>
                    <a:pt x="0" y="34836"/>
                  </a:lnTo>
                  <a:lnTo>
                    <a:pt x="0" y="37831"/>
                  </a:lnTo>
                  <a:lnTo>
                    <a:pt x="15312" y="37831"/>
                  </a:lnTo>
                  <a:lnTo>
                    <a:pt x="22658" y="25394"/>
                  </a:lnTo>
                  <a:lnTo>
                    <a:pt x="37551" y="25394"/>
                  </a:lnTo>
                  <a:lnTo>
                    <a:pt x="45396" y="16091"/>
                  </a:lnTo>
                  <a:lnTo>
                    <a:pt x="62964" y="16091"/>
                  </a:lnTo>
                  <a:lnTo>
                    <a:pt x="72626" y="2995"/>
                  </a:lnTo>
                  <a:lnTo>
                    <a:pt x="89315" y="2995"/>
                  </a:lnTo>
                  <a:lnTo>
                    <a:pt x="893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5;p49">
              <a:extLst>
                <a:ext uri="{FF2B5EF4-FFF2-40B4-BE49-F238E27FC236}">
                  <a16:creationId xmlns:a16="http://schemas.microsoft.com/office/drawing/2014/main" id="{3FD3C83D-7600-87F0-ABAF-834684664565}"/>
                </a:ext>
              </a:extLst>
            </p:cNvPr>
            <p:cNvSpPr/>
            <p:nvPr/>
          </p:nvSpPr>
          <p:spPr>
            <a:xfrm>
              <a:off x="1256873" y="3438668"/>
              <a:ext cx="141959" cy="141982"/>
            </a:xfrm>
            <a:custGeom>
              <a:avLst/>
              <a:gdLst/>
              <a:ahLst/>
              <a:cxnLst/>
              <a:rect l="l" t="t" r="r" b="b"/>
              <a:pathLst>
                <a:path w="6329" h="6330" extrusionOk="0">
                  <a:moveTo>
                    <a:pt x="3175" y="1"/>
                  </a:moveTo>
                  <a:cubicBezTo>
                    <a:pt x="1418" y="1"/>
                    <a:pt x="0" y="1418"/>
                    <a:pt x="0" y="3175"/>
                  </a:cubicBezTo>
                  <a:cubicBezTo>
                    <a:pt x="0" y="4912"/>
                    <a:pt x="1418" y="6329"/>
                    <a:pt x="3175" y="6329"/>
                  </a:cubicBezTo>
                  <a:cubicBezTo>
                    <a:pt x="4911" y="6329"/>
                    <a:pt x="6329" y="4912"/>
                    <a:pt x="6329" y="3175"/>
                  </a:cubicBezTo>
                  <a:cubicBezTo>
                    <a:pt x="6329" y="1418"/>
                    <a:pt x="491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6;p49">
              <a:extLst>
                <a:ext uri="{FF2B5EF4-FFF2-40B4-BE49-F238E27FC236}">
                  <a16:creationId xmlns:a16="http://schemas.microsoft.com/office/drawing/2014/main" id="{993D2746-0738-D81F-BA5D-BC8767AD58A9}"/>
                </a:ext>
              </a:extLst>
            </p:cNvPr>
            <p:cNvSpPr/>
            <p:nvPr/>
          </p:nvSpPr>
          <p:spPr>
            <a:xfrm>
              <a:off x="2617121" y="2967190"/>
              <a:ext cx="141982" cy="142431"/>
            </a:xfrm>
            <a:custGeom>
              <a:avLst/>
              <a:gdLst/>
              <a:ahLst/>
              <a:cxnLst/>
              <a:rect l="l" t="t" r="r" b="b"/>
              <a:pathLst>
                <a:path w="6330" h="6350" extrusionOk="0">
                  <a:moveTo>
                    <a:pt x="3155" y="1"/>
                  </a:moveTo>
                  <a:cubicBezTo>
                    <a:pt x="1418" y="1"/>
                    <a:pt x="1" y="1418"/>
                    <a:pt x="1" y="3175"/>
                  </a:cubicBezTo>
                  <a:cubicBezTo>
                    <a:pt x="1" y="4932"/>
                    <a:pt x="1418" y="6349"/>
                    <a:pt x="3155" y="6349"/>
                  </a:cubicBezTo>
                  <a:cubicBezTo>
                    <a:pt x="4912" y="6349"/>
                    <a:pt x="6329" y="4932"/>
                    <a:pt x="6329" y="3175"/>
                  </a:cubicBezTo>
                  <a:cubicBezTo>
                    <a:pt x="6329" y="1418"/>
                    <a:pt x="4912" y="1"/>
                    <a:pt x="3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7;p49">
              <a:extLst>
                <a:ext uri="{FF2B5EF4-FFF2-40B4-BE49-F238E27FC236}">
                  <a16:creationId xmlns:a16="http://schemas.microsoft.com/office/drawing/2014/main" id="{6533D1AD-67AF-8481-2DD7-2CB4CCAA6A85}"/>
                </a:ext>
              </a:extLst>
            </p:cNvPr>
            <p:cNvSpPr/>
            <p:nvPr/>
          </p:nvSpPr>
          <p:spPr>
            <a:xfrm>
              <a:off x="1732389" y="3184773"/>
              <a:ext cx="152703" cy="142475"/>
            </a:xfrm>
            <a:custGeom>
              <a:avLst/>
              <a:gdLst/>
              <a:ahLst/>
              <a:cxnLst/>
              <a:rect l="l" t="t" r="r" b="b"/>
              <a:pathLst>
                <a:path w="6808" h="6352" extrusionOk="0">
                  <a:moveTo>
                    <a:pt x="3402" y="1"/>
                  </a:moveTo>
                  <a:cubicBezTo>
                    <a:pt x="1869" y="1"/>
                    <a:pt x="531" y="1112"/>
                    <a:pt x="280" y="2677"/>
                  </a:cubicBezTo>
                  <a:cubicBezTo>
                    <a:pt x="0" y="4394"/>
                    <a:pt x="1178" y="6031"/>
                    <a:pt x="2895" y="6310"/>
                  </a:cubicBezTo>
                  <a:cubicBezTo>
                    <a:pt x="3066" y="6338"/>
                    <a:pt x="3237" y="6351"/>
                    <a:pt x="3405" y="6351"/>
                  </a:cubicBezTo>
                  <a:cubicBezTo>
                    <a:pt x="4938" y="6351"/>
                    <a:pt x="6276" y="5240"/>
                    <a:pt x="6528" y="3675"/>
                  </a:cubicBezTo>
                  <a:cubicBezTo>
                    <a:pt x="6807" y="1958"/>
                    <a:pt x="5630" y="321"/>
                    <a:pt x="3913" y="42"/>
                  </a:cubicBezTo>
                  <a:cubicBezTo>
                    <a:pt x="3741" y="14"/>
                    <a:pt x="3570" y="1"/>
                    <a:pt x="3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8;p49">
              <a:extLst>
                <a:ext uri="{FF2B5EF4-FFF2-40B4-BE49-F238E27FC236}">
                  <a16:creationId xmlns:a16="http://schemas.microsoft.com/office/drawing/2014/main" id="{1F1E0A0F-0A48-C89C-A278-1B416D26F39D}"/>
                </a:ext>
              </a:extLst>
            </p:cNvPr>
            <p:cNvSpPr/>
            <p:nvPr/>
          </p:nvSpPr>
          <p:spPr>
            <a:xfrm>
              <a:off x="2862942" y="2673035"/>
              <a:ext cx="141959" cy="142408"/>
            </a:xfrm>
            <a:custGeom>
              <a:avLst/>
              <a:gdLst/>
              <a:ahLst/>
              <a:cxnLst/>
              <a:rect l="l" t="t" r="r" b="b"/>
              <a:pathLst>
                <a:path w="6329" h="6349" extrusionOk="0">
                  <a:moveTo>
                    <a:pt x="3155" y="0"/>
                  </a:moveTo>
                  <a:cubicBezTo>
                    <a:pt x="1418" y="0"/>
                    <a:pt x="1" y="1418"/>
                    <a:pt x="1" y="3174"/>
                  </a:cubicBezTo>
                  <a:cubicBezTo>
                    <a:pt x="1" y="4911"/>
                    <a:pt x="1418" y="6348"/>
                    <a:pt x="3155" y="6348"/>
                  </a:cubicBezTo>
                  <a:cubicBezTo>
                    <a:pt x="4911" y="6348"/>
                    <a:pt x="6329" y="4911"/>
                    <a:pt x="6329" y="3174"/>
                  </a:cubicBezTo>
                  <a:cubicBezTo>
                    <a:pt x="6329" y="1418"/>
                    <a:pt x="4911" y="0"/>
                    <a:pt x="3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9;p49">
              <a:extLst>
                <a:ext uri="{FF2B5EF4-FFF2-40B4-BE49-F238E27FC236}">
                  <a16:creationId xmlns:a16="http://schemas.microsoft.com/office/drawing/2014/main" id="{A4CDE742-C1B7-6AB2-55C8-8EAFAA59AB7B}"/>
                </a:ext>
              </a:extLst>
            </p:cNvPr>
            <p:cNvSpPr/>
            <p:nvPr/>
          </p:nvSpPr>
          <p:spPr>
            <a:xfrm>
              <a:off x="1294935" y="3085413"/>
              <a:ext cx="2003335" cy="848527"/>
            </a:xfrm>
            <a:custGeom>
              <a:avLst/>
              <a:gdLst/>
              <a:ahLst/>
              <a:cxnLst/>
              <a:rect l="l" t="t" r="r" b="b"/>
              <a:pathLst>
                <a:path w="89315" h="37830" extrusionOk="0">
                  <a:moveTo>
                    <a:pt x="71108" y="0"/>
                  </a:moveTo>
                  <a:lnTo>
                    <a:pt x="61446" y="13076"/>
                  </a:lnTo>
                  <a:lnTo>
                    <a:pt x="43999" y="13076"/>
                  </a:lnTo>
                  <a:lnTo>
                    <a:pt x="36153" y="22398"/>
                  </a:lnTo>
                  <a:lnTo>
                    <a:pt x="20941" y="22398"/>
                  </a:lnTo>
                  <a:lnTo>
                    <a:pt x="13595" y="34835"/>
                  </a:lnTo>
                  <a:lnTo>
                    <a:pt x="0" y="34835"/>
                  </a:lnTo>
                  <a:lnTo>
                    <a:pt x="0" y="37830"/>
                  </a:lnTo>
                  <a:lnTo>
                    <a:pt x="15292" y="37830"/>
                  </a:lnTo>
                  <a:lnTo>
                    <a:pt x="22638" y="25393"/>
                  </a:lnTo>
                  <a:lnTo>
                    <a:pt x="37531" y="25393"/>
                  </a:lnTo>
                  <a:lnTo>
                    <a:pt x="45396" y="16070"/>
                  </a:lnTo>
                  <a:lnTo>
                    <a:pt x="62963" y="16070"/>
                  </a:lnTo>
                  <a:lnTo>
                    <a:pt x="72626" y="2994"/>
                  </a:lnTo>
                  <a:lnTo>
                    <a:pt x="89315" y="2994"/>
                  </a:lnTo>
                  <a:lnTo>
                    <a:pt x="893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0;p49">
              <a:extLst>
                <a:ext uri="{FF2B5EF4-FFF2-40B4-BE49-F238E27FC236}">
                  <a16:creationId xmlns:a16="http://schemas.microsoft.com/office/drawing/2014/main" id="{4978882E-C16F-471F-2BDC-92475CD27093}"/>
                </a:ext>
              </a:extLst>
            </p:cNvPr>
            <p:cNvSpPr/>
            <p:nvPr/>
          </p:nvSpPr>
          <p:spPr>
            <a:xfrm>
              <a:off x="1247475" y="3821507"/>
              <a:ext cx="141959" cy="141959"/>
            </a:xfrm>
            <a:custGeom>
              <a:avLst/>
              <a:gdLst/>
              <a:ahLst/>
              <a:cxnLst/>
              <a:rect l="l" t="t" r="r" b="b"/>
              <a:pathLst>
                <a:path w="6329" h="6329" extrusionOk="0">
                  <a:moveTo>
                    <a:pt x="3154" y="0"/>
                  </a:moveTo>
                  <a:cubicBezTo>
                    <a:pt x="1418" y="0"/>
                    <a:pt x="0" y="1418"/>
                    <a:pt x="0" y="3174"/>
                  </a:cubicBezTo>
                  <a:cubicBezTo>
                    <a:pt x="0" y="4911"/>
                    <a:pt x="1418" y="6328"/>
                    <a:pt x="3154" y="6328"/>
                  </a:cubicBezTo>
                  <a:cubicBezTo>
                    <a:pt x="4911" y="6328"/>
                    <a:pt x="6328" y="4911"/>
                    <a:pt x="6328" y="3174"/>
                  </a:cubicBezTo>
                  <a:cubicBezTo>
                    <a:pt x="6328" y="1418"/>
                    <a:pt x="4911" y="0"/>
                    <a:pt x="3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31;p49">
              <a:extLst>
                <a:ext uri="{FF2B5EF4-FFF2-40B4-BE49-F238E27FC236}">
                  <a16:creationId xmlns:a16="http://schemas.microsoft.com/office/drawing/2014/main" id="{BF899CA5-CB34-E683-21D4-8AD8853CCB5B}"/>
                </a:ext>
              </a:extLst>
            </p:cNvPr>
            <p:cNvSpPr/>
            <p:nvPr/>
          </p:nvSpPr>
          <p:spPr>
            <a:xfrm>
              <a:off x="2607274" y="3350029"/>
              <a:ext cx="142408" cy="142408"/>
            </a:xfrm>
            <a:custGeom>
              <a:avLst/>
              <a:gdLst/>
              <a:ahLst/>
              <a:cxnLst/>
              <a:rect l="l" t="t" r="r" b="b"/>
              <a:pathLst>
                <a:path w="6349" h="6349" extrusionOk="0">
                  <a:moveTo>
                    <a:pt x="3175" y="0"/>
                  </a:moveTo>
                  <a:cubicBezTo>
                    <a:pt x="1418" y="0"/>
                    <a:pt x="1" y="1418"/>
                    <a:pt x="1" y="3174"/>
                  </a:cubicBezTo>
                  <a:cubicBezTo>
                    <a:pt x="1" y="4931"/>
                    <a:pt x="1418" y="6348"/>
                    <a:pt x="3175" y="6348"/>
                  </a:cubicBezTo>
                  <a:cubicBezTo>
                    <a:pt x="4932" y="6348"/>
                    <a:pt x="6349" y="4931"/>
                    <a:pt x="6349" y="3174"/>
                  </a:cubicBezTo>
                  <a:cubicBezTo>
                    <a:pt x="6349" y="1418"/>
                    <a:pt x="4932" y="0"/>
                    <a:pt x="3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32;p49">
              <a:extLst>
                <a:ext uri="{FF2B5EF4-FFF2-40B4-BE49-F238E27FC236}">
                  <a16:creationId xmlns:a16="http://schemas.microsoft.com/office/drawing/2014/main" id="{9DDCC50E-7547-6FAC-7BCB-B4CBE5FC9B96}"/>
                </a:ext>
              </a:extLst>
            </p:cNvPr>
            <p:cNvSpPr/>
            <p:nvPr/>
          </p:nvSpPr>
          <p:spPr>
            <a:xfrm>
              <a:off x="1727903" y="3567634"/>
              <a:ext cx="142408" cy="141959"/>
            </a:xfrm>
            <a:custGeom>
              <a:avLst/>
              <a:gdLst/>
              <a:ahLst/>
              <a:cxnLst/>
              <a:rect l="l" t="t" r="r" b="b"/>
              <a:pathLst>
                <a:path w="6349" h="6329" extrusionOk="0">
                  <a:moveTo>
                    <a:pt x="3175" y="0"/>
                  </a:moveTo>
                  <a:cubicBezTo>
                    <a:pt x="1418" y="0"/>
                    <a:pt x="0" y="1418"/>
                    <a:pt x="0" y="3174"/>
                  </a:cubicBezTo>
                  <a:cubicBezTo>
                    <a:pt x="0" y="4911"/>
                    <a:pt x="1418" y="6328"/>
                    <a:pt x="3175" y="6328"/>
                  </a:cubicBezTo>
                  <a:cubicBezTo>
                    <a:pt x="4931" y="6328"/>
                    <a:pt x="6349" y="4911"/>
                    <a:pt x="6349" y="3174"/>
                  </a:cubicBezTo>
                  <a:cubicBezTo>
                    <a:pt x="6349" y="1418"/>
                    <a:pt x="4931"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3;p49">
              <a:extLst>
                <a:ext uri="{FF2B5EF4-FFF2-40B4-BE49-F238E27FC236}">
                  <a16:creationId xmlns:a16="http://schemas.microsoft.com/office/drawing/2014/main" id="{BECD63C4-1151-B770-584C-086C3E34CF0F}"/>
                </a:ext>
              </a:extLst>
            </p:cNvPr>
            <p:cNvSpPr/>
            <p:nvPr/>
          </p:nvSpPr>
          <p:spPr>
            <a:xfrm>
              <a:off x="2853096" y="3055851"/>
              <a:ext cx="142408" cy="141959"/>
            </a:xfrm>
            <a:custGeom>
              <a:avLst/>
              <a:gdLst/>
              <a:ahLst/>
              <a:cxnLst/>
              <a:rect l="l" t="t" r="r" b="b"/>
              <a:pathLst>
                <a:path w="6349" h="6329" extrusionOk="0">
                  <a:moveTo>
                    <a:pt x="3175" y="0"/>
                  </a:moveTo>
                  <a:cubicBezTo>
                    <a:pt x="1418" y="0"/>
                    <a:pt x="0" y="1418"/>
                    <a:pt x="0" y="3175"/>
                  </a:cubicBezTo>
                  <a:cubicBezTo>
                    <a:pt x="0" y="4911"/>
                    <a:pt x="1418" y="6329"/>
                    <a:pt x="3175" y="6329"/>
                  </a:cubicBezTo>
                  <a:cubicBezTo>
                    <a:pt x="4931" y="6329"/>
                    <a:pt x="6349" y="4911"/>
                    <a:pt x="6349" y="3175"/>
                  </a:cubicBezTo>
                  <a:cubicBezTo>
                    <a:pt x="6349" y="1418"/>
                    <a:pt x="4931" y="0"/>
                    <a:pt x="31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34;p49">
              <a:extLst>
                <a:ext uri="{FF2B5EF4-FFF2-40B4-BE49-F238E27FC236}">
                  <a16:creationId xmlns:a16="http://schemas.microsoft.com/office/drawing/2014/main" id="{19D00397-3F09-8082-382C-D6C35220181F}"/>
                </a:ext>
              </a:extLst>
            </p:cNvPr>
            <p:cNvSpPr/>
            <p:nvPr/>
          </p:nvSpPr>
          <p:spPr>
            <a:xfrm>
              <a:off x="2116552" y="3268948"/>
              <a:ext cx="342058" cy="442903"/>
            </a:xfrm>
            <a:custGeom>
              <a:avLst/>
              <a:gdLst/>
              <a:ahLst/>
              <a:cxnLst/>
              <a:rect l="l" t="t" r="r" b="b"/>
              <a:pathLst>
                <a:path w="15250" h="19746" extrusionOk="0">
                  <a:moveTo>
                    <a:pt x="13004" y="1"/>
                  </a:moveTo>
                  <a:cubicBezTo>
                    <a:pt x="12981" y="1"/>
                    <a:pt x="12959" y="1"/>
                    <a:pt x="12936" y="2"/>
                  </a:cubicBezTo>
                  <a:lnTo>
                    <a:pt x="10880" y="62"/>
                  </a:lnTo>
                  <a:lnTo>
                    <a:pt x="5290" y="261"/>
                  </a:lnTo>
                  <a:lnTo>
                    <a:pt x="2276" y="361"/>
                  </a:lnTo>
                  <a:cubicBezTo>
                    <a:pt x="1118" y="401"/>
                    <a:pt x="220" y="1339"/>
                    <a:pt x="200" y="2477"/>
                  </a:cubicBezTo>
                  <a:lnTo>
                    <a:pt x="0" y="19745"/>
                  </a:lnTo>
                  <a:lnTo>
                    <a:pt x="13495" y="19745"/>
                  </a:lnTo>
                  <a:lnTo>
                    <a:pt x="12876" y="13836"/>
                  </a:lnTo>
                  <a:cubicBezTo>
                    <a:pt x="12837" y="13477"/>
                    <a:pt x="12856" y="13118"/>
                    <a:pt x="12916" y="12778"/>
                  </a:cubicBezTo>
                  <a:lnTo>
                    <a:pt x="15132" y="2338"/>
                  </a:lnTo>
                  <a:cubicBezTo>
                    <a:pt x="15250" y="1082"/>
                    <a:pt x="14250" y="1"/>
                    <a:pt x="1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5;p49">
              <a:extLst>
                <a:ext uri="{FF2B5EF4-FFF2-40B4-BE49-F238E27FC236}">
                  <a16:creationId xmlns:a16="http://schemas.microsoft.com/office/drawing/2014/main" id="{71FDF9E0-99F8-D8AC-394C-6D2918EC038D}"/>
                </a:ext>
              </a:extLst>
            </p:cNvPr>
            <p:cNvSpPr/>
            <p:nvPr/>
          </p:nvSpPr>
          <p:spPr>
            <a:xfrm>
              <a:off x="2283109" y="3719164"/>
              <a:ext cx="285242" cy="1014015"/>
            </a:xfrm>
            <a:custGeom>
              <a:avLst/>
              <a:gdLst/>
              <a:ahLst/>
              <a:cxnLst/>
              <a:rect l="l" t="t" r="r" b="b"/>
              <a:pathLst>
                <a:path w="12717" h="45208" extrusionOk="0">
                  <a:moveTo>
                    <a:pt x="2556" y="1"/>
                  </a:moveTo>
                  <a:cubicBezTo>
                    <a:pt x="2424" y="1"/>
                    <a:pt x="2291" y="11"/>
                    <a:pt x="2157" y="32"/>
                  </a:cubicBezTo>
                  <a:cubicBezTo>
                    <a:pt x="859" y="231"/>
                    <a:pt x="1" y="1349"/>
                    <a:pt x="220" y="2527"/>
                  </a:cubicBezTo>
                  <a:lnTo>
                    <a:pt x="7806" y="43411"/>
                  </a:lnTo>
                  <a:cubicBezTo>
                    <a:pt x="8006" y="44469"/>
                    <a:pt x="9024" y="45208"/>
                    <a:pt x="10162" y="45208"/>
                  </a:cubicBezTo>
                  <a:cubicBezTo>
                    <a:pt x="10281" y="45208"/>
                    <a:pt x="10421" y="45208"/>
                    <a:pt x="10561" y="45188"/>
                  </a:cubicBezTo>
                  <a:cubicBezTo>
                    <a:pt x="11859" y="44988"/>
                    <a:pt x="12717" y="43870"/>
                    <a:pt x="12497" y="42692"/>
                  </a:cubicBezTo>
                  <a:lnTo>
                    <a:pt x="4911" y="1808"/>
                  </a:lnTo>
                  <a:cubicBezTo>
                    <a:pt x="4715" y="752"/>
                    <a:pt x="3699" y="1"/>
                    <a:pt x="2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36;p49">
              <a:extLst>
                <a:ext uri="{FF2B5EF4-FFF2-40B4-BE49-F238E27FC236}">
                  <a16:creationId xmlns:a16="http://schemas.microsoft.com/office/drawing/2014/main" id="{27A7604D-4D74-B27F-D41E-3E055A94BE73}"/>
                </a:ext>
              </a:extLst>
            </p:cNvPr>
            <p:cNvSpPr/>
            <p:nvPr/>
          </p:nvSpPr>
          <p:spPr>
            <a:xfrm>
              <a:off x="2483242" y="4696391"/>
              <a:ext cx="81084" cy="55111"/>
            </a:xfrm>
            <a:custGeom>
              <a:avLst/>
              <a:gdLst/>
              <a:ahLst/>
              <a:cxnLst/>
              <a:rect l="l" t="t" r="r" b="b"/>
              <a:pathLst>
                <a:path w="3615" h="2457" extrusionOk="0">
                  <a:moveTo>
                    <a:pt x="3135" y="1"/>
                  </a:moveTo>
                  <a:lnTo>
                    <a:pt x="1" y="879"/>
                  </a:lnTo>
                  <a:lnTo>
                    <a:pt x="560" y="2456"/>
                  </a:lnTo>
                  <a:lnTo>
                    <a:pt x="3614" y="1817"/>
                  </a:lnTo>
                  <a:lnTo>
                    <a:pt x="31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37;p49">
              <a:extLst>
                <a:ext uri="{FF2B5EF4-FFF2-40B4-BE49-F238E27FC236}">
                  <a16:creationId xmlns:a16="http://schemas.microsoft.com/office/drawing/2014/main" id="{F4B4A2AE-0271-7EC8-C776-44157C2A4007}"/>
                </a:ext>
              </a:extLst>
            </p:cNvPr>
            <p:cNvSpPr/>
            <p:nvPr/>
          </p:nvSpPr>
          <p:spPr>
            <a:xfrm>
              <a:off x="2495780" y="4724158"/>
              <a:ext cx="240046" cy="97189"/>
            </a:xfrm>
            <a:custGeom>
              <a:avLst/>
              <a:gdLst/>
              <a:ahLst/>
              <a:cxnLst/>
              <a:rect l="l" t="t" r="r" b="b"/>
              <a:pathLst>
                <a:path w="10702" h="4333" extrusionOk="0">
                  <a:moveTo>
                    <a:pt x="3415" y="0"/>
                  </a:moveTo>
                  <a:lnTo>
                    <a:pt x="1" y="1218"/>
                  </a:lnTo>
                  <a:lnTo>
                    <a:pt x="1" y="4332"/>
                  </a:lnTo>
                  <a:lnTo>
                    <a:pt x="10701" y="4332"/>
                  </a:lnTo>
                  <a:lnTo>
                    <a:pt x="10701" y="3175"/>
                  </a:lnTo>
                  <a:lnTo>
                    <a:pt x="5351" y="1977"/>
                  </a:lnTo>
                  <a:lnTo>
                    <a:pt x="34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8;p49">
              <a:extLst>
                <a:ext uri="{FF2B5EF4-FFF2-40B4-BE49-F238E27FC236}">
                  <a16:creationId xmlns:a16="http://schemas.microsoft.com/office/drawing/2014/main" id="{AA9FB134-FD47-634B-9CD1-03CA78B27212}"/>
                </a:ext>
              </a:extLst>
            </p:cNvPr>
            <p:cNvSpPr/>
            <p:nvPr/>
          </p:nvSpPr>
          <p:spPr>
            <a:xfrm>
              <a:off x="2087439" y="3711807"/>
              <a:ext cx="331829" cy="155866"/>
            </a:xfrm>
            <a:custGeom>
              <a:avLst/>
              <a:gdLst/>
              <a:ahLst/>
              <a:cxnLst/>
              <a:rect l="l" t="t" r="r" b="b"/>
              <a:pathLst>
                <a:path w="14794" h="6949" extrusionOk="0">
                  <a:moveTo>
                    <a:pt x="1298" y="0"/>
                  </a:moveTo>
                  <a:cubicBezTo>
                    <a:pt x="1298" y="0"/>
                    <a:pt x="1" y="5510"/>
                    <a:pt x="6828" y="6768"/>
                  </a:cubicBezTo>
                  <a:cubicBezTo>
                    <a:pt x="7488" y="6891"/>
                    <a:pt x="8094" y="6948"/>
                    <a:pt x="8648" y="6948"/>
                  </a:cubicBezTo>
                  <a:cubicBezTo>
                    <a:pt x="13830" y="6948"/>
                    <a:pt x="14613" y="1984"/>
                    <a:pt x="147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39;p49">
              <a:extLst>
                <a:ext uri="{FF2B5EF4-FFF2-40B4-BE49-F238E27FC236}">
                  <a16:creationId xmlns:a16="http://schemas.microsoft.com/office/drawing/2014/main" id="{5E06679A-8E30-273B-9933-F4502D0CD09B}"/>
                </a:ext>
              </a:extLst>
            </p:cNvPr>
            <p:cNvSpPr/>
            <p:nvPr/>
          </p:nvSpPr>
          <p:spPr>
            <a:xfrm>
              <a:off x="2010889" y="3740359"/>
              <a:ext cx="255680" cy="1001342"/>
            </a:xfrm>
            <a:custGeom>
              <a:avLst/>
              <a:gdLst/>
              <a:ahLst/>
              <a:cxnLst/>
              <a:rect l="l" t="t" r="r" b="b"/>
              <a:pathLst>
                <a:path w="11399" h="44643" extrusionOk="0">
                  <a:moveTo>
                    <a:pt x="8845" y="0"/>
                  </a:moveTo>
                  <a:cubicBezTo>
                    <a:pt x="7689" y="0"/>
                    <a:pt x="6671" y="775"/>
                    <a:pt x="6508" y="1861"/>
                  </a:cubicBezTo>
                  <a:lnTo>
                    <a:pt x="180" y="42167"/>
                  </a:lnTo>
                  <a:cubicBezTo>
                    <a:pt x="0" y="43344"/>
                    <a:pt x="898" y="44442"/>
                    <a:pt x="2196" y="44622"/>
                  </a:cubicBezTo>
                  <a:cubicBezTo>
                    <a:pt x="2316" y="44642"/>
                    <a:pt x="2416" y="44642"/>
                    <a:pt x="2535" y="44642"/>
                  </a:cubicBezTo>
                  <a:cubicBezTo>
                    <a:pt x="3693" y="44642"/>
                    <a:pt x="4711" y="43863"/>
                    <a:pt x="4891" y="42785"/>
                  </a:cubicBezTo>
                  <a:lnTo>
                    <a:pt x="11219" y="2460"/>
                  </a:lnTo>
                  <a:cubicBezTo>
                    <a:pt x="11399" y="1282"/>
                    <a:pt x="10501" y="185"/>
                    <a:pt x="9203" y="25"/>
                  </a:cubicBezTo>
                  <a:cubicBezTo>
                    <a:pt x="9083" y="8"/>
                    <a:pt x="8963" y="0"/>
                    <a:pt x="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40;p49">
              <a:extLst>
                <a:ext uri="{FF2B5EF4-FFF2-40B4-BE49-F238E27FC236}">
                  <a16:creationId xmlns:a16="http://schemas.microsoft.com/office/drawing/2014/main" id="{78F607FA-8D5B-7961-6161-75617AA0AFBB}"/>
                </a:ext>
              </a:extLst>
            </p:cNvPr>
            <p:cNvSpPr/>
            <p:nvPr/>
          </p:nvSpPr>
          <p:spPr>
            <a:xfrm>
              <a:off x="2024301" y="4708929"/>
              <a:ext cx="73458" cy="44815"/>
            </a:xfrm>
            <a:custGeom>
              <a:avLst/>
              <a:gdLst/>
              <a:ahLst/>
              <a:cxnLst/>
              <a:rect l="l" t="t" r="r" b="b"/>
              <a:pathLst>
                <a:path w="3275" h="1998" extrusionOk="0">
                  <a:moveTo>
                    <a:pt x="181" y="1"/>
                  </a:moveTo>
                  <a:lnTo>
                    <a:pt x="1" y="1598"/>
                  </a:lnTo>
                  <a:lnTo>
                    <a:pt x="2656" y="1997"/>
                  </a:lnTo>
                  <a:lnTo>
                    <a:pt x="3275" y="679"/>
                  </a:lnTo>
                  <a:lnTo>
                    <a:pt x="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1;p49">
              <a:extLst>
                <a:ext uri="{FF2B5EF4-FFF2-40B4-BE49-F238E27FC236}">
                  <a16:creationId xmlns:a16="http://schemas.microsoft.com/office/drawing/2014/main" id="{87A6ED76-B43E-9C04-7633-DD172BF0FFE4}"/>
                </a:ext>
              </a:extLst>
            </p:cNvPr>
            <p:cNvSpPr/>
            <p:nvPr/>
          </p:nvSpPr>
          <p:spPr>
            <a:xfrm>
              <a:off x="1969238" y="4738491"/>
              <a:ext cx="159881" cy="82856"/>
            </a:xfrm>
            <a:custGeom>
              <a:avLst/>
              <a:gdLst/>
              <a:ahLst/>
              <a:cxnLst/>
              <a:rect l="l" t="t" r="r" b="b"/>
              <a:pathLst>
                <a:path w="7128" h="3694" extrusionOk="0">
                  <a:moveTo>
                    <a:pt x="2456" y="0"/>
                  </a:moveTo>
                  <a:lnTo>
                    <a:pt x="1039" y="2396"/>
                  </a:lnTo>
                  <a:cubicBezTo>
                    <a:pt x="1039" y="2396"/>
                    <a:pt x="120" y="2895"/>
                    <a:pt x="0" y="3693"/>
                  </a:cubicBezTo>
                  <a:lnTo>
                    <a:pt x="7127" y="3693"/>
                  </a:lnTo>
                  <a:cubicBezTo>
                    <a:pt x="7127" y="3693"/>
                    <a:pt x="6868" y="2675"/>
                    <a:pt x="5610" y="2316"/>
                  </a:cubicBezTo>
                  <a:lnTo>
                    <a:pt x="5251" y="420"/>
                  </a:lnTo>
                  <a:lnTo>
                    <a:pt x="2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42;p49">
              <a:extLst>
                <a:ext uri="{FF2B5EF4-FFF2-40B4-BE49-F238E27FC236}">
                  <a16:creationId xmlns:a16="http://schemas.microsoft.com/office/drawing/2014/main" id="{C5FFCE75-CC1C-59B6-80A1-59B0BF26F80C}"/>
                </a:ext>
              </a:extLst>
            </p:cNvPr>
            <p:cNvSpPr/>
            <p:nvPr/>
          </p:nvSpPr>
          <p:spPr>
            <a:xfrm>
              <a:off x="2373565" y="3275430"/>
              <a:ext cx="428077" cy="480742"/>
            </a:xfrm>
            <a:custGeom>
              <a:avLst/>
              <a:gdLst/>
              <a:ahLst/>
              <a:cxnLst/>
              <a:rect l="l" t="t" r="r" b="b"/>
              <a:pathLst>
                <a:path w="19085" h="21433" extrusionOk="0">
                  <a:moveTo>
                    <a:pt x="2236" y="1"/>
                  </a:moveTo>
                  <a:cubicBezTo>
                    <a:pt x="2017" y="1"/>
                    <a:pt x="1795" y="37"/>
                    <a:pt x="1577" y="112"/>
                  </a:cubicBezTo>
                  <a:cubicBezTo>
                    <a:pt x="539" y="491"/>
                    <a:pt x="0" y="1629"/>
                    <a:pt x="359" y="2667"/>
                  </a:cubicBezTo>
                  <a:cubicBezTo>
                    <a:pt x="419" y="2807"/>
                    <a:pt x="1657" y="6301"/>
                    <a:pt x="4172" y="10293"/>
                  </a:cubicBezTo>
                  <a:cubicBezTo>
                    <a:pt x="7626" y="15803"/>
                    <a:pt x="11619" y="19496"/>
                    <a:pt x="16070" y="21273"/>
                  </a:cubicBezTo>
                  <a:cubicBezTo>
                    <a:pt x="16310" y="21373"/>
                    <a:pt x="16569" y="21433"/>
                    <a:pt x="16809" y="21433"/>
                  </a:cubicBezTo>
                  <a:cubicBezTo>
                    <a:pt x="17607" y="21433"/>
                    <a:pt x="18366" y="20953"/>
                    <a:pt x="18665" y="20175"/>
                  </a:cubicBezTo>
                  <a:cubicBezTo>
                    <a:pt x="19085" y="19157"/>
                    <a:pt x="18586" y="17979"/>
                    <a:pt x="17567" y="17580"/>
                  </a:cubicBezTo>
                  <a:cubicBezTo>
                    <a:pt x="8764" y="14046"/>
                    <a:pt x="4172" y="1450"/>
                    <a:pt x="4132" y="1330"/>
                  </a:cubicBezTo>
                  <a:cubicBezTo>
                    <a:pt x="3833" y="510"/>
                    <a:pt x="3059" y="1"/>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43;p49">
              <a:extLst>
                <a:ext uri="{FF2B5EF4-FFF2-40B4-BE49-F238E27FC236}">
                  <a16:creationId xmlns:a16="http://schemas.microsoft.com/office/drawing/2014/main" id="{BE937DA9-3624-3B9E-06A7-8FD241F9AA0F}"/>
                </a:ext>
              </a:extLst>
            </p:cNvPr>
            <p:cNvSpPr/>
            <p:nvPr/>
          </p:nvSpPr>
          <p:spPr>
            <a:xfrm>
              <a:off x="2741601" y="3679554"/>
              <a:ext cx="39432" cy="64554"/>
            </a:xfrm>
            <a:custGeom>
              <a:avLst/>
              <a:gdLst/>
              <a:ahLst/>
              <a:cxnLst/>
              <a:rect l="l" t="t" r="r" b="b"/>
              <a:pathLst>
                <a:path w="1758" h="2878" extrusionOk="0">
                  <a:moveTo>
                    <a:pt x="917" y="0"/>
                  </a:moveTo>
                  <a:cubicBezTo>
                    <a:pt x="467" y="0"/>
                    <a:pt x="80" y="593"/>
                    <a:pt x="41" y="1378"/>
                  </a:cubicBezTo>
                  <a:cubicBezTo>
                    <a:pt x="1" y="2177"/>
                    <a:pt x="340" y="2856"/>
                    <a:pt x="799" y="2876"/>
                  </a:cubicBezTo>
                  <a:cubicBezTo>
                    <a:pt x="813" y="2877"/>
                    <a:pt x="827" y="2877"/>
                    <a:pt x="841" y="2877"/>
                  </a:cubicBezTo>
                  <a:cubicBezTo>
                    <a:pt x="1282" y="2877"/>
                    <a:pt x="1659" y="2272"/>
                    <a:pt x="1717" y="1498"/>
                  </a:cubicBezTo>
                  <a:cubicBezTo>
                    <a:pt x="1757" y="700"/>
                    <a:pt x="1418" y="41"/>
                    <a:pt x="939" y="1"/>
                  </a:cubicBezTo>
                  <a:cubicBezTo>
                    <a:pt x="931" y="1"/>
                    <a:pt x="924" y="0"/>
                    <a:pt x="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44;p49">
              <a:extLst>
                <a:ext uri="{FF2B5EF4-FFF2-40B4-BE49-F238E27FC236}">
                  <a16:creationId xmlns:a16="http://schemas.microsoft.com/office/drawing/2014/main" id="{C1611CC1-66BF-EF71-7A57-F192758F0163}"/>
                </a:ext>
              </a:extLst>
            </p:cNvPr>
            <p:cNvSpPr/>
            <p:nvPr/>
          </p:nvSpPr>
          <p:spPr>
            <a:xfrm>
              <a:off x="2750102" y="3682493"/>
              <a:ext cx="68995" cy="64464"/>
            </a:xfrm>
            <a:custGeom>
              <a:avLst/>
              <a:gdLst/>
              <a:ahLst/>
              <a:cxnLst/>
              <a:rect l="l" t="t" r="r" b="b"/>
              <a:pathLst>
                <a:path w="3076" h="2874" extrusionOk="0">
                  <a:moveTo>
                    <a:pt x="1535" y="1"/>
                  </a:moveTo>
                  <a:cubicBezTo>
                    <a:pt x="1444" y="1"/>
                    <a:pt x="1351" y="10"/>
                    <a:pt x="1259" y="30"/>
                  </a:cubicBezTo>
                  <a:cubicBezTo>
                    <a:pt x="500" y="169"/>
                    <a:pt x="1" y="928"/>
                    <a:pt x="161" y="1706"/>
                  </a:cubicBezTo>
                  <a:cubicBezTo>
                    <a:pt x="301" y="2390"/>
                    <a:pt x="887" y="2873"/>
                    <a:pt x="1541" y="2873"/>
                  </a:cubicBezTo>
                  <a:cubicBezTo>
                    <a:pt x="1632" y="2873"/>
                    <a:pt x="1725" y="2864"/>
                    <a:pt x="1818" y="2844"/>
                  </a:cubicBezTo>
                  <a:cubicBezTo>
                    <a:pt x="2576" y="2705"/>
                    <a:pt x="3075" y="1946"/>
                    <a:pt x="2916" y="1167"/>
                  </a:cubicBezTo>
                  <a:cubicBezTo>
                    <a:pt x="2775" y="484"/>
                    <a:pt x="2189" y="1"/>
                    <a:pt x="1535"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45;p49">
              <a:extLst>
                <a:ext uri="{FF2B5EF4-FFF2-40B4-BE49-F238E27FC236}">
                  <a16:creationId xmlns:a16="http://schemas.microsoft.com/office/drawing/2014/main" id="{EBA9675A-DD2B-5F55-AE15-3774EAE714A9}"/>
                </a:ext>
              </a:extLst>
            </p:cNvPr>
            <p:cNvSpPr/>
            <p:nvPr/>
          </p:nvSpPr>
          <p:spPr>
            <a:xfrm>
              <a:off x="2773383" y="3663204"/>
              <a:ext cx="87051" cy="88105"/>
            </a:xfrm>
            <a:custGeom>
              <a:avLst/>
              <a:gdLst/>
              <a:ahLst/>
              <a:cxnLst/>
              <a:rect l="l" t="t" r="r" b="b"/>
              <a:pathLst>
                <a:path w="3881" h="3928" extrusionOk="0">
                  <a:moveTo>
                    <a:pt x="1735" y="1"/>
                  </a:moveTo>
                  <a:cubicBezTo>
                    <a:pt x="1349" y="1"/>
                    <a:pt x="1" y="1049"/>
                    <a:pt x="1" y="1049"/>
                  </a:cubicBezTo>
                  <a:lnTo>
                    <a:pt x="520" y="3664"/>
                  </a:lnTo>
                  <a:cubicBezTo>
                    <a:pt x="520" y="3664"/>
                    <a:pt x="1535" y="3928"/>
                    <a:pt x="2007" y="3928"/>
                  </a:cubicBezTo>
                  <a:cubicBezTo>
                    <a:pt x="2130" y="3928"/>
                    <a:pt x="2216" y="3910"/>
                    <a:pt x="2237" y="3864"/>
                  </a:cubicBezTo>
                  <a:cubicBezTo>
                    <a:pt x="2357" y="3625"/>
                    <a:pt x="1239" y="3325"/>
                    <a:pt x="1239" y="3325"/>
                  </a:cubicBezTo>
                  <a:lnTo>
                    <a:pt x="1239" y="3325"/>
                  </a:lnTo>
                  <a:cubicBezTo>
                    <a:pt x="1239" y="3325"/>
                    <a:pt x="1914" y="3390"/>
                    <a:pt x="2446" y="3390"/>
                  </a:cubicBezTo>
                  <a:cubicBezTo>
                    <a:pt x="2801" y="3390"/>
                    <a:pt x="3091" y="3361"/>
                    <a:pt x="3075" y="3265"/>
                  </a:cubicBezTo>
                  <a:cubicBezTo>
                    <a:pt x="3015" y="3006"/>
                    <a:pt x="1658" y="2766"/>
                    <a:pt x="1658" y="2766"/>
                  </a:cubicBezTo>
                  <a:cubicBezTo>
                    <a:pt x="1658" y="2766"/>
                    <a:pt x="3834" y="2586"/>
                    <a:pt x="3874" y="2167"/>
                  </a:cubicBezTo>
                  <a:cubicBezTo>
                    <a:pt x="3880" y="2021"/>
                    <a:pt x="3621" y="1972"/>
                    <a:pt x="3272" y="1972"/>
                  </a:cubicBezTo>
                  <a:cubicBezTo>
                    <a:pt x="2574" y="1972"/>
                    <a:pt x="1518" y="2167"/>
                    <a:pt x="1518" y="2167"/>
                  </a:cubicBezTo>
                  <a:cubicBezTo>
                    <a:pt x="1518" y="2167"/>
                    <a:pt x="3714" y="1588"/>
                    <a:pt x="3694" y="1249"/>
                  </a:cubicBezTo>
                  <a:cubicBezTo>
                    <a:pt x="3684" y="1167"/>
                    <a:pt x="3495" y="1136"/>
                    <a:pt x="3221" y="1136"/>
                  </a:cubicBezTo>
                  <a:cubicBezTo>
                    <a:pt x="2434" y="1136"/>
                    <a:pt x="939" y="1389"/>
                    <a:pt x="939" y="1389"/>
                  </a:cubicBezTo>
                  <a:cubicBezTo>
                    <a:pt x="939" y="1389"/>
                    <a:pt x="2017" y="251"/>
                    <a:pt x="1818" y="31"/>
                  </a:cubicBezTo>
                  <a:cubicBezTo>
                    <a:pt x="1800" y="10"/>
                    <a:pt x="1772" y="1"/>
                    <a:pt x="1735"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6;p49">
              <a:extLst>
                <a:ext uri="{FF2B5EF4-FFF2-40B4-BE49-F238E27FC236}">
                  <a16:creationId xmlns:a16="http://schemas.microsoft.com/office/drawing/2014/main" id="{EB79AE58-01B1-B1C3-851A-8F6CC2832842}"/>
                </a:ext>
              </a:extLst>
            </p:cNvPr>
            <p:cNvSpPr/>
            <p:nvPr/>
          </p:nvSpPr>
          <p:spPr>
            <a:xfrm>
              <a:off x="1993417" y="3275498"/>
              <a:ext cx="210932" cy="659778"/>
            </a:xfrm>
            <a:custGeom>
              <a:avLst/>
              <a:gdLst/>
              <a:ahLst/>
              <a:cxnLst/>
              <a:rect l="l" t="t" r="r" b="b"/>
              <a:pathLst>
                <a:path w="9404" h="29415" extrusionOk="0">
                  <a:moveTo>
                    <a:pt x="7173" y="0"/>
                  </a:moveTo>
                  <a:cubicBezTo>
                    <a:pt x="6793" y="0"/>
                    <a:pt x="6409" y="107"/>
                    <a:pt x="6069" y="329"/>
                  </a:cubicBezTo>
                  <a:cubicBezTo>
                    <a:pt x="5031" y="1027"/>
                    <a:pt x="3115" y="5100"/>
                    <a:pt x="3095" y="5140"/>
                  </a:cubicBezTo>
                  <a:cubicBezTo>
                    <a:pt x="2037" y="7455"/>
                    <a:pt x="699" y="11009"/>
                    <a:pt x="400" y="14882"/>
                  </a:cubicBezTo>
                  <a:cubicBezTo>
                    <a:pt x="0" y="20471"/>
                    <a:pt x="1877" y="25322"/>
                    <a:pt x="5850" y="28896"/>
                  </a:cubicBezTo>
                  <a:cubicBezTo>
                    <a:pt x="6229" y="29255"/>
                    <a:pt x="6708" y="29415"/>
                    <a:pt x="7187" y="29415"/>
                  </a:cubicBezTo>
                  <a:cubicBezTo>
                    <a:pt x="7726" y="29415"/>
                    <a:pt x="8265" y="29195"/>
                    <a:pt x="8664" y="28756"/>
                  </a:cubicBezTo>
                  <a:cubicBezTo>
                    <a:pt x="9403" y="27937"/>
                    <a:pt x="9343" y="26680"/>
                    <a:pt x="8525" y="25941"/>
                  </a:cubicBezTo>
                  <a:cubicBezTo>
                    <a:pt x="4752" y="22547"/>
                    <a:pt x="3534" y="17916"/>
                    <a:pt x="4851" y="12147"/>
                  </a:cubicBezTo>
                  <a:cubicBezTo>
                    <a:pt x="5890" y="7695"/>
                    <a:pt x="8185" y="3982"/>
                    <a:pt x="8644" y="3343"/>
                  </a:cubicBezTo>
                  <a:cubicBezTo>
                    <a:pt x="9263" y="2684"/>
                    <a:pt x="9363" y="1666"/>
                    <a:pt x="8844" y="888"/>
                  </a:cubicBezTo>
                  <a:cubicBezTo>
                    <a:pt x="8454" y="309"/>
                    <a:pt x="7819" y="0"/>
                    <a:pt x="71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7;p49">
              <a:extLst>
                <a:ext uri="{FF2B5EF4-FFF2-40B4-BE49-F238E27FC236}">
                  <a16:creationId xmlns:a16="http://schemas.microsoft.com/office/drawing/2014/main" id="{B490A352-6739-BB2E-B754-B2EE7E07A978}"/>
                </a:ext>
              </a:extLst>
            </p:cNvPr>
            <p:cNvSpPr/>
            <p:nvPr/>
          </p:nvSpPr>
          <p:spPr>
            <a:xfrm>
              <a:off x="2134898" y="3870133"/>
              <a:ext cx="58677" cy="54236"/>
            </a:xfrm>
            <a:custGeom>
              <a:avLst/>
              <a:gdLst/>
              <a:ahLst/>
              <a:cxnLst/>
              <a:rect l="l" t="t" r="r" b="b"/>
              <a:pathLst>
                <a:path w="2616" h="2418" extrusionOk="0">
                  <a:moveTo>
                    <a:pt x="1869" y="1"/>
                  </a:moveTo>
                  <a:cubicBezTo>
                    <a:pt x="1516" y="1"/>
                    <a:pt x="1070" y="229"/>
                    <a:pt x="699" y="627"/>
                  </a:cubicBezTo>
                  <a:cubicBezTo>
                    <a:pt x="160" y="1226"/>
                    <a:pt x="1" y="1964"/>
                    <a:pt x="340" y="2284"/>
                  </a:cubicBezTo>
                  <a:cubicBezTo>
                    <a:pt x="443" y="2374"/>
                    <a:pt x="578" y="2418"/>
                    <a:pt x="732" y="2418"/>
                  </a:cubicBezTo>
                  <a:cubicBezTo>
                    <a:pt x="1088" y="2418"/>
                    <a:pt x="1541" y="2189"/>
                    <a:pt x="1917" y="1785"/>
                  </a:cubicBezTo>
                  <a:cubicBezTo>
                    <a:pt x="2456" y="1186"/>
                    <a:pt x="2616" y="447"/>
                    <a:pt x="2277" y="148"/>
                  </a:cubicBezTo>
                  <a:cubicBezTo>
                    <a:pt x="2170" y="48"/>
                    <a:pt x="2029"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8;p49">
              <a:extLst>
                <a:ext uri="{FF2B5EF4-FFF2-40B4-BE49-F238E27FC236}">
                  <a16:creationId xmlns:a16="http://schemas.microsoft.com/office/drawing/2014/main" id="{5328191C-0CE2-1BEC-2C95-A2EB1A30B3A1}"/>
                </a:ext>
              </a:extLst>
            </p:cNvPr>
            <p:cNvSpPr/>
            <p:nvPr/>
          </p:nvSpPr>
          <p:spPr>
            <a:xfrm>
              <a:off x="2149679" y="3886327"/>
              <a:ext cx="68524" cy="62445"/>
            </a:xfrm>
            <a:custGeom>
              <a:avLst/>
              <a:gdLst/>
              <a:ahLst/>
              <a:cxnLst/>
              <a:rect l="l" t="t" r="r" b="b"/>
              <a:pathLst>
                <a:path w="3055" h="2784" extrusionOk="0">
                  <a:moveTo>
                    <a:pt x="1485" y="1"/>
                  </a:moveTo>
                  <a:cubicBezTo>
                    <a:pt x="1153" y="1"/>
                    <a:pt x="821" y="121"/>
                    <a:pt x="560" y="364"/>
                  </a:cubicBezTo>
                  <a:cubicBezTo>
                    <a:pt x="21" y="883"/>
                    <a:pt x="1" y="1762"/>
                    <a:pt x="520" y="2320"/>
                  </a:cubicBezTo>
                  <a:cubicBezTo>
                    <a:pt x="806" y="2628"/>
                    <a:pt x="1189" y="2784"/>
                    <a:pt x="1568" y="2784"/>
                  </a:cubicBezTo>
                  <a:cubicBezTo>
                    <a:pt x="1903" y="2784"/>
                    <a:pt x="2234" y="2663"/>
                    <a:pt x="2496" y="2420"/>
                  </a:cubicBezTo>
                  <a:cubicBezTo>
                    <a:pt x="3035" y="1901"/>
                    <a:pt x="3055" y="1023"/>
                    <a:pt x="2516" y="464"/>
                  </a:cubicBezTo>
                  <a:cubicBezTo>
                    <a:pt x="2240" y="156"/>
                    <a:pt x="1862" y="1"/>
                    <a:pt x="1485" y="1"/>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9;p49">
              <a:extLst>
                <a:ext uri="{FF2B5EF4-FFF2-40B4-BE49-F238E27FC236}">
                  <a16:creationId xmlns:a16="http://schemas.microsoft.com/office/drawing/2014/main" id="{5E6D4BB9-F18D-DCF5-4723-2BC39BF3508F}"/>
                </a:ext>
              </a:extLst>
            </p:cNvPr>
            <p:cNvSpPr/>
            <p:nvPr/>
          </p:nvSpPr>
          <p:spPr>
            <a:xfrm>
              <a:off x="2159525" y="3894042"/>
              <a:ext cx="88240" cy="84202"/>
            </a:xfrm>
            <a:custGeom>
              <a:avLst/>
              <a:gdLst/>
              <a:ahLst/>
              <a:cxnLst/>
              <a:rect l="l" t="t" r="r" b="b"/>
              <a:pathLst>
                <a:path w="3934" h="3754" extrusionOk="0">
                  <a:moveTo>
                    <a:pt x="1837" y="0"/>
                  </a:moveTo>
                  <a:lnTo>
                    <a:pt x="1" y="1737"/>
                  </a:lnTo>
                  <a:cubicBezTo>
                    <a:pt x="1" y="1737"/>
                    <a:pt x="601" y="3595"/>
                    <a:pt x="905" y="3595"/>
                  </a:cubicBezTo>
                  <a:cubicBezTo>
                    <a:pt x="910" y="3595"/>
                    <a:pt x="914" y="3594"/>
                    <a:pt x="919" y="3593"/>
                  </a:cubicBezTo>
                  <a:cubicBezTo>
                    <a:pt x="1199" y="3534"/>
                    <a:pt x="939" y="2017"/>
                    <a:pt x="939" y="2016"/>
                  </a:cubicBezTo>
                  <a:lnTo>
                    <a:pt x="939" y="2016"/>
                  </a:lnTo>
                  <a:cubicBezTo>
                    <a:pt x="939" y="2017"/>
                    <a:pt x="2676" y="3754"/>
                    <a:pt x="3044" y="3754"/>
                  </a:cubicBezTo>
                  <a:cubicBezTo>
                    <a:pt x="3066" y="3754"/>
                    <a:pt x="3083" y="3747"/>
                    <a:pt x="3095" y="3733"/>
                  </a:cubicBezTo>
                  <a:cubicBezTo>
                    <a:pt x="3295" y="3494"/>
                    <a:pt x="1838" y="1757"/>
                    <a:pt x="1837" y="1757"/>
                  </a:cubicBezTo>
                  <a:lnTo>
                    <a:pt x="1837" y="1757"/>
                  </a:lnTo>
                  <a:cubicBezTo>
                    <a:pt x="1838" y="1757"/>
                    <a:pt x="3243" y="3179"/>
                    <a:pt x="3646" y="3179"/>
                  </a:cubicBezTo>
                  <a:cubicBezTo>
                    <a:pt x="3686" y="3179"/>
                    <a:pt x="3716" y="3165"/>
                    <a:pt x="3734" y="3134"/>
                  </a:cubicBezTo>
                  <a:cubicBezTo>
                    <a:pt x="3933" y="2775"/>
                    <a:pt x="2277" y="1358"/>
                    <a:pt x="2277" y="1358"/>
                  </a:cubicBezTo>
                  <a:lnTo>
                    <a:pt x="2277" y="1358"/>
                  </a:lnTo>
                  <a:cubicBezTo>
                    <a:pt x="2277" y="1358"/>
                    <a:pt x="3232" y="1843"/>
                    <a:pt x="3575" y="1843"/>
                  </a:cubicBezTo>
                  <a:cubicBezTo>
                    <a:pt x="3619" y="1843"/>
                    <a:pt x="3653" y="1835"/>
                    <a:pt x="3674" y="1817"/>
                  </a:cubicBezTo>
                  <a:cubicBezTo>
                    <a:pt x="3854" y="1637"/>
                    <a:pt x="2237" y="699"/>
                    <a:pt x="2237" y="699"/>
                  </a:cubicBezTo>
                  <a:lnTo>
                    <a:pt x="2237" y="699"/>
                  </a:lnTo>
                  <a:cubicBezTo>
                    <a:pt x="2237" y="699"/>
                    <a:pt x="2863" y="935"/>
                    <a:pt x="3170" y="935"/>
                  </a:cubicBezTo>
                  <a:cubicBezTo>
                    <a:pt x="3262" y="935"/>
                    <a:pt x="3325" y="914"/>
                    <a:pt x="3335" y="859"/>
                  </a:cubicBezTo>
                  <a:cubicBezTo>
                    <a:pt x="3374" y="619"/>
                    <a:pt x="1837" y="0"/>
                    <a:pt x="1837"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0;p49">
              <a:extLst>
                <a:ext uri="{FF2B5EF4-FFF2-40B4-BE49-F238E27FC236}">
                  <a16:creationId xmlns:a16="http://schemas.microsoft.com/office/drawing/2014/main" id="{8777A478-0820-002E-E478-FDCC780A75CD}"/>
                </a:ext>
              </a:extLst>
            </p:cNvPr>
            <p:cNvSpPr/>
            <p:nvPr/>
          </p:nvSpPr>
          <p:spPr>
            <a:xfrm>
              <a:off x="2349835" y="3170037"/>
              <a:ext cx="40755" cy="73436"/>
            </a:xfrm>
            <a:custGeom>
              <a:avLst/>
              <a:gdLst/>
              <a:ahLst/>
              <a:cxnLst/>
              <a:rect l="l" t="t" r="r" b="b"/>
              <a:pathLst>
                <a:path w="1817" h="3274" extrusionOk="0">
                  <a:moveTo>
                    <a:pt x="619" y="0"/>
                  </a:moveTo>
                  <a:lnTo>
                    <a:pt x="0" y="180"/>
                  </a:lnTo>
                  <a:cubicBezTo>
                    <a:pt x="998" y="938"/>
                    <a:pt x="1677" y="3274"/>
                    <a:pt x="1677" y="3274"/>
                  </a:cubicBezTo>
                  <a:lnTo>
                    <a:pt x="1817" y="3174"/>
                  </a:lnTo>
                  <a:cubicBezTo>
                    <a:pt x="1557" y="1757"/>
                    <a:pt x="619" y="0"/>
                    <a:pt x="619"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51;p49">
              <a:extLst>
                <a:ext uri="{FF2B5EF4-FFF2-40B4-BE49-F238E27FC236}">
                  <a16:creationId xmlns:a16="http://schemas.microsoft.com/office/drawing/2014/main" id="{35FBAD33-0BE6-811A-F409-49C327EC69DE}"/>
                </a:ext>
              </a:extLst>
            </p:cNvPr>
            <p:cNvSpPr/>
            <p:nvPr/>
          </p:nvSpPr>
          <p:spPr>
            <a:xfrm>
              <a:off x="2171996" y="3046723"/>
              <a:ext cx="216808" cy="233519"/>
            </a:xfrm>
            <a:custGeom>
              <a:avLst/>
              <a:gdLst/>
              <a:ahLst/>
              <a:cxnLst/>
              <a:rect l="l" t="t" r="r" b="b"/>
              <a:pathLst>
                <a:path w="9666" h="10411" extrusionOk="0">
                  <a:moveTo>
                    <a:pt x="5167" y="1"/>
                  </a:moveTo>
                  <a:cubicBezTo>
                    <a:pt x="5098" y="1"/>
                    <a:pt x="5027" y="3"/>
                    <a:pt x="4955" y="8"/>
                  </a:cubicBezTo>
                  <a:cubicBezTo>
                    <a:pt x="3258" y="148"/>
                    <a:pt x="363" y="2144"/>
                    <a:pt x="1621" y="5139"/>
                  </a:cubicBezTo>
                  <a:cubicBezTo>
                    <a:pt x="1621" y="5139"/>
                    <a:pt x="623" y="5797"/>
                    <a:pt x="862" y="5997"/>
                  </a:cubicBezTo>
                  <a:cubicBezTo>
                    <a:pt x="912" y="6043"/>
                    <a:pt x="971" y="6061"/>
                    <a:pt x="1034" y="6061"/>
                  </a:cubicBezTo>
                  <a:cubicBezTo>
                    <a:pt x="1272" y="6061"/>
                    <a:pt x="1561" y="5798"/>
                    <a:pt x="1561" y="5797"/>
                  </a:cubicBezTo>
                  <a:lnTo>
                    <a:pt x="1561" y="5797"/>
                  </a:lnTo>
                  <a:cubicBezTo>
                    <a:pt x="1561" y="5798"/>
                    <a:pt x="942" y="6696"/>
                    <a:pt x="1281" y="6696"/>
                  </a:cubicBezTo>
                  <a:cubicBezTo>
                    <a:pt x="1289" y="6696"/>
                    <a:pt x="1296" y="6696"/>
                    <a:pt x="1304" y="6696"/>
                  </a:cubicBezTo>
                  <a:cubicBezTo>
                    <a:pt x="1436" y="6696"/>
                    <a:pt x="1556" y="6628"/>
                    <a:pt x="1651" y="6547"/>
                  </a:cubicBezTo>
                  <a:lnTo>
                    <a:pt x="1651" y="6547"/>
                  </a:lnTo>
                  <a:cubicBezTo>
                    <a:pt x="1141" y="7175"/>
                    <a:pt x="1" y="8746"/>
                    <a:pt x="583" y="9610"/>
                  </a:cubicBezTo>
                  <a:cubicBezTo>
                    <a:pt x="892" y="10092"/>
                    <a:pt x="1576" y="10229"/>
                    <a:pt x="2254" y="10229"/>
                  </a:cubicBezTo>
                  <a:cubicBezTo>
                    <a:pt x="3150" y="10229"/>
                    <a:pt x="4036" y="9990"/>
                    <a:pt x="4036" y="9990"/>
                  </a:cubicBezTo>
                  <a:cubicBezTo>
                    <a:pt x="4036" y="9990"/>
                    <a:pt x="7348" y="10411"/>
                    <a:pt x="8644" y="10411"/>
                  </a:cubicBezTo>
                  <a:cubicBezTo>
                    <a:pt x="8867" y="10411"/>
                    <a:pt x="9031" y="10398"/>
                    <a:pt x="9107" y="10369"/>
                  </a:cubicBezTo>
                  <a:cubicBezTo>
                    <a:pt x="9646" y="10149"/>
                    <a:pt x="8548" y="6416"/>
                    <a:pt x="8548" y="6416"/>
                  </a:cubicBezTo>
                  <a:cubicBezTo>
                    <a:pt x="8548" y="6416"/>
                    <a:pt x="9666" y="2943"/>
                    <a:pt x="8807" y="1945"/>
                  </a:cubicBezTo>
                  <a:cubicBezTo>
                    <a:pt x="8283" y="1321"/>
                    <a:pt x="7876" y="1204"/>
                    <a:pt x="7645" y="1204"/>
                  </a:cubicBezTo>
                  <a:cubicBezTo>
                    <a:pt x="7506" y="1204"/>
                    <a:pt x="7430" y="1246"/>
                    <a:pt x="7430" y="1246"/>
                  </a:cubicBezTo>
                  <a:cubicBezTo>
                    <a:pt x="7430" y="1246"/>
                    <a:pt x="6734" y="1"/>
                    <a:pt x="5167"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52;p49">
              <a:extLst>
                <a:ext uri="{FF2B5EF4-FFF2-40B4-BE49-F238E27FC236}">
                  <a16:creationId xmlns:a16="http://schemas.microsoft.com/office/drawing/2014/main" id="{5231E5F2-75DC-8671-99F9-EA41AF0B536E}"/>
                </a:ext>
              </a:extLst>
            </p:cNvPr>
            <p:cNvSpPr/>
            <p:nvPr/>
          </p:nvSpPr>
          <p:spPr>
            <a:xfrm>
              <a:off x="2249084" y="3175846"/>
              <a:ext cx="64509" cy="142408"/>
            </a:xfrm>
            <a:custGeom>
              <a:avLst/>
              <a:gdLst/>
              <a:ahLst/>
              <a:cxnLst/>
              <a:rect l="l" t="t" r="r" b="b"/>
              <a:pathLst>
                <a:path w="2876" h="6349" extrusionOk="0">
                  <a:moveTo>
                    <a:pt x="0" y="1"/>
                  </a:moveTo>
                  <a:lnTo>
                    <a:pt x="0" y="4911"/>
                  </a:lnTo>
                  <a:cubicBezTo>
                    <a:pt x="0" y="5311"/>
                    <a:pt x="160" y="5670"/>
                    <a:pt x="420" y="5930"/>
                  </a:cubicBezTo>
                  <a:cubicBezTo>
                    <a:pt x="679" y="6189"/>
                    <a:pt x="1038" y="6349"/>
                    <a:pt x="1438" y="6349"/>
                  </a:cubicBezTo>
                  <a:cubicBezTo>
                    <a:pt x="2236" y="6349"/>
                    <a:pt x="2875" y="5710"/>
                    <a:pt x="2875" y="4911"/>
                  </a:cubicBezTo>
                  <a:lnTo>
                    <a:pt x="2875" y="1"/>
                  </a:ln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53;p49">
              <a:extLst>
                <a:ext uri="{FF2B5EF4-FFF2-40B4-BE49-F238E27FC236}">
                  <a16:creationId xmlns:a16="http://schemas.microsoft.com/office/drawing/2014/main" id="{6D79A06C-5CC0-007E-C009-A812E0097A2F}"/>
                </a:ext>
              </a:extLst>
            </p:cNvPr>
            <p:cNvSpPr/>
            <p:nvPr/>
          </p:nvSpPr>
          <p:spPr>
            <a:xfrm>
              <a:off x="2246841" y="3072875"/>
              <a:ext cx="123612" cy="165690"/>
            </a:xfrm>
            <a:custGeom>
              <a:avLst/>
              <a:gdLst/>
              <a:ahLst/>
              <a:cxnLst/>
              <a:rect l="l" t="t" r="r" b="b"/>
              <a:pathLst>
                <a:path w="5511" h="7387" extrusionOk="0">
                  <a:moveTo>
                    <a:pt x="2755" y="0"/>
                  </a:moveTo>
                  <a:cubicBezTo>
                    <a:pt x="1238" y="0"/>
                    <a:pt x="1" y="1218"/>
                    <a:pt x="1" y="2735"/>
                  </a:cubicBezTo>
                  <a:lnTo>
                    <a:pt x="1" y="4651"/>
                  </a:lnTo>
                  <a:cubicBezTo>
                    <a:pt x="1" y="6169"/>
                    <a:pt x="1238" y="7386"/>
                    <a:pt x="2755" y="7386"/>
                  </a:cubicBezTo>
                  <a:cubicBezTo>
                    <a:pt x="3734" y="7386"/>
                    <a:pt x="4592" y="6887"/>
                    <a:pt x="5071" y="6109"/>
                  </a:cubicBezTo>
                  <a:cubicBezTo>
                    <a:pt x="5351" y="5690"/>
                    <a:pt x="5510" y="5190"/>
                    <a:pt x="5510" y="4651"/>
                  </a:cubicBezTo>
                  <a:lnTo>
                    <a:pt x="5510" y="2735"/>
                  </a:lnTo>
                  <a:cubicBezTo>
                    <a:pt x="5510" y="1218"/>
                    <a:pt x="4273" y="0"/>
                    <a:pt x="2755"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54;p49">
              <a:extLst>
                <a:ext uri="{FF2B5EF4-FFF2-40B4-BE49-F238E27FC236}">
                  <a16:creationId xmlns:a16="http://schemas.microsoft.com/office/drawing/2014/main" id="{4889BC05-711E-AD71-08D2-283AF04DF454}"/>
                </a:ext>
              </a:extLst>
            </p:cNvPr>
            <p:cNvSpPr/>
            <p:nvPr/>
          </p:nvSpPr>
          <p:spPr>
            <a:xfrm>
              <a:off x="2222214" y="3146307"/>
              <a:ext cx="49727" cy="49705"/>
            </a:xfrm>
            <a:custGeom>
              <a:avLst/>
              <a:gdLst/>
              <a:ahLst/>
              <a:cxnLst/>
              <a:rect l="l" t="t" r="r" b="b"/>
              <a:pathLst>
                <a:path w="2217" h="2216" extrusionOk="0">
                  <a:moveTo>
                    <a:pt x="1099" y="0"/>
                  </a:moveTo>
                  <a:cubicBezTo>
                    <a:pt x="500" y="0"/>
                    <a:pt x="1" y="499"/>
                    <a:pt x="1" y="1098"/>
                  </a:cubicBezTo>
                  <a:cubicBezTo>
                    <a:pt x="1" y="1717"/>
                    <a:pt x="500" y="2216"/>
                    <a:pt x="1099" y="2216"/>
                  </a:cubicBezTo>
                  <a:cubicBezTo>
                    <a:pt x="1717" y="2216"/>
                    <a:pt x="2216" y="1717"/>
                    <a:pt x="2216" y="1098"/>
                  </a:cubicBezTo>
                  <a:cubicBezTo>
                    <a:pt x="2216" y="499"/>
                    <a:pt x="1717" y="0"/>
                    <a:pt x="1099" y="0"/>
                  </a:cubicBezTo>
                  <a:close/>
                </a:path>
              </a:pathLst>
            </a:custGeom>
            <a:solidFill>
              <a:srgbClr val="9D5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5;p49">
              <a:extLst>
                <a:ext uri="{FF2B5EF4-FFF2-40B4-BE49-F238E27FC236}">
                  <a16:creationId xmlns:a16="http://schemas.microsoft.com/office/drawing/2014/main" id="{10277B8E-CCEC-EE9E-9D2A-59C7659FAC4D}"/>
                </a:ext>
              </a:extLst>
            </p:cNvPr>
            <p:cNvSpPr/>
            <p:nvPr/>
          </p:nvSpPr>
          <p:spPr>
            <a:xfrm>
              <a:off x="2232958" y="3161873"/>
              <a:ext cx="19290" cy="20815"/>
            </a:xfrm>
            <a:custGeom>
              <a:avLst/>
              <a:gdLst/>
              <a:ahLst/>
              <a:cxnLst/>
              <a:rect l="l" t="t" r="r" b="b"/>
              <a:pathLst>
                <a:path w="860" h="928" extrusionOk="0">
                  <a:moveTo>
                    <a:pt x="338" y="0"/>
                  </a:moveTo>
                  <a:cubicBezTo>
                    <a:pt x="297" y="0"/>
                    <a:pt x="257" y="8"/>
                    <a:pt x="220" y="25"/>
                  </a:cubicBezTo>
                  <a:cubicBezTo>
                    <a:pt x="61" y="105"/>
                    <a:pt x="1" y="364"/>
                    <a:pt x="120" y="604"/>
                  </a:cubicBezTo>
                  <a:cubicBezTo>
                    <a:pt x="200" y="810"/>
                    <a:pt x="367" y="928"/>
                    <a:pt x="522" y="928"/>
                  </a:cubicBezTo>
                  <a:cubicBezTo>
                    <a:pt x="563" y="928"/>
                    <a:pt x="602" y="920"/>
                    <a:pt x="639" y="903"/>
                  </a:cubicBezTo>
                  <a:cubicBezTo>
                    <a:pt x="819" y="823"/>
                    <a:pt x="859" y="564"/>
                    <a:pt x="759" y="324"/>
                  </a:cubicBezTo>
                  <a:cubicBezTo>
                    <a:pt x="664" y="118"/>
                    <a:pt x="494" y="0"/>
                    <a:pt x="338" y="0"/>
                  </a:cubicBezTo>
                  <a:close/>
                </a:path>
              </a:pathLst>
            </a:custGeom>
            <a:solidFill>
              <a:srgbClr val="79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6;p49">
              <a:extLst>
                <a:ext uri="{FF2B5EF4-FFF2-40B4-BE49-F238E27FC236}">
                  <a16:creationId xmlns:a16="http://schemas.microsoft.com/office/drawing/2014/main" id="{EB149C67-B249-0C21-D049-0D554CCD3CDB}"/>
                </a:ext>
              </a:extLst>
            </p:cNvPr>
            <p:cNvSpPr/>
            <p:nvPr/>
          </p:nvSpPr>
          <p:spPr>
            <a:xfrm>
              <a:off x="2258033" y="3212114"/>
              <a:ext cx="55559" cy="45241"/>
            </a:xfrm>
            <a:custGeom>
              <a:avLst/>
              <a:gdLst/>
              <a:ahLst/>
              <a:cxnLst/>
              <a:rect l="l" t="t" r="r" b="b"/>
              <a:pathLst>
                <a:path w="2477" h="2017" extrusionOk="0">
                  <a:moveTo>
                    <a:pt x="1" y="1"/>
                  </a:moveTo>
                  <a:lnTo>
                    <a:pt x="1" y="1"/>
                  </a:lnTo>
                  <a:cubicBezTo>
                    <a:pt x="240" y="1957"/>
                    <a:pt x="2476" y="2017"/>
                    <a:pt x="2476" y="2017"/>
                  </a:cubicBezTo>
                  <a:lnTo>
                    <a:pt x="2476" y="1178"/>
                  </a:lnTo>
                  <a:cubicBezTo>
                    <a:pt x="2419" y="1181"/>
                    <a:pt x="2363" y="1182"/>
                    <a:pt x="2308" y="1182"/>
                  </a:cubicBezTo>
                  <a:cubicBezTo>
                    <a:pt x="582" y="1182"/>
                    <a:pt x="1" y="1"/>
                    <a:pt x="1" y="1"/>
                  </a:cubicBezTo>
                  <a:close/>
                </a:path>
              </a:pathLst>
            </a:custGeom>
            <a:solidFill>
              <a:srgbClr val="793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7;p49">
              <a:extLst>
                <a:ext uri="{FF2B5EF4-FFF2-40B4-BE49-F238E27FC236}">
                  <a16:creationId xmlns:a16="http://schemas.microsoft.com/office/drawing/2014/main" id="{73921CFB-DDB5-35A3-3698-E22343F27783}"/>
                </a:ext>
              </a:extLst>
            </p:cNvPr>
            <p:cNvSpPr/>
            <p:nvPr/>
          </p:nvSpPr>
          <p:spPr>
            <a:xfrm>
              <a:off x="2295647" y="3136506"/>
              <a:ext cx="21600" cy="13122"/>
            </a:xfrm>
            <a:custGeom>
              <a:avLst/>
              <a:gdLst/>
              <a:ahLst/>
              <a:cxnLst/>
              <a:rect l="l" t="t" r="r" b="b"/>
              <a:pathLst>
                <a:path w="963" h="585" extrusionOk="0">
                  <a:moveTo>
                    <a:pt x="520" y="1"/>
                  </a:moveTo>
                  <a:cubicBezTo>
                    <a:pt x="474" y="1"/>
                    <a:pt x="426" y="6"/>
                    <a:pt x="380" y="18"/>
                  </a:cubicBezTo>
                  <a:cubicBezTo>
                    <a:pt x="140" y="98"/>
                    <a:pt x="0" y="317"/>
                    <a:pt x="60" y="517"/>
                  </a:cubicBezTo>
                  <a:cubicBezTo>
                    <a:pt x="75" y="566"/>
                    <a:pt x="93" y="585"/>
                    <a:pt x="116" y="585"/>
                  </a:cubicBezTo>
                  <a:cubicBezTo>
                    <a:pt x="186" y="585"/>
                    <a:pt x="299" y="402"/>
                    <a:pt x="480" y="357"/>
                  </a:cubicBezTo>
                  <a:cubicBezTo>
                    <a:pt x="529" y="341"/>
                    <a:pt x="580" y="335"/>
                    <a:pt x="630" y="335"/>
                  </a:cubicBezTo>
                  <a:cubicBezTo>
                    <a:pt x="726" y="335"/>
                    <a:pt x="815" y="356"/>
                    <a:pt x="875" y="356"/>
                  </a:cubicBezTo>
                  <a:cubicBezTo>
                    <a:pt x="933" y="356"/>
                    <a:pt x="962" y="336"/>
                    <a:pt x="939" y="257"/>
                  </a:cubicBezTo>
                  <a:cubicBezTo>
                    <a:pt x="891" y="97"/>
                    <a:pt x="713" y="1"/>
                    <a:pt x="52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8;p49">
              <a:extLst>
                <a:ext uri="{FF2B5EF4-FFF2-40B4-BE49-F238E27FC236}">
                  <a16:creationId xmlns:a16="http://schemas.microsoft.com/office/drawing/2014/main" id="{6827B0CF-B27B-E0B0-4DD4-B584052DD176}"/>
                </a:ext>
              </a:extLst>
            </p:cNvPr>
            <p:cNvSpPr/>
            <p:nvPr/>
          </p:nvSpPr>
          <p:spPr>
            <a:xfrm>
              <a:off x="2353065" y="3138345"/>
              <a:ext cx="20523" cy="12247"/>
            </a:xfrm>
            <a:custGeom>
              <a:avLst/>
              <a:gdLst/>
              <a:ahLst/>
              <a:cxnLst/>
              <a:rect l="l" t="t" r="r" b="b"/>
              <a:pathLst>
                <a:path w="915" h="546" extrusionOk="0">
                  <a:moveTo>
                    <a:pt x="410" y="0"/>
                  </a:moveTo>
                  <a:cubicBezTo>
                    <a:pt x="222" y="0"/>
                    <a:pt x="65" y="107"/>
                    <a:pt x="16" y="255"/>
                  </a:cubicBezTo>
                  <a:cubicBezTo>
                    <a:pt x="0" y="332"/>
                    <a:pt x="26" y="352"/>
                    <a:pt x="77" y="352"/>
                  </a:cubicBezTo>
                  <a:cubicBezTo>
                    <a:pt x="138" y="352"/>
                    <a:pt x="236" y="322"/>
                    <a:pt x="343" y="322"/>
                  </a:cubicBezTo>
                  <a:cubicBezTo>
                    <a:pt x="380" y="322"/>
                    <a:pt x="417" y="326"/>
                    <a:pt x="455" y="335"/>
                  </a:cubicBezTo>
                  <a:cubicBezTo>
                    <a:pt x="633" y="380"/>
                    <a:pt x="745" y="546"/>
                    <a:pt x="815" y="546"/>
                  </a:cubicBezTo>
                  <a:cubicBezTo>
                    <a:pt x="840" y="546"/>
                    <a:pt x="859" y="526"/>
                    <a:pt x="874" y="475"/>
                  </a:cubicBezTo>
                  <a:cubicBezTo>
                    <a:pt x="914" y="275"/>
                    <a:pt x="754" y="76"/>
                    <a:pt x="535" y="16"/>
                  </a:cubicBezTo>
                  <a:cubicBezTo>
                    <a:pt x="492" y="5"/>
                    <a:pt x="451" y="0"/>
                    <a:pt x="41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9;p49">
              <a:extLst>
                <a:ext uri="{FF2B5EF4-FFF2-40B4-BE49-F238E27FC236}">
                  <a16:creationId xmlns:a16="http://schemas.microsoft.com/office/drawing/2014/main" id="{472F2A00-A457-C485-075B-8B6792C2B3D7}"/>
                </a:ext>
              </a:extLst>
            </p:cNvPr>
            <p:cNvSpPr/>
            <p:nvPr/>
          </p:nvSpPr>
          <p:spPr>
            <a:xfrm>
              <a:off x="2304147" y="3149873"/>
              <a:ext cx="10318" cy="10318"/>
            </a:xfrm>
            <a:custGeom>
              <a:avLst/>
              <a:gdLst/>
              <a:ahLst/>
              <a:cxnLst/>
              <a:rect l="l" t="t" r="r" b="b"/>
              <a:pathLst>
                <a:path w="460" h="460" extrusionOk="0">
                  <a:moveTo>
                    <a:pt x="220" y="1"/>
                  </a:moveTo>
                  <a:cubicBezTo>
                    <a:pt x="101" y="1"/>
                    <a:pt x="1" y="101"/>
                    <a:pt x="1" y="240"/>
                  </a:cubicBezTo>
                  <a:cubicBezTo>
                    <a:pt x="1" y="360"/>
                    <a:pt x="101" y="460"/>
                    <a:pt x="220" y="460"/>
                  </a:cubicBezTo>
                  <a:cubicBezTo>
                    <a:pt x="360" y="460"/>
                    <a:pt x="460" y="360"/>
                    <a:pt x="460" y="240"/>
                  </a:cubicBezTo>
                  <a:cubicBezTo>
                    <a:pt x="460" y="101"/>
                    <a:pt x="360" y="1"/>
                    <a:pt x="22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60;p49">
              <a:extLst>
                <a:ext uri="{FF2B5EF4-FFF2-40B4-BE49-F238E27FC236}">
                  <a16:creationId xmlns:a16="http://schemas.microsoft.com/office/drawing/2014/main" id="{2CA19F46-4A1A-D315-063F-A064D2CAACE6}"/>
                </a:ext>
              </a:extLst>
            </p:cNvPr>
            <p:cNvSpPr/>
            <p:nvPr/>
          </p:nvSpPr>
          <p:spPr>
            <a:xfrm>
              <a:off x="2353401" y="3151668"/>
              <a:ext cx="10318" cy="10318"/>
            </a:xfrm>
            <a:custGeom>
              <a:avLst/>
              <a:gdLst/>
              <a:ahLst/>
              <a:cxnLst/>
              <a:rect l="l" t="t" r="r" b="b"/>
              <a:pathLst>
                <a:path w="460" h="460" extrusionOk="0">
                  <a:moveTo>
                    <a:pt x="220" y="1"/>
                  </a:moveTo>
                  <a:cubicBezTo>
                    <a:pt x="101" y="1"/>
                    <a:pt x="1" y="100"/>
                    <a:pt x="1" y="240"/>
                  </a:cubicBezTo>
                  <a:cubicBezTo>
                    <a:pt x="1" y="360"/>
                    <a:pt x="101" y="460"/>
                    <a:pt x="220" y="460"/>
                  </a:cubicBezTo>
                  <a:cubicBezTo>
                    <a:pt x="360" y="460"/>
                    <a:pt x="460" y="360"/>
                    <a:pt x="460" y="240"/>
                  </a:cubicBezTo>
                  <a:cubicBezTo>
                    <a:pt x="460" y="100"/>
                    <a:pt x="360" y="1"/>
                    <a:pt x="22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61;p49">
              <a:extLst>
                <a:ext uri="{FF2B5EF4-FFF2-40B4-BE49-F238E27FC236}">
                  <a16:creationId xmlns:a16="http://schemas.microsoft.com/office/drawing/2014/main" id="{B21AB2FE-0007-7C6E-0F17-50CD37D38D60}"/>
                </a:ext>
              </a:extLst>
            </p:cNvPr>
            <p:cNvSpPr/>
            <p:nvPr/>
          </p:nvSpPr>
          <p:spPr>
            <a:xfrm>
              <a:off x="2327159" y="3145993"/>
              <a:ext cx="22251" cy="31267"/>
            </a:xfrm>
            <a:custGeom>
              <a:avLst/>
              <a:gdLst/>
              <a:ahLst/>
              <a:cxnLst/>
              <a:rect l="l" t="t" r="r" b="b"/>
              <a:pathLst>
                <a:path w="992" h="1394" extrusionOk="0">
                  <a:moveTo>
                    <a:pt x="453" y="1"/>
                  </a:moveTo>
                  <a:cubicBezTo>
                    <a:pt x="343" y="1"/>
                    <a:pt x="1" y="913"/>
                    <a:pt x="113" y="1212"/>
                  </a:cubicBezTo>
                  <a:cubicBezTo>
                    <a:pt x="162" y="1343"/>
                    <a:pt x="292" y="1393"/>
                    <a:pt x="433" y="1393"/>
                  </a:cubicBezTo>
                  <a:cubicBezTo>
                    <a:pt x="637" y="1393"/>
                    <a:pt x="864" y="1290"/>
                    <a:pt x="911" y="1172"/>
                  </a:cubicBezTo>
                  <a:cubicBezTo>
                    <a:pt x="991" y="972"/>
                    <a:pt x="771" y="912"/>
                    <a:pt x="552" y="832"/>
                  </a:cubicBezTo>
                  <a:cubicBezTo>
                    <a:pt x="332" y="753"/>
                    <a:pt x="472" y="14"/>
                    <a:pt x="472" y="14"/>
                  </a:cubicBezTo>
                  <a:cubicBezTo>
                    <a:pt x="467" y="5"/>
                    <a:pt x="461" y="1"/>
                    <a:pt x="453"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62;p49">
              <a:extLst>
                <a:ext uri="{FF2B5EF4-FFF2-40B4-BE49-F238E27FC236}">
                  <a16:creationId xmlns:a16="http://schemas.microsoft.com/office/drawing/2014/main" id="{603FDDDE-01F4-D08A-82BC-0F29220FD22C}"/>
                </a:ext>
              </a:extLst>
            </p:cNvPr>
            <p:cNvSpPr/>
            <p:nvPr/>
          </p:nvSpPr>
          <p:spPr>
            <a:xfrm>
              <a:off x="2301030" y="3187711"/>
              <a:ext cx="38512" cy="15589"/>
            </a:xfrm>
            <a:custGeom>
              <a:avLst/>
              <a:gdLst/>
              <a:ahLst/>
              <a:cxnLst/>
              <a:rect l="l" t="t" r="r" b="b"/>
              <a:pathLst>
                <a:path w="1717" h="695" extrusionOk="0">
                  <a:moveTo>
                    <a:pt x="216" y="0"/>
                  </a:moveTo>
                  <a:cubicBezTo>
                    <a:pt x="130" y="0"/>
                    <a:pt x="75" y="30"/>
                    <a:pt x="60" y="110"/>
                  </a:cubicBezTo>
                  <a:cubicBezTo>
                    <a:pt x="0" y="330"/>
                    <a:pt x="339" y="589"/>
                    <a:pt x="799" y="669"/>
                  </a:cubicBezTo>
                  <a:cubicBezTo>
                    <a:pt x="891" y="686"/>
                    <a:pt x="982" y="694"/>
                    <a:pt x="1068" y="694"/>
                  </a:cubicBezTo>
                  <a:cubicBezTo>
                    <a:pt x="1390" y="694"/>
                    <a:pt x="1645" y="583"/>
                    <a:pt x="1677" y="410"/>
                  </a:cubicBezTo>
                  <a:cubicBezTo>
                    <a:pt x="1717" y="190"/>
                    <a:pt x="1338" y="230"/>
                    <a:pt x="878" y="150"/>
                  </a:cubicBezTo>
                  <a:cubicBezTo>
                    <a:pt x="601" y="87"/>
                    <a:pt x="363"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63;p49">
              <a:extLst>
                <a:ext uri="{FF2B5EF4-FFF2-40B4-BE49-F238E27FC236}">
                  <a16:creationId xmlns:a16="http://schemas.microsoft.com/office/drawing/2014/main" id="{5669D89C-E652-C8A3-176F-7F5485D29AD6}"/>
                </a:ext>
              </a:extLst>
            </p:cNvPr>
            <p:cNvSpPr/>
            <p:nvPr/>
          </p:nvSpPr>
          <p:spPr>
            <a:xfrm>
              <a:off x="2227171" y="3069354"/>
              <a:ext cx="147298" cy="80995"/>
            </a:xfrm>
            <a:custGeom>
              <a:avLst/>
              <a:gdLst/>
              <a:ahLst/>
              <a:cxnLst/>
              <a:rect l="l" t="t" r="r" b="b"/>
              <a:pathLst>
                <a:path w="6567" h="3611" extrusionOk="0">
                  <a:moveTo>
                    <a:pt x="3365" y="1"/>
                  </a:moveTo>
                  <a:cubicBezTo>
                    <a:pt x="0" y="1"/>
                    <a:pt x="878" y="3431"/>
                    <a:pt x="878" y="3431"/>
                  </a:cubicBezTo>
                  <a:lnTo>
                    <a:pt x="997" y="3611"/>
                  </a:lnTo>
                  <a:cubicBezTo>
                    <a:pt x="1137" y="3012"/>
                    <a:pt x="1995" y="2752"/>
                    <a:pt x="1995" y="2752"/>
                  </a:cubicBezTo>
                  <a:cubicBezTo>
                    <a:pt x="3592" y="2253"/>
                    <a:pt x="5070" y="716"/>
                    <a:pt x="5070" y="716"/>
                  </a:cubicBezTo>
                  <a:cubicBezTo>
                    <a:pt x="5249" y="1435"/>
                    <a:pt x="6327" y="2413"/>
                    <a:pt x="6327" y="2413"/>
                  </a:cubicBezTo>
                  <a:cubicBezTo>
                    <a:pt x="6567" y="696"/>
                    <a:pt x="4750" y="157"/>
                    <a:pt x="4750" y="157"/>
                  </a:cubicBezTo>
                  <a:cubicBezTo>
                    <a:pt x="4223" y="49"/>
                    <a:pt x="3764" y="1"/>
                    <a:pt x="3365"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64;p49">
              <a:extLst>
                <a:ext uri="{FF2B5EF4-FFF2-40B4-BE49-F238E27FC236}">
                  <a16:creationId xmlns:a16="http://schemas.microsoft.com/office/drawing/2014/main" id="{CE972B5B-1183-ED0F-74ED-10E9AF35CC2F}"/>
                </a:ext>
              </a:extLst>
            </p:cNvPr>
            <p:cNvSpPr/>
            <p:nvPr/>
          </p:nvSpPr>
          <p:spPr>
            <a:xfrm>
              <a:off x="2219523" y="3079581"/>
              <a:ext cx="123163" cy="117331"/>
            </a:xfrm>
            <a:custGeom>
              <a:avLst/>
              <a:gdLst/>
              <a:ahLst/>
              <a:cxnLst/>
              <a:rect l="l" t="t" r="r" b="b"/>
              <a:pathLst>
                <a:path w="5491" h="5231" extrusionOk="0">
                  <a:moveTo>
                    <a:pt x="5451" y="1"/>
                  </a:moveTo>
                  <a:lnTo>
                    <a:pt x="5131" y="120"/>
                  </a:lnTo>
                  <a:cubicBezTo>
                    <a:pt x="5051" y="1837"/>
                    <a:pt x="3474" y="2057"/>
                    <a:pt x="1857" y="3075"/>
                  </a:cubicBezTo>
                  <a:cubicBezTo>
                    <a:pt x="240" y="4093"/>
                    <a:pt x="1" y="5151"/>
                    <a:pt x="1" y="5151"/>
                  </a:cubicBezTo>
                  <a:lnTo>
                    <a:pt x="160" y="5231"/>
                  </a:lnTo>
                  <a:cubicBezTo>
                    <a:pt x="460" y="3893"/>
                    <a:pt x="2556" y="2915"/>
                    <a:pt x="4013" y="2216"/>
                  </a:cubicBezTo>
                  <a:cubicBezTo>
                    <a:pt x="5491" y="1518"/>
                    <a:pt x="5451" y="1"/>
                    <a:pt x="5451"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65;p49">
              <a:extLst>
                <a:ext uri="{FF2B5EF4-FFF2-40B4-BE49-F238E27FC236}">
                  <a16:creationId xmlns:a16="http://schemas.microsoft.com/office/drawing/2014/main" id="{14593246-69FB-2116-7780-A127018AD506}"/>
                </a:ext>
              </a:extLst>
            </p:cNvPr>
            <p:cNvSpPr/>
            <p:nvPr/>
          </p:nvSpPr>
          <p:spPr>
            <a:xfrm>
              <a:off x="3950073" y="4659227"/>
              <a:ext cx="56008" cy="110625"/>
            </a:xfrm>
            <a:custGeom>
              <a:avLst/>
              <a:gdLst/>
              <a:ahLst/>
              <a:cxnLst/>
              <a:rect l="l" t="t" r="r" b="b"/>
              <a:pathLst>
                <a:path w="2497" h="4932" extrusionOk="0">
                  <a:moveTo>
                    <a:pt x="1" y="1"/>
                  </a:moveTo>
                  <a:lnTo>
                    <a:pt x="280" y="4932"/>
                  </a:lnTo>
                  <a:lnTo>
                    <a:pt x="1797" y="4932"/>
                  </a:lnTo>
                  <a:lnTo>
                    <a:pt x="2496" y="1"/>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66;p49">
              <a:extLst>
                <a:ext uri="{FF2B5EF4-FFF2-40B4-BE49-F238E27FC236}">
                  <a16:creationId xmlns:a16="http://schemas.microsoft.com/office/drawing/2014/main" id="{98181594-4D0B-8152-56E9-2A1F25678BAF}"/>
                </a:ext>
              </a:extLst>
            </p:cNvPr>
            <p:cNvSpPr/>
            <p:nvPr/>
          </p:nvSpPr>
          <p:spPr>
            <a:xfrm>
              <a:off x="4363797" y="4639086"/>
              <a:ext cx="91806" cy="122715"/>
            </a:xfrm>
            <a:custGeom>
              <a:avLst/>
              <a:gdLst/>
              <a:ahLst/>
              <a:cxnLst/>
              <a:rect l="l" t="t" r="r" b="b"/>
              <a:pathLst>
                <a:path w="4093" h="5471" extrusionOk="0">
                  <a:moveTo>
                    <a:pt x="2017" y="1"/>
                  </a:moveTo>
                  <a:lnTo>
                    <a:pt x="0" y="1198"/>
                  </a:lnTo>
                  <a:lnTo>
                    <a:pt x="2915" y="5470"/>
                  </a:lnTo>
                  <a:cubicBezTo>
                    <a:pt x="2915" y="5470"/>
                    <a:pt x="4093" y="5131"/>
                    <a:pt x="4013" y="5051"/>
                  </a:cubicBezTo>
                  <a:cubicBezTo>
                    <a:pt x="3933" y="4951"/>
                    <a:pt x="2017" y="1"/>
                    <a:pt x="2017"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7;p49">
              <a:extLst>
                <a:ext uri="{FF2B5EF4-FFF2-40B4-BE49-F238E27FC236}">
                  <a16:creationId xmlns:a16="http://schemas.microsoft.com/office/drawing/2014/main" id="{4922906E-B5D8-577A-1776-51C03B163F89}"/>
                </a:ext>
              </a:extLst>
            </p:cNvPr>
            <p:cNvSpPr/>
            <p:nvPr/>
          </p:nvSpPr>
          <p:spPr>
            <a:xfrm>
              <a:off x="3406507" y="3599528"/>
              <a:ext cx="415112" cy="344368"/>
            </a:xfrm>
            <a:custGeom>
              <a:avLst/>
              <a:gdLst/>
              <a:ahLst/>
              <a:cxnLst/>
              <a:rect l="l" t="t" r="r" b="b"/>
              <a:pathLst>
                <a:path w="18507" h="15353" extrusionOk="0">
                  <a:moveTo>
                    <a:pt x="14797" y="0"/>
                  </a:moveTo>
                  <a:cubicBezTo>
                    <a:pt x="14645" y="0"/>
                    <a:pt x="14490" y="18"/>
                    <a:pt x="14334" y="55"/>
                  </a:cubicBezTo>
                  <a:cubicBezTo>
                    <a:pt x="13256" y="295"/>
                    <a:pt x="12577" y="1373"/>
                    <a:pt x="12837" y="2431"/>
                  </a:cubicBezTo>
                  <a:cubicBezTo>
                    <a:pt x="13196" y="4048"/>
                    <a:pt x="13835" y="9099"/>
                    <a:pt x="12038" y="11155"/>
                  </a:cubicBezTo>
                  <a:cubicBezTo>
                    <a:pt x="11897" y="11314"/>
                    <a:pt x="11654" y="11388"/>
                    <a:pt x="11330" y="11388"/>
                  </a:cubicBezTo>
                  <a:cubicBezTo>
                    <a:pt x="9784" y="11388"/>
                    <a:pt x="6403" y="9683"/>
                    <a:pt x="3514" y="7322"/>
                  </a:cubicBezTo>
                  <a:cubicBezTo>
                    <a:pt x="3140" y="7017"/>
                    <a:pt x="2689" y="6868"/>
                    <a:pt x="2243" y="6868"/>
                  </a:cubicBezTo>
                  <a:cubicBezTo>
                    <a:pt x="1665" y="6868"/>
                    <a:pt x="1093" y="7117"/>
                    <a:pt x="699" y="7601"/>
                  </a:cubicBezTo>
                  <a:cubicBezTo>
                    <a:pt x="1" y="8460"/>
                    <a:pt x="140" y="9717"/>
                    <a:pt x="979" y="10416"/>
                  </a:cubicBezTo>
                  <a:cubicBezTo>
                    <a:pt x="2230" y="11433"/>
                    <a:pt x="7291" y="15353"/>
                    <a:pt x="11411" y="15353"/>
                  </a:cubicBezTo>
                  <a:cubicBezTo>
                    <a:pt x="12551" y="15353"/>
                    <a:pt x="13619" y="15053"/>
                    <a:pt x="14514" y="14309"/>
                  </a:cubicBezTo>
                  <a:cubicBezTo>
                    <a:pt x="14693" y="14149"/>
                    <a:pt x="14873" y="13970"/>
                    <a:pt x="15053" y="13770"/>
                  </a:cubicBezTo>
                  <a:cubicBezTo>
                    <a:pt x="18506" y="9817"/>
                    <a:pt x="16909" y="2371"/>
                    <a:pt x="16730" y="1553"/>
                  </a:cubicBezTo>
                  <a:cubicBezTo>
                    <a:pt x="16508" y="630"/>
                    <a:pt x="15701" y="0"/>
                    <a:pt x="14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68;p49">
              <a:extLst>
                <a:ext uri="{FF2B5EF4-FFF2-40B4-BE49-F238E27FC236}">
                  <a16:creationId xmlns:a16="http://schemas.microsoft.com/office/drawing/2014/main" id="{9C18AD0A-3A37-C148-9A3D-9614FACC8FB5}"/>
                </a:ext>
              </a:extLst>
            </p:cNvPr>
            <p:cNvSpPr/>
            <p:nvPr/>
          </p:nvSpPr>
          <p:spPr>
            <a:xfrm>
              <a:off x="3420839" y="3760478"/>
              <a:ext cx="52868" cy="55155"/>
            </a:xfrm>
            <a:custGeom>
              <a:avLst/>
              <a:gdLst/>
              <a:ahLst/>
              <a:cxnLst/>
              <a:rect l="l" t="t" r="r" b="b"/>
              <a:pathLst>
                <a:path w="2357" h="2459" extrusionOk="0">
                  <a:moveTo>
                    <a:pt x="1647" y="1"/>
                  </a:moveTo>
                  <a:cubicBezTo>
                    <a:pt x="1286" y="1"/>
                    <a:pt x="826" y="284"/>
                    <a:pt x="500" y="745"/>
                  </a:cubicBezTo>
                  <a:cubicBezTo>
                    <a:pt x="60" y="1364"/>
                    <a:pt x="0" y="2102"/>
                    <a:pt x="380" y="2362"/>
                  </a:cubicBezTo>
                  <a:cubicBezTo>
                    <a:pt x="475" y="2427"/>
                    <a:pt x="588" y="2458"/>
                    <a:pt x="711" y="2458"/>
                  </a:cubicBezTo>
                  <a:cubicBezTo>
                    <a:pt x="1076" y="2458"/>
                    <a:pt x="1528" y="2181"/>
                    <a:pt x="1857" y="1703"/>
                  </a:cubicBezTo>
                  <a:cubicBezTo>
                    <a:pt x="2316" y="1084"/>
                    <a:pt x="2356" y="366"/>
                    <a:pt x="1977" y="106"/>
                  </a:cubicBezTo>
                  <a:cubicBezTo>
                    <a:pt x="1885" y="34"/>
                    <a:pt x="1772" y="1"/>
                    <a:pt x="1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69;p49">
              <a:extLst>
                <a:ext uri="{FF2B5EF4-FFF2-40B4-BE49-F238E27FC236}">
                  <a16:creationId xmlns:a16="http://schemas.microsoft.com/office/drawing/2014/main" id="{33214C14-D566-9DCC-E76F-75AE9506D571}"/>
                </a:ext>
              </a:extLst>
            </p:cNvPr>
            <p:cNvSpPr/>
            <p:nvPr/>
          </p:nvSpPr>
          <p:spPr>
            <a:xfrm>
              <a:off x="3392624" y="3743858"/>
              <a:ext cx="70318" cy="62714"/>
            </a:xfrm>
            <a:custGeom>
              <a:avLst/>
              <a:gdLst/>
              <a:ahLst/>
              <a:cxnLst/>
              <a:rect l="l" t="t" r="r" b="b"/>
              <a:pathLst>
                <a:path w="3135" h="2796" extrusionOk="0">
                  <a:moveTo>
                    <a:pt x="1562" y="0"/>
                  </a:moveTo>
                  <a:cubicBezTo>
                    <a:pt x="1249" y="0"/>
                    <a:pt x="935" y="108"/>
                    <a:pt x="680" y="328"/>
                  </a:cubicBezTo>
                  <a:cubicBezTo>
                    <a:pt x="81" y="807"/>
                    <a:pt x="1" y="1685"/>
                    <a:pt x="500" y="2284"/>
                  </a:cubicBezTo>
                  <a:cubicBezTo>
                    <a:pt x="782" y="2623"/>
                    <a:pt x="1184" y="2795"/>
                    <a:pt x="1586" y="2795"/>
                  </a:cubicBezTo>
                  <a:cubicBezTo>
                    <a:pt x="1895" y="2795"/>
                    <a:pt x="2204" y="2693"/>
                    <a:pt x="2456" y="2484"/>
                  </a:cubicBezTo>
                  <a:cubicBezTo>
                    <a:pt x="3055" y="1985"/>
                    <a:pt x="3135" y="1107"/>
                    <a:pt x="2636" y="508"/>
                  </a:cubicBezTo>
                  <a:cubicBezTo>
                    <a:pt x="2357" y="173"/>
                    <a:pt x="1960" y="0"/>
                    <a:pt x="1562"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70;p49">
              <a:extLst>
                <a:ext uri="{FF2B5EF4-FFF2-40B4-BE49-F238E27FC236}">
                  <a16:creationId xmlns:a16="http://schemas.microsoft.com/office/drawing/2014/main" id="{21C414EB-44E7-C05C-56BF-00CCB4E4FC39}"/>
                </a:ext>
              </a:extLst>
            </p:cNvPr>
            <p:cNvSpPr/>
            <p:nvPr/>
          </p:nvSpPr>
          <p:spPr>
            <a:xfrm>
              <a:off x="3366203" y="3711875"/>
              <a:ext cx="87342" cy="85929"/>
            </a:xfrm>
            <a:custGeom>
              <a:avLst/>
              <a:gdLst/>
              <a:ahLst/>
              <a:cxnLst/>
              <a:rect l="l" t="t" r="r" b="b"/>
              <a:pathLst>
                <a:path w="3894" h="3831" extrusionOk="0">
                  <a:moveTo>
                    <a:pt x="965" y="1"/>
                  </a:moveTo>
                  <a:cubicBezTo>
                    <a:pt x="946" y="1"/>
                    <a:pt x="930" y="6"/>
                    <a:pt x="919" y="17"/>
                  </a:cubicBezTo>
                  <a:cubicBezTo>
                    <a:pt x="700" y="257"/>
                    <a:pt x="2037" y="2073"/>
                    <a:pt x="2037" y="2073"/>
                  </a:cubicBezTo>
                  <a:cubicBezTo>
                    <a:pt x="2037" y="2073"/>
                    <a:pt x="718" y="554"/>
                    <a:pt x="309" y="554"/>
                  </a:cubicBezTo>
                  <a:cubicBezTo>
                    <a:pt x="271" y="554"/>
                    <a:pt x="241" y="567"/>
                    <a:pt x="221" y="596"/>
                  </a:cubicBezTo>
                  <a:cubicBezTo>
                    <a:pt x="1" y="935"/>
                    <a:pt x="1578" y="2453"/>
                    <a:pt x="1578" y="2453"/>
                  </a:cubicBezTo>
                  <a:cubicBezTo>
                    <a:pt x="1578" y="2453"/>
                    <a:pt x="638" y="1904"/>
                    <a:pt x="298" y="1904"/>
                  </a:cubicBezTo>
                  <a:cubicBezTo>
                    <a:pt x="255" y="1904"/>
                    <a:pt x="221" y="1913"/>
                    <a:pt x="201" y="1934"/>
                  </a:cubicBezTo>
                  <a:cubicBezTo>
                    <a:pt x="1" y="2093"/>
                    <a:pt x="1558" y="3131"/>
                    <a:pt x="1558" y="3131"/>
                  </a:cubicBezTo>
                  <a:cubicBezTo>
                    <a:pt x="1558" y="3131"/>
                    <a:pt x="894" y="2825"/>
                    <a:pt x="597" y="2825"/>
                  </a:cubicBezTo>
                  <a:cubicBezTo>
                    <a:pt x="523" y="2825"/>
                    <a:pt x="472" y="2844"/>
                    <a:pt x="460" y="2892"/>
                  </a:cubicBezTo>
                  <a:cubicBezTo>
                    <a:pt x="420" y="3131"/>
                    <a:pt x="1917" y="3830"/>
                    <a:pt x="1917" y="3830"/>
                  </a:cubicBezTo>
                  <a:lnTo>
                    <a:pt x="3894" y="2193"/>
                  </a:lnTo>
                  <a:cubicBezTo>
                    <a:pt x="3894" y="2193"/>
                    <a:pt x="3385" y="276"/>
                    <a:pt x="3104" y="276"/>
                  </a:cubicBezTo>
                  <a:cubicBezTo>
                    <a:pt x="3101" y="276"/>
                    <a:pt x="3098" y="276"/>
                    <a:pt x="3095" y="277"/>
                  </a:cubicBezTo>
                  <a:cubicBezTo>
                    <a:pt x="2796" y="317"/>
                    <a:pt x="2955" y="1854"/>
                    <a:pt x="2955" y="1854"/>
                  </a:cubicBezTo>
                  <a:cubicBezTo>
                    <a:pt x="2955" y="1854"/>
                    <a:pt x="1318" y="1"/>
                    <a:pt x="965"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71;p49">
              <a:extLst>
                <a:ext uri="{FF2B5EF4-FFF2-40B4-BE49-F238E27FC236}">
                  <a16:creationId xmlns:a16="http://schemas.microsoft.com/office/drawing/2014/main" id="{9EFB55BA-012F-7F96-A793-46C54BC24E64}"/>
                </a:ext>
              </a:extLst>
            </p:cNvPr>
            <p:cNvSpPr/>
            <p:nvPr/>
          </p:nvSpPr>
          <p:spPr>
            <a:xfrm>
              <a:off x="3933520" y="3830456"/>
              <a:ext cx="141959" cy="842269"/>
            </a:xfrm>
            <a:custGeom>
              <a:avLst/>
              <a:gdLst/>
              <a:ahLst/>
              <a:cxnLst/>
              <a:rect l="l" t="t" r="r" b="b"/>
              <a:pathLst>
                <a:path w="6329" h="37551" extrusionOk="0">
                  <a:moveTo>
                    <a:pt x="1138" y="0"/>
                  </a:moveTo>
                  <a:cubicBezTo>
                    <a:pt x="1098" y="639"/>
                    <a:pt x="759" y="8405"/>
                    <a:pt x="459" y="16849"/>
                  </a:cubicBezTo>
                  <a:cubicBezTo>
                    <a:pt x="220" y="23597"/>
                    <a:pt x="0" y="30763"/>
                    <a:pt x="20" y="35095"/>
                  </a:cubicBezTo>
                  <a:cubicBezTo>
                    <a:pt x="20" y="35754"/>
                    <a:pt x="300" y="36353"/>
                    <a:pt x="739" y="36772"/>
                  </a:cubicBezTo>
                  <a:cubicBezTo>
                    <a:pt x="1198" y="37251"/>
                    <a:pt x="1877" y="37551"/>
                    <a:pt x="2615" y="37551"/>
                  </a:cubicBezTo>
                  <a:cubicBezTo>
                    <a:pt x="2655" y="37551"/>
                    <a:pt x="2695" y="37551"/>
                    <a:pt x="2715" y="37531"/>
                  </a:cubicBezTo>
                  <a:cubicBezTo>
                    <a:pt x="4112" y="37491"/>
                    <a:pt x="5230" y="36413"/>
                    <a:pt x="5210" y="35095"/>
                  </a:cubicBezTo>
                  <a:cubicBezTo>
                    <a:pt x="5210" y="25513"/>
                    <a:pt x="6328" y="480"/>
                    <a:pt x="6328" y="200"/>
                  </a:cubicBezTo>
                  <a:lnTo>
                    <a:pt x="1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72;p49">
              <a:extLst>
                <a:ext uri="{FF2B5EF4-FFF2-40B4-BE49-F238E27FC236}">
                  <a16:creationId xmlns:a16="http://schemas.microsoft.com/office/drawing/2014/main" id="{776879ED-0142-1640-8606-63409D099B92}"/>
                </a:ext>
              </a:extLst>
            </p:cNvPr>
            <p:cNvSpPr/>
            <p:nvPr/>
          </p:nvSpPr>
          <p:spPr>
            <a:xfrm>
              <a:off x="3952316" y="3768665"/>
              <a:ext cx="328241" cy="257317"/>
            </a:xfrm>
            <a:custGeom>
              <a:avLst/>
              <a:gdLst/>
              <a:ahLst/>
              <a:cxnLst/>
              <a:rect l="l" t="t" r="r" b="b"/>
              <a:pathLst>
                <a:path w="14634" h="11472" extrusionOk="0">
                  <a:moveTo>
                    <a:pt x="10361" y="1"/>
                  </a:moveTo>
                  <a:lnTo>
                    <a:pt x="1" y="8625"/>
                  </a:lnTo>
                  <a:cubicBezTo>
                    <a:pt x="1" y="8625"/>
                    <a:pt x="1424" y="11471"/>
                    <a:pt x="4682" y="11471"/>
                  </a:cubicBezTo>
                  <a:cubicBezTo>
                    <a:pt x="5772" y="11471"/>
                    <a:pt x="7068" y="11152"/>
                    <a:pt x="8585" y="10301"/>
                  </a:cubicBezTo>
                  <a:cubicBezTo>
                    <a:pt x="14633" y="6888"/>
                    <a:pt x="11619" y="1817"/>
                    <a:pt x="10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73;p49">
              <a:extLst>
                <a:ext uri="{FF2B5EF4-FFF2-40B4-BE49-F238E27FC236}">
                  <a16:creationId xmlns:a16="http://schemas.microsoft.com/office/drawing/2014/main" id="{99CA3562-A215-1836-7B18-3262D770F726}"/>
                </a:ext>
              </a:extLst>
            </p:cNvPr>
            <p:cNvSpPr/>
            <p:nvPr/>
          </p:nvSpPr>
          <p:spPr>
            <a:xfrm>
              <a:off x="4099629" y="3831802"/>
              <a:ext cx="322409" cy="839577"/>
            </a:xfrm>
            <a:custGeom>
              <a:avLst/>
              <a:gdLst/>
              <a:ahLst/>
              <a:cxnLst/>
              <a:rect l="l" t="t" r="r" b="b"/>
              <a:pathLst>
                <a:path w="14374" h="37431" extrusionOk="0">
                  <a:moveTo>
                    <a:pt x="5131" y="0"/>
                  </a:moveTo>
                  <a:lnTo>
                    <a:pt x="0" y="879"/>
                  </a:lnTo>
                  <a:cubicBezTo>
                    <a:pt x="260" y="2436"/>
                    <a:pt x="1637" y="10201"/>
                    <a:pt x="3614" y="18466"/>
                  </a:cubicBezTo>
                  <a:cubicBezTo>
                    <a:pt x="5151" y="24874"/>
                    <a:pt x="7067" y="31582"/>
                    <a:pt x="9123" y="35934"/>
                  </a:cubicBezTo>
                  <a:cubicBezTo>
                    <a:pt x="9323" y="36373"/>
                    <a:pt x="9622" y="36712"/>
                    <a:pt x="10002" y="36972"/>
                  </a:cubicBezTo>
                  <a:cubicBezTo>
                    <a:pt x="10421" y="37271"/>
                    <a:pt x="10940" y="37431"/>
                    <a:pt x="11479" y="37431"/>
                  </a:cubicBezTo>
                  <a:cubicBezTo>
                    <a:pt x="11978" y="37431"/>
                    <a:pt x="12477" y="37291"/>
                    <a:pt x="12936" y="36972"/>
                  </a:cubicBezTo>
                  <a:cubicBezTo>
                    <a:pt x="13994" y="36253"/>
                    <a:pt x="14374" y="34876"/>
                    <a:pt x="13815" y="33718"/>
                  </a:cubicBezTo>
                  <a:cubicBezTo>
                    <a:pt x="10142" y="26012"/>
                    <a:pt x="6369" y="7227"/>
                    <a:pt x="5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74;p49">
              <a:extLst>
                <a:ext uri="{FF2B5EF4-FFF2-40B4-BE49-F238E27FC236}">
                  <a16:creationId xmlns:a16="http://schemas.microsoft.com/office/drawing/2014/main" id="{27FF4C69-1AF4-B6F7-7F6C-E34C5144F8CB}"/>
                </a:ext>
              </a:extLst>
            </p:cNvPr>
            <p:cNvSpPr/>
            <p:nvPr/>
          </p:nvSpPr>
          <p:spPr>
            <a:xfrm>
              <a:off x="3691736" y="3424224"/>
              <a:ext cx="493011" cy="537916"/>
            </a:xfrm>
            <a:custGeom>
              <a:avLst/>
              <a:gdLst/>
              <a:ahLst/>
              <a:cxnLst/>
              <a:rect l="l" t="t" r="r" b="b"/>
              <a:pathLst>
                <a:path w="21980" h="23982" extrusionOk="0">
                  <a:moveTo>
                    <a:pt x="10327" y="1"/>
                  </a:moveTo>
                  <a:cubicBezTo>
                    <a:pt x="9821" y="1"/>
                    <a:pt x="9313" y="178"/>
                    <a:pt x="8904" y="545"/>
                  </a:cubicBezTo>
                  <a:lnTo>
                    <a:pt x="958" y="7652"/>
                  </a:lnTo>
                  <a:cubicBezTo>
                    <a:pt x="100" y="8410"/>
                    <a:pt x="0" y="9708"/>
                    <a:pt x="719" y="10606"/>
                  </a:cubicBezTo>
                  <a:lnTo>
                    <a:pt x="7426" y="16675"/>
                  </a:lnTo>
                  <a:lnTo>
                    <a:pt x="11619" y="23982"/>
                  </a:lnTo>
                  <a:lnTo>
                    <a:pt x="21979" y="15358"/>
                  </a:lnTo>
                  <a:lnTo>
                    <a:pt x="12098" y="924"/>
                  </a:lnTo>
                  <a:cubicBezTo>
                    <a:pt x="11675" y="319"/>
                    <a:pt x="11003" y="1"/>
                    <a:pt x="10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75;p49">
              <a:extLst>
                <a:ext uri="{FF2B5EF4-FFF2-40B4-BE49-F238E27FC236}">
                  <a16:creationId xmlns:a16="http://schemas.microsoft.com/office/drawing/2014/main" id="{9B70A96B-F61F-BDE7-8A4B-65733017C82A}"/>
                </a:ext>
              </a:extLst>
            </p:cNvPr>
            <p:cNvSpPr/>
            <p:nvPr/>
          </p:nvSpPr>
          <p:spPr>
            <a:xfrm>
              <a:off x="3592331" y="3312685"/>
              <a:ext cx="201063" cy="179462"/>
            </a:xfrm>
            <a:custGeom>
              <a:avLst/>
              <a:gdLst/>
              <a:ahLst/>
              <a:cxnLst/>
              <a:rect l="l" t="t" r="r" b="b"/>
              <a:pathLst>
                <a:path w="8964" h="8001" extrusionOk="0">
                  <a:moveTo>
                    <a:pt x="4473" y="1"/>
                  </a:moveTo>
                  <a:cubicBezTo>
                    <a:pt x="3570" y="1"/>
                    <a:pt x="2662" y="304"/>
                    <a:pt x="1917" y="927"/>
                  </a:cubicBezTo>
                  <a:cubicBezTo>
                    <a:pt x="220" y="2344"/>
                    <a:pt x="0" y="4859"/>
                    <a:pt x="1398" y="6556"/>
                  </a:cubicBezTo>
                  <a:cubicBezTo>
                    <a:pt x="2192" y="7507"/>
                    <a:pt x="3338" y="8001"/>
                    <a:pt x="4491" y="8001"/>
                  </a:cubicBezTo>
                  <a:cubicBezTo>
                    <a:pt x="5394" y="8001"/>
                    <a:pt x="6302" y="7698"/>
                    <a:pt x="7047" y="7075"/>
                  </a:cubicBezTo>
                  <a:cubicBezTo>
                    <a:pt x="8744" y="5658"/>
                    <a:pt x="8964" y="3142"/>
                    <a:pt x="7566" y="1446"/>
                  </a:cubicBezTo>
                  <a:cubicBezTo>
                    <a:pt x="6772" y="494"/>
                    <a:pt x="5625" y="1"/>
                    <a:pt x="4473"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76;p49">
              <a:extLst>
                <a:ext uri="{FF2B5EF4-FFF2-40B4-BE49-F238E27FC236}">
                  <a16:creationId xmlns:a16="http://schemas.microsoft.com/office/drawing/2014/main" id="{C5BE6412-F91B-3F5F-DAF7-E19B8900E346}"/>
                </a:ext>
              </a:extLst>
            </p:cNvPr>
            <p:cNvSpPr/>
            <p:nvPr/>
          </p:nvSpPr>
          <p:spPr>
            <a:xfrm>
              <a:off x="3651431" y="3251476"/>
              <a:ext cx="90460" cy="80703"/>
            </a:xfrm>
            <a:custGeom>
              <a:avLst/>
              <a:gdLst/>
              <a:ahLst/>
              <a:cxnLst/>
              <a:rect l="l" t="t" r="r" b="b"/>
              <a:pathLst>
                <a:path w="4033" h="3598" extrusionOk="0">
                  <a:moveTo>
                    <a:pt x="2032" y="0"/>
                  </a:moveTo>
                  <a:cubicBezTo>
                    <a:pt x="1625" y="0"/>
                    <a:pt x="1215" y="139"/>
                    <a:pt x="879" y="422"/>
                  </a:cubicBezTo>
                  <a:cubicBezTo>
                    <a:pt x="100" y="1060"/>
                    <a:pt x="0" y="2178"/>
                    <a:pt x="639" y="2957"/>
                  </a:cubicBezTo>
                  <a:cubicBezTo>
                    <a:pt x="995" y="3379"/>
                    <a:pt x="1506" y="3597"/>
                    <a:pt x="2019" y="3597"/>
                  </a:cubicBezTo>
                  <a:cubicBezTo>
                    <a:pt x="2428" y="3597"/>
                    <a:pt x="2838" y="3459"/>
                    <a:pt x="3174" y="3176"/>
                  </a:cubicBezTo>
                  <a:cubicBezTo>
                    <a:pt x="3933" y="2538"/>
                    <a:pt x="4033" y="1420"/>
                    <a:pt x="3394" y="641"/>
                  </a:cubicBezTo>
                  <a:cubicBezTo>
                    <a:pt x="3049" y="219"/>
                    <a:pt x="2544" y="0"/>
                    <a:pt x="2032" y="0"/>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77;p49">
              <a:extLst>
                <a:ext uri="{FF2B5EF4-FFF2-40B4-BE49-F238E27FC236}">
                  <a16:creationId xmlns:a16="http://schemas.microsoft.com/office/drawing/2014/main" id="{DB82894B-A4C7-AC76-288E-6C80340F209F}"/>
                </a:ext>
              </a:extLst>
            </p:cNvPr>
            <p:cNvSpPr/>
            <p:nvPr/>
          </p:nvSpPr>
          <p:spPr>
            <a:xfrm>
              <a:off x="3702031" y="3407335"/>
              <a:ext cx="133907" cy="140210"/>
            </a:xfrm>
            <a:custGeom>
              <a:avLst/>
              <a:gdLst/>
              <a:ahLst/>
              <a:cxnLst/>
              <a:rect l="l" t="t" r="r" b="b"/>
              <a:pathLst>
                <a:path w="5970" h="6251" extrusionOk="0">
                  <a:moveTo>
                    <a:pt x="2256" y="0"/>
                  </a:moveTo>
                  <a:lnTo>
                    <a:pt x="0" y="1877"/>
                  </a:lnTo>
                  <a:lnTo>
                    <a:pt x="3194" y="5710"/>
                  </a:lnTo>
                  <a:cubicBezTo>
                    <a:pt x="3485" y="6068"/>
                    <a:pt x="3901" y="6250"/>
                    <a:pt x="4320" y="6250"/>
                  </a:cubicBezTo>
                  <a:cubicBezTo>
                    <a:pt x="4648" y="6250"/>
                    <a:pt x="4978" y="6138"/>
                    <a:pt x="5250" y="5909"/>
                  </a:cubicBezTo>
                  <a:cubicBezTo>
                    <a:pt x="5889" y="5390"/>
                    <a:pt x="5969" y="4452"/>
                    <a:pt x="5450" y="3833"/>
                  </a:cubicBezTo>
                  <a:lnTo>
                    <a:pt x="2256" y="0"/>
                  </a:ln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78;p49">
              <a:extLst>
                <a:ext uri="{FF2B5EF4-FFF2-40B4-BE49-F238E27FC236}">
                  <a16:creationId xmlns:a16="http://schemas.microsoft.com/office/drawing/2014/main" id="{37CB6F9A-763C-3BB6-D915-AEE99AD7271E}"/>
                </a:ext>
              </a:extLst>
            </p:cNvPr>
            <p:cNvSpPr/>
            <p:nvPr/>
          </p:nvSpPr>
          <p:spPr>
            <a:xfrm>
              <a:off x="3608435" y="3350993"/>
              <a:ext cx="168404" cy="158737"/>
            </a:xfrm>
            <a:custGeom>
              <a:avLst/>
              <a:gdLst/>
              <a:ahLst/>
              <a:cxnLst/>
              <a:rect l="l" t="t" r="r" b="b"/>
              <a:pathLst>
                <a:path w="7508" h="7077" extrusionOk="0">
                  <a:moveTo>
                    <a:pt x="3137" y="1"/>
                  </a:moveTo>
                  <a:cubicBezTo>
                    <a:pt x="2504" y="1"/>
                    <a:pt x="1867" y="216"/>
                    <a:pt x="1338" y="656"/>
                  </a:cubicBezTo>
                  <a:cubicBezTo>
                    <a:pt x="161" y="1634"/>
                    <a:pt x="1" y="3391"/>
                    <a:pt x="979" y="4589"/>
                  </a:cubicBezTo>
                  <a:lnTo>
                    <a:pt x="2217" y="6066"/>
                  </a:lnTo>
                  <a:cubicBezTo>
                    <a:pt x="2576" y="6505"/>
                    <a:pt x="3035" y="6784"/>
                    <a:pt x="3514" y="6944"/>
                  </a:cubicBezTo>
                  <a:cubicBezTo>
                    <a:pt x="3790" y="7032"/>
                    <a:pt x="4079" y="7076"/>
                    <a:pt x="4370" y="7076"/>
                  </a:cubicBezTo>
                  <a:cubicBezTo>
                    <a:pt x="5006" y="7076"/>
                    <a:pt x="5649" y="6864"/>
                    <a:pt x="6169" y="6425"/>
                  </a:cubicBezTo>
                  <a:cubicBezTo>
                    <a:pt x="7347" y="5447"/>
                    <a:pt x="7507" y="3690"/>
                    <a:pt x="6529" y="2492"/>
                  </a:cubicBezTo>
                  <a:lnTo>
                    <a:pt x="5291" y="1015"/>
                  </a:lnTo>
                  <a:cubicBezTo>
                    <a:pt x="4733" y="346"/>
                    <a:pt x="3938" y="1"/>
                    <a:pt x="3137"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9;p49">
              <a:extLst>
                <a:ext uri="{FF2B5EF4-FFF2-40B4-BE49-F238E27FC236}">
                  <a16:creationId xmlns:a16="http://schemas.microsoft.com/office/drawing/2014/main" id="{CA62BBE9-95BD-4A3D-6EF6-91B615FC48A3}"/>
                </a:ext>
              </a:extLst>
            </p:cNvPr>
            <p:cNvSpPr/>
            <p:nvPr/>
          </p:nvSpPr>
          <p:spPr>
            <a:xfrm>
              <a:off x="3722172" y="3376787"/>
              <a:ext cx="57331" cy="50804"/>
            </a:xfrm>
            <a:custGeom>
              <a:avLst/>
              <a:gdLst/>
              <a:ahLst/>
              <a:cxnLst/>
              <a:rect l="l" t="t" r="r" b="b"/>
              <a:pathLst>
                <a:path w="2556" h="2265" extrusionOk="0">
                  <a:moveTo>
                    <a:pt x="1289" y="1"/>
                  </a:moveTo>
                  <a:cubicBezTo>
                    <a:pt x="1031" y="1"/>
                    <a:pt x="772" y="87"/>
                    <a:pt x="559" y="264"/>
                  </a:cubicBezTo>
                  <a:cubicBezTo>
                    <a:pt x="80" y="664"/>
                    <a:pt x="1" y="1382"/>
                    <a:pt x="420" y="1861"/>
                  </a:cubicBezTo>
                  <a:cubicBezTo>
                    <a:pt x="642" y="2128"/>
                    <a:pt x="957" y="2265"/>
                    <a:pt x="1275" y="2265"/>
                  </a:cubicBezTo>
                  <a:cubicBezTo>
                    <a:pt x="1529" y="2265"/>
                    <a:pt x="1784" y="2178"/>
                    <a:pt x="1997" y="2001"/>
                  </a:cubicBezTo>
                  <a:cubicBezTo>
                    <a:pt x="2476" y="1602"/>
                    <a:pt x="2556" y="883"/>
                    <a:pt x="2157" y="404"/>
                  </a:cubicBezTo>
                  <a:cubicBezTo>
                    <a:pt x="1934" y="137"/>
                    <a:pt x="1613" y="1"/>
                    <a:pt x="1289"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0;p49">
              <a:extLst>
                <a:ext uri="{FF2B5EF4-FFF2-40B4-BE49-F238E27FC236}">
                  <a16:creationId xmlns:a16="http://schemas.microsoft.com/office/drawing/2014/main" id="{9BD20F84-FD3D-B169-9A4D-256F2D2D7E8E}"/>
                </a:ext>
              </a:extLst>
            </p:cNvPr>
            <p:cNvSpPr/>
            <p:nvPr/>
          </p:nvSpPr>
          <p:spPr>
            <a:xfrm>
              <a:off x="3745902" y="3389280"/>
              <a:ext cx="18393" cy="22251"/>
            </a:xfrm>
            <a:custGeom>
              <a:avLst/>
              <a:gdLst/>
              <a:ahLst/>
              <a:cxnLst/>
              <a:rect l="l" t="t" r="r" b="b"/>
              <a:pathLst>
                <a:path w="820" h="992" extrusionOk="0">
                  <a:moveTo>
                    <a:pt x="336" y="1"/>
                  </a:moveTo>
                  <a:cubicBezTo>
                    <a:pt x="317" y="1"/>
                    <a:pt x="298" y="3"/>
                    <a:pt x="280" y="7"/>
                  </a:cubicBezTo>
                  <a:cubicBezTo>
                    <a:pt x="80" y="67"/>
                    <a:pt x="1" y="326"/>
                    <a:pt x="60" y="586"/>
                  </a:cubicBezTo>
                  <a:cubicBezTo>
                    <a:pt x="132" y="837"/>
                    <a:pt x="300" y="991"/>
                    <a:pt x="479" y="991"/>
                  </a:cubicBezTo>
                  <a:cubicBezTo>
                    <a:pt x="499" y="991"/>
                    <a:pt x="519" y="989"/>
                    <a:pt x="540" y="985"/>
                  </a:cubicBezTo>
                  <a:cubicBezTo>
                    <a:pt x="719" y="925"/>
                    <a:pt x="819" y="666"/>
                    <a:pt x="759" y="406"/>
                  </a:cubicBezTo>
                  <a:cubicBezTo>
                    <a:pt x="687" y="155"/>
                    <a:pt x="503" y="1"/>
                    <a:pt x="336"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1;p49">
              <a:extLst>
                <a:ext uri="{FF2B5EF4-FFF2-40B4-BE49-F238E27FC236}">
                  <a16:creationId xmlns:a16="http://schemas.microsoft.com/office/drawing/2014/main" id="{C9A7DA27-23D6-990A-F3BC-8EC35848BFA5}"/>
                </a:ext>
              </a:extLst>
            </p:cNvPr>
            <p:cNvSpPr/>
            <p:nvPr/>
          </p:nvSpPr>
          <p:spPr>
            <a:xfrm>
              <a:off x="3742762" y="3441808"/>
              <a:ext cx="50625" cy="71215"/>
            </a:xfrm>
            <a:custGeom>
              <a:avLst/>
              <a:gdLst/>
              <a:ahLst/>
              <a:cxnLst/>
              <a:rect l="l" t="t" r="r" b="b"/>
              <a:pathLst>
                <a:path w="2257" h="3175" extrusionOk="0">
                  <a:moveTo>
                    <a:pt x="1179" y="1"/>
                  </a:moveTo>
                  <a:cubicBezTo>
                    <a:pt x="1179" y="1"/>
                    <a:pt x="1498" y="1378"/>
                    <a:pt x="1" y="2516"/>
                  </a:cubicBezTo>
                  <a:lnTo>
                    <a:pt x="540" y="3175"/>
                  </a:lnTo>
                  <a:cubicBezTo>
                    <a:pt x="540" y="3175"/>
                    <a:pt x="2257" y="1677"/>
                    <a:pt x="1179" y="1"/>
                  </a:cubicBezTo>
                  <a:close/>
                </a:path>
              </a:pathLst>
            </a:custGeom>
            <a:solidFill>
              <a:srgbClr val="BD69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182;p49">
              <a:extLst>
                <a:ext uri="{FF2B5EF4-FFF2-40B4-BE49-F238E27FC236}">
                  <a16:creationId xmlns:a16="http://schemas.microsoft.com/office/drawing/2014/main" id="{D00B8D8A-D284-3D44-616B-7B7A63F203AB}"/>
                </a:ext>
              </a:extLst>
            </p:cNvPr>
            <p:cNvSpPr/>
            <p:nvPr/>
          </p:nvSpPr>
          <p:spPr>
            <a:xfrm>
              <a:off x="3676058" y="3412179"/>
              <a:ext cx="22408" cy="14153"/>
            </a:xfrm>
            <a:custGeom>
              <a:avLst/>
              <a:gdLst/>
              <a:ahLst/>
              <a:cxnLst/>
              <a:rect l="l" t="t" r="r" b="b"/>
              <a:pathLst>
                <a:path w="999" h="631" extrusionOk="0">
                  <a:moveTo>
                    <a:pt x="554" y="0"/>
                  </a:moveTo>
                  <a:cubicBezTo>
                    <a:pt x="484" y="0"/>
                    <a:pt x="411" y="14"/>
                    <a:pt x="340" y="44"/>
                  </a:cubicBezTo>
                  <a:cubicBezTo>
                    <a:pt x="120" y="144"/>
                    <a:pt x="0" y="383"/>
                    <a:pt x="80" y="563"/>
                  </a:cubicBezTo>
                  <a:cubicBezTo>
                    <a:pt x="99" y="611"/>
                    <a:pt x="119" y="630"/>
                    <a:pt x="140" y="630"/>
                  </a:cubicBezTo>
                  <a:cubicBezTo>
                    <a:pt x="208" y="630"/>
                    <a:pt x="298" y="439"/>
                    <a:pt x="479" y="363"/>
                  </a:cubicBezTo>
                  <a:cubicBezTo>
                    <a:pt x="719" y="264"/>
                    <a:pt x="998" y="403"/>
                    <a:pt x="919" y="204"/>
                  </a:cubicBezTo>
                  <a:cubicBezTo>
                    <a:pt x="863" y="77"/>
                    <a:pt x="718" y="0"/>
                    <a:pt x="55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183;p49">
              <a:extLst>
                <a:ext uri="{FF2B5EF4-FFF2-40B4-BE49-F238E27FC236}">
                  <a16:creationId xmlns:a16="http://schemas.microsoft.com/office/drawing/2014/main" id="{7FC583C9-D911-91DC-B5BF-04733797730A}"/>
                </a:ext>
              </a:extLst>
            </p:cNvPr>
            <p:cNvSpPr/>
            <p:nvPr/>
          </p:nvSpPr>
          <p:spPr>
            <a:xfrm>
              <a:off x="3634408" y="3449389"/>
              <a:ext cx="19290" cy="18101"/>
            </a:xfrm>
            <a:custGeom>
              <a:avLst/>
              <a:gdLst/>
              <a:ahLst/>
              <a:cxnLst/>
              <a:rect l="l" t="t" r="r" b="b"/>
              <a:pathLst>
                <a:path w="860" h="807" extrusionOk="0">
                  <a:moveTo>
                    <a:pt x="507" y="0"/>
                  </a:moveTo>
                  <a:cubicBezTo>
                    <a:pt x="374" y="0"/>
                    <a:pt x="232" y="71"/>
                    <a:pt x="141" y="202"/>
                  </a:cubicBezTo>
                  <a:cubicBezTo>
                    <a:pt x="1" y="401"/>
                    <a:pt x="1" y="641"/>
                    <a:pt x="180" y="780"/>
                  </a:cubicBezTo>
                  <a:cubicBezTo>
                    <a:pt x="205" y="799"/>
                    <a:pt x="223" y="807"/>
                    <a:pt x="238" y="807"/>
                  </a:cubicBezTo>
                  <a:cubicBezTo>
                    <a:pt x="321" y="807"/>
                    <a:pt x="281" y="554"/>
                    <a:pt x="400" y="401"/>
                  </a:cubicBezTo>
                  <a:cubicBezTo>
                    <a:pt x="560" y="202"/>
                    <a:pt x="859" y="182"/>
                    <a:pt x="699" y="62"/>
                  </a:cubicBezTo>
                  <a:cubicBezTo>
                    <a:pt x="644" y="20"/>
                    <a:pt x="577" y="0"/>
                    <a:pt x="50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184;p49">
              <a:extLst>
                <a:ext uri="{FF2B5EF4-FFF2-40B4-BE49-F238E27FC236}">
                  <a16:creationId xmlns:a16="http://schemas.microsoft.com/office/drawing/2014/main" id="{72EA7716-4E14-C5D8-D071-2E4F1AFC9244}"/>
                </a:ext>
              </a:extLst>
            </p:cNvPr>
            <p:cNvSpPr/>
            <p:nvPr/>
          </p:nvSpPr>
          <p:spPr>
            <a:xfrm>
              <a:off x="3685905" y="3425031"/>
              <a:ext cx="11664" cy="10475"/>
            </a:xfrm>
            <a:custGeom>
              <a:avLst/>
              <a:gdLst/>
              <a:ahLst/>
              <a:cxnLst/>
              <a:rect l="l" t="t" r="r" b="b"/>
              <a:pathLst>
                <a:path w="520" h="467" extrusionOk="0">
                  <a:moveTo>
                    <a:pt x="255" y="1"/>
                  </a:moveTo>
                  <a:cubicBezTo>
                    <a:pt x="204" y="1"/>
                    <a:pt x="150" y="17"/>
                    <a:pt x="100" y="50"/>
                  </a:cubicBezTo>
                  <a:cubicBezTo>
                    <a:pt x="1" y="130"/>
                    <a:pt x="1" y="289"/>
                    <a:pt x="80" y="389"/>
                  </a:cubicBezTo>
                  <a:cubicBezTo>
                    <a:pt x="123" y="442"/>
                    <a:pt x="187" y="467"/>
                    <a:pt x="253" y="467"/>
                  </a:cubicBezTo>
                  <a:cubicBezTo>
                    <a:pt x="312" y="467"/>
                    <a:pt x="373" y="447"/>
                    <a:pt x="420" y="409"/>
                  </a:cubicBezTo>
                  <a:cubicBezTo>
                    <a:pt x="520" y="329"/>
                    <a:pt x="520" y="190"/>
                    <a:pt x="440" y="90"/>
                  </a:cubicBezTo>
                  <a:cubicBezTo>
                    <a:pt x="393" y="32"/>
                    <a:pt x="326" y="1"/>
                    <a:pt x="25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185;p49">
              <a:extLst>
                <a:ext uri="{FF2B5EF4-FFF2-40B4-BE49-F238E27FC236}">
                  <a16:creationId xmlns:a16="http://schemas.microsoft.com/office/drawing/2014/main" id="{31809593-F7D4-52D3-95D8-99032E83A8D2}"/>
                </a:ext>
              </a:extLst>
            </p:cNvPr>
            <p:cNvSpPr/>
            <p:nvPr/>
          </p:nvSpPr>
          <p:spPr>
            <a:xfrm>
              <a:off x="3648740" y="3458607"/>
              <a:ext cx="11664" cy="10340"/>
            </a:xfrm>
            <a:custGeom>
              <a:avLst/>
              <a:gdLst/>
              <a:ahLst/>
              <a:cxnLst/>
              <a:rect l="l" t="t" r="r" b="b"/>
              <a:pathLst>
                <a:path w="520" h="461" extrusionOk="0">
                  <a:moveTo>
                    <a:pt x="240" y="1"/>
                  </a:moveTo>
                  <a:cubicBezTo>
                    <a:pt x="191" y="1"/>
                    <a:pt x="142" y="17"/>
                    <a:pt x="100" y="50"/>
                  </a:cubicBezTo>
                  <a:cubicBezTo>
                    <a:pt x="1" y="130"/>
                    <a:pt x="1" y="290"/>
                    <a:pt x="80" y="389"/>
                  </a:cubicBezTo>
                  <a:cubicBezTo>
                    <a:pt x="125" y="434"/>
                    <a:pt x="189" y="460"/>
                    <a:pt x="254" y="460"/>
                  </a:cubicBezTo>
                  <a:cubicBezTo>
                    <a:pt x="305" y="460"/>
                    <a:pt x="356" y="444"/>
                    <a:pt x="400" y="409"/>
                  </a:cubicBezTo>
                  <a:cubicBezTo>
                    <a:pt x="500" y="330"/>
                    <a:pt x="520" y="190"/>
                    <a:pt x="440" y="90"/>
                  </a:cubicBezTo>
                  <a:cubicBezTo>
                    <a:pt x="382" y="32"/>
                    <a:pt x="310" y="1"/>
                    <a:pt x="24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186;p49">
              <a:extLst>
                <a:ext uri="{FF2B5EF4-FFF2-40B4-BE49-F238E27FC236}">
                  <a16:creationId xmlns:a16="http://schemas.microsoft.com/office/drawing/2014/main" id="{7FE9F3CC-FC1E-EF75-78E7-AC356E0D63AE}"/>
                </a:ext>
              </a:extLst>
            </p:cNvPr>
            <p:cNvSpPr/>
            <p:nvPr/>
          </p:nvSpPr>
          <p:spPr>
            <a:xfrm>
              <a:off x="3663835" y="3441449"/>
              <a:ext cx="25772" cy="27880"/>
            </a:xfrm>
            <a:custGeom>
              <a:avLst/>
              <a:gdLst/>
              <a:ahLst/>
              <a:cxnLst/>
              <a:rect l="l" t="t" r="r" b="b"/>
              <a:pathLst>
                <a:path w="1149" h="1243" extrusionOk="0">
                  <a:moveTo>
                    <a:pt x="42" y="1"/>
                  </a:moveTo>
                  <a:cubicBezTo>
                    <a:pt x="15" y="1"/>
                    <a:pt x="1" y="12"/>
                    <a:pt x="6" y="37"/>
                  </a:cubicBezTo>
                  <a:cubicBezTo>
                    <a:pt x="6" y="37"/>
                    <a:pt x="585" y="496"/>
                    <a:pt x="465" y="715"/>
                  </a:cubicBezTo>
                  <a:cubicBezTo>
                    <a:pt x="346" y="935"/>
                    <a:pt x="206" y="1115"/>
                    <a:pt x="406" y="1214"/>
                  </a:cubicBezTo>
                  <a:cubicBezTo>
                    <a:pt x="438" y="1234"/>
                    <a:pt x="480" y="1243"/>
                    <a:pt x="526" y="1243"/>
                  </a:cubicBezTo>
                  <a:cubicBezTo>
                    <a:pt x="769" y="1243"/>
                    <a:pt x="1148" y="1003"/>
                    <a:pt x="1064" y="735"/>
                  </a:cubicBezTo>
                  <a:cubicBezTo>
                    <a:pt x="961" y="442"/>
                    <a:pt x="218"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187;p49">
              <a:extLst>
                <a:ext uri="{FF2B5EF4-FFF2-40B4-BE49-F238E27FC236}">
                  <a16:creationId xmlns:a16="http://schemas.microsoft.com/office/drawing/2014/main" id="{E4437064-ABE5-8574-2901-93C9D9072863}"/>
                </a:ext>
              </a:extLst>
            </p:cNvPr>
            <p:cNvSpPr/>
            <p:nvPr/>
          </p:nvSpPr>
          <p:spPr>
            <a:xfrm>
              <a:off x="3692185" y="3452305"/>
              <a:ext cx="31806" cy="31133"/>
            </a:xfrm>
            <a:custGeom>
              <a:avLst/>
              <a:gdLst/>
              <a:ahLst/>
              <a:cxnLst/>
              <a:rect l="l" t="t" r="r" b="b"/>
              <a:pathLst>
                <a:path w="1418" h="1388" extrusionOk="0">
                  <a:moveTo>
                    <a:pt x="1158" y="1"/>
                  </a:moveTo>
                  <a:cubicBezTo>
                    <a:pt x="1012" y="1"/>
                    <a:pt x="873" y="306"/>
                    <a:pt x="619" y="611"/>
                  </a:cubicBezTo>
                  <a:cubicBezTo>
                    <a:pt x="319" y="970"/>
                    <a:pt x="0" y="1189"/>
                    <a:pt x="180" y="1329"/>
                  </a:cubicBezTo>
                  <a:cubicBezTo>
                    <a:pt x="225" y="1369"/>
                    <a:pt x="282" y="1388"/>
                    <a:pt x="347" y="1388"/>
                  </a:cubicBezTo>
                  <a:cubicBezTo>
                    <a:pt x="544" y="1388"/>
                    <a:pt x="814" y="1219"/>
                    <a:pt x="1038" y="950"/>
                  </a:cubicBezTo>
                  <a:cubicBezTo>
                    <a:pt x="1338" y="591"/>
                    <a:pt x="1417" y="191"/>
                    <a:pt x="1238" y="32"/>
                  </a:cubicBezTo>
                  <a:cubicBezTo>
                    <a:pt x="1211" y="10"/>
                    <a:pt x="1184"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188;p49">
              <a:extLst>
                <a:ext uri="{FF2B5EF4-FFF2-40B4-BE49-F238E27FC236}">
                  <a16:creationId xmlns:a16="http://schemas.microsoft.com/office/drawing/2014/main" id="{BA02BA34-25F7-7DF7-E421-A0B922188682}"/>
                </a:ext>
              </a:extLst>
            </p:cNvPr>
            <p:cNvSpPr/>
            <p:nvPr/>
          </p:nvSpPr>
          <p:spPr>
            <a:xfrm>
              <a:off x="3595471" y="3341842"/>
              <a:ext cx="140165" cy="103133"/>
            </a:xfrm>
            <a:custGeom>
              <a:avLst/>
              <a:gdLst/>
              <a:ahLst/>
              <a:cxnLst/>
              <a:rect l="l" t="t" r="r" b="b"/>
              <a:pathLst>
                <a:path w="6249" h="4598" extrusionOk="0">
                  <a:moveTo>
                    <a:pt x="3810" y="1"/>
                  </a:moveTo>
                  <a:cubicBezTo>
                    <a:pt x="3047" y="1"/>
                    <a:pt x="2116" y="447"/>
                    <a:pt x="1038" y="1783"/>
                  </a:cubicBezTo>
                  <a:cubicBezTo>
                    <a:pt x="1038" y="1783"/>
                    <a:pt x="0" y="3400"/>
                    <a:pt x="1278" y="4597"/>
                  </a:cubicBezTo>
                  <a:cubicBezTo>
                    <a:pt x="1278" y="4597"/>
                    <a:pt x="1497" y="3100"/>
                    <a:pt x="1158" y="2421"/>
                  </a:cubicBezTo>
                  <a:lnTo>
                    <a:pt x="1158" y="2421"/>
                  </a:lnTo>
                  <a:cubicBezTo>
                    <a:pt x="1158" y="2421"/>
                    <a:pt x="1554" y="2465"/>
                    <a:pt x="2131" y="2465"/>
                  </a:cubicBezTo>
                  <a:cubicBezTo>
                    <a:pt x="2900" y="2465"/>
                    <a:pt x="3990" y="2387"/>
                    <a:pt x="4891" y="2022"/>
                  </a:cubicBezTo>
                  <a:cubicBezTo>
                    <a:pt x="4891" y="2022"/>
                    <a:pt x="5250" y="1868"/>
                    <a:pt x="5644" y="1868"/>
                  </a:cubicBezTo>
                  <a:cubicBezTo>
                    <a:pt x="5852" y="1868"/>
                    <a:pt x="6069" y="1911"/>
                    <a:pt x="6248" y="2042"/>
                  </a:cubicBezTo>
                  <a:lnTo>
                    <a:pt x="6208" y="1822"/>
                  </a:lnTo>
                  <a:cubicBezTo>
                    <a:pt x="6208" y="1822"/>
                    <a:pt x="5351" y="1"/>
                    <a:pt x="3810" y="1"/>
                  </a:cubicBezTo>
                  <a:close/>
                </a:path>
              </a:pathLst>
            </a:custGeom>
            <a:solidFill>
              <a:srgbClr val="5E3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189;p49">
              <a:extLst>
                <a:ext uri="{FF2B5EF4-FFF2-40B4-BE49-F238E27FC236}">
                  <a16:creationId xmlns:a16="http://schemas.microsoft.com/office/drawing/2014/main" id="{3F767ADC-6E01-E922-0BB0-DB597A3A46D1}"/>
                </a:ext>
              </a:extLst>
            </p:cNvPr>
            <p:cNvSpPr/>
            <p:nvPr/>
          </p:nvSpPr>
          <p:spPr>
            <a:xfrm>
              <a:off x="3871728" y="3424179"/>
              <a:ext cx="455845" cy="357422"/>
            </a:xfrm>
            <a:custGeom>
              <a:avLst/>
              <a:gdLst/>
              <a:ahLst/>
              <a:cxnLst/>
              <a:rect l="l" t="t" r="r" b="b"/>
              <a:pathLst>
                <a:path w="20323" h="15935" extrusionOk="0">
                  <a:moveTo>
                    <a:pt x="2233" y="0"/>
                  </a:moveTo>
                  <a:cubicBezTo>
                    <a:pt x="1388" y="0"/>
                    <a:pt x="596" y="544"/>
                    <a:pt x="320" y="1405"/>
                  </a:cubicBezTo>
                  <a:cubicBezTo>
                    <a:pt x="0" y="2443"/>
                    <a:pt x="579" y="3581"/>
                    <a:pt x="1617" y="3901"/>
                  </a:cubicBezTo>
                  <a:cubicBezTo>
                    <a:pt x="1697" y="3941"/>
                    <a:pt x="9343" y="6456"/>
                    <a:pt x="16549" y="15220"/>
                  </a:cubicBezTo>
                  <a:cubicBezTo>
                    <a:pt x="16942" y="15691"/>
                    <a:pt x="17510" y="15935"/>
                    <a:pt x="18085" y="15935"/>
                  </a:cubicBezTo>
                  <a:cubicBezTo>
                    <a:pt x="18535" y="15935"/>
                    <a:pt x="18988" y="15786"/>
                    <a:pt x="19364" y="15479"/>
                  </a:cubicBezTo>
                  <a:cubicBezTo>
                    <a:pt x="20223" y="14781"/>
                    <a:pt x="20322" y="13523"/>
                    <a:pt x="19644" y="12684"/>
                  </a:cubicBezTo>
                  <a:cubicBezTo>
                    <a:pt x="11619" y="2943"/>
                    <a:pt x="3174" y="208"/>
                    <a:pt x="2815" y="88"/>
                  </a:cubicBezTo>
                  <a:cubicBezTo>
                    <a:pt x="2622" y="29"/>
                    <a:pt x="2426" y="0"/>
                    <a:pt x="2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190;p49">
              <a:extLst>
                <a:ext uri="{FF2B5EF4-FFF2-40B4-BE49-F238E27FC236}">
                  <a16:creationId xmlns:a16="http://schemas.microsoft.com/office/drawing/2014/main" id="{A3EF2ABA-62A0-2C77-788B-5C7DB3E42E20}"/>
                </a:ext>
              </a:extLst>
            </p:cNvPr>
            <p:cNvSpPr/>
            <p:nvPr/>
          </p:nvSpPr>
          <p:spPr>
            <a:xfrm>
              <a:off x="4259480" y="3712121"/>
              <a:ext cx="59574" cy="50288"/>
            </a:xfrm>
            <a:custGeom>
              <a:avLst/>
              <a:gdLst/>
              <a:ahLst/>
              <a:cxnLst/>
              <a:rect l="l" t="t" r="r" b="b"/>
              <a:pathLst>
                <a:path w="2656" h="2242" extrusionOk="0">
                  <a:moveTo>
                    <a:pt x="1868" y="1"/>
                  </a:moveTo>
                  <a:cubicBezTo>
                    <a:pt x="1529" y="1"/>
                    <a:pt x="1112" y="177"/>
                    <a:pt x="759" y="505"/>
                  </a:cubicBezTo>
                  <a:cubicBezTo>
                    <a:pt x="200" y="1024"/>
                    <a:pt x="0" y="1723"/>
                    <a:pt x="300" y="2062"/>
                  </a:cubicBezTo>
                  <a:cubicBezTo>
                    <a:pt x="414" y="2184"/>
                    <a:pt x="577" y="2241"/>
                    <a:pt x="765" y="2241"/>
                  </a:cubicBezTo>
                  <a:cubicBezTo>
                    <a:pt x="1104" y="2241"/>
                    <a:pt x="1525" y="2056"/>
                    <a:pt x="1897" y="1723"/>
                  </a:cubicBezTo>
                  <a:cubicBezTo>
                    <a:pt x="2456" y="1204"/>
                    <a:pt x="2655" y="525"/>
                    <a:pt x="2356" y="186"/>
                  </a:cubicBezTo>
                  <a:cubicBezTo>
                    <a:pt x="2238" y="61"/>
                    <a:pt x="2066" y="1"/>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191;p49">
              <a:extLst>
                <a:ext uri="{FF2B5EF4-FFF2-40B4-BE49-F238E27FC236}">
                  <a16:creationId xmlns:a16="http://schemas.microsoft.com/office/drawing/2014/main" id="{45211539-E4E1-FBB1-DFBF-470B71328E5B}"/>
                </a:ext>
              </a:extLst>
            </p:cNvPr>
            <p:cNvSpPr/>
            <p:nvPr/>
          </p:nvSpPr>
          <p:spPr>
            <a:xfrm>
              <a:off x="4270223" y="3722506"/>
              <a:ext cx="71215" cy="62692"/>
            </a:xfrm>
            <a:custGeom>
              <a:avLst/>
              <a:gdLst/>
              <a:ahLst/>
              <a:cxnLst/>
              <a:rect l="l" t="t" r="r" b="b"/>
              <a:pathLst>
                <a:path w="3175" h="2795" extrusionOk="0">
                  <a:moveTo>
                    <a:pt x="1587" y="0"/>
                  </a:moveTo>
                  <a:cubicBezTo>
                    <a:pt x="1368" y="0"/>
                    <a:pt x="1146" y="52"/>
                    <a:pt x="938" y="162"/>
                  </a:cubicBezTo>
                  <a:cubicBezTo>
                    <a:pt x="260" y="501"/>
                    <a:pt x="0" y="1360"/>
                    <a:pt x="360" y="2039"/>
                  </a:cubicBezTo>
                  <a:cubicBezTo>
                    <a:pt x="612" y="2515"/>
                    <a:pt x="1100" y="2795"/>
                    <a:pt x="1604" y="2795"/>
                  </a:cubicBezTo>
                  <a:cubicBezTo>
                    <a:pt x="1818" y="2795"/>
                    <a:pt x="2034" y="2744"/>
                    <a:pt x="2236" y="2637"/>
                  </a:cubicBezTo>
                  <a:cubicBezTo>
                    <a:pt x="2915" y="2278"/>
                    <a:pt x="3174" y="1440"/>
                    <a:pt x="2815" y="741"/>
                  </a:cubicBezTo>
                  <a:cubicBezTo>
                    <a:pt x="2565" y="269"/>
                    <a:pt x="2085" y="0"/>
                    <a:pt x="1587" y="0"/>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192;p49">
              <a:extLst>
                <a:ext uri="{FF2B5EF4-FFF2-40B4-BE49-F238E27FC236}">
                  <a16:creationId xmlns:a16="http://schemas.microsoft.com/office/drawing/2014/main" id="{E2CE0812-0535-CF42-8CFD-D89F539FBA08}"/>
                </a:ext>
              </a:extLst>
            </p:cNvPr>
            <p:cNvSpPr/>
            <p:nvPr/>
          </p:nvSpPr>
          <p:spPr>
            <a:xfrm>
              <a:off x="4278275" y="3741795"/>
              <a:ext cx="74355" cy="82498"/>
            </a:xfrm>
            <a:custGeom>
              <a:avLst/>
              <a:gdLst/>
              <a:ahLst/>
              <a:cxnLst/>
              <a:rect l="l" t="t" r="r" b="b"/>
              <a:pathLst>
                <a:path w="3315" h="3678" extrusionOk="0">
                  <a:moveTo>
                    <a:pt x="2516" y="1"/>
                  </a:moveTo>
                  <a:lnTo>
                    <a:pt x="1" y="1179"/>
                  </a:lnTo>
                  <a:lnTo>
                    <a:pt x="1" y="2077"/>
                  </a:lnTo>
                  <a:lnTo>
                    <a:pt x="679" y="1817"/>
                  </a:lnTo>
                  <a:cubicBezTo>
                    <a:pt x="679" y="1817"/>
                    <a:pt x="1344" y="3678"/>
                    <a:pt x="1525" y="3678"/>
                  </a:cubicBezTo>
                  <a:cubicBezTo>
                    <a:pt x="1529" y="3678"/>
                    <a:pt x="1534" y="3676"/>
                    <a:pt x="1538" y="3674"/>
                  </a:cubicBezTo>
                  <a:cubicBezTo>
                    <a:pt x="1717" y="3574"/>
                    <a:pt x="1398" y="1778"/>
                    <a:pt x="1398" y="1777"/>
                  </a:cubicBezTo>
                  <a:lnTo>
                    <a:pt x="1398" y="1777"/>
                  </a:lnTo>
                  <a:cubicBezTo>
                    <a:pt x="1398" y="1778"/>
                    <a:pt x="1906" y="3675"/>
                    <a:pt x="2110" y="3675"/>
                  </a:cubicBezTo>
                  <a:cubicBezTo>
                    <a:pt x="2113" y="3675"/>
                    <a:pt x="2115" y="3674"/>
                    <a:pt x="2117" y="3674"/>
                  </a:cubicBezTo>
                  <a:cubicBezTo>
                    <a:pt x="2316" y="3654"/>
                    <a:pt x="2117" y="1578"/>
                    <a:pt x="2117" y="1578"/>
                  </a:cubicBezTo>
                  <a:lnTo>
                    <a:pt x="2117" y="1578"/>
                  </a:lnTo>
                  <a:cubicBezTo>
                    <a:pt x="2117" y="1578"/>
                    <a:pt x="2629" y="2823"/>
                    <a:pt x="2813" y="2823"/>
                  </a:cubicBezTo>
                  <a:cubicBezTo>
                    <a:pt x="2821" y="2823"/>
                    <a:pt x="2829" y="2821"/>
                    <a:pt x="2835" y="2816"/>
                  </a:cubicBezTo>
                  <a:cubicBezTo>
                    <a:pt x="2975" y="2696"/>
                    <a:pt x="2556" y="939"/>
                    <a:pt x="2556" y="939"/>
                  </a:cubicBezTo>
                  <a:lnTo>
                    <a:pt x="2556" y="939"/>
                  </a:lnTo>
                  <a:cubicBezTo>
                    <a:pt x="2556" y="939"/>
                    <a:pt x="2908" y="1627"/>
                    <a:pt x="3100" y="1627"/>
                  </a:cubicBezTo>
                  <a:cubicBezTo>
                    <a:pt x="3112" y="1627"/>
                    <a:pt x="3124" y="1624"/>
                    <a:pt x="3135" y="1618"/>
                  </a:cubicBezTo>
                  <a:cubicBezTo>
                    <a:pt x="3314" y="1518"/>
                    <a:pt x="2516" y="1"/>
                    <a:pt x="2516" y="1"/>
                  </a:cubicBezTo>
                  <a:close/>
                </a:path>
              </a:pathLst>
            </a:custGeom>
            <a:solidFill>
              <a:srgbClr val="F6C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193;p49">
              <a:extLst>
                <a:ext uri="{FF2B5EF4-FFF2-40B4-BE49-F238E27FC236}">
                  <a16:creationId xmlns:a16="http://schemas.microsoft.com/office/drawing/2014/main" id="{43650E7E-AF1B-489B-4AB4-6A9F91B6B38F}"/>
                </a:ext>
              </a:extLst>
            </p:cNvPr>
            <p:cNvSpPr/>
            <p:nvPr/>
          </p:nvSpPr>
          <p:spPr>
            <a:xfrm>
              <a:off x="3819334" y="4746542"/>
              <a:ext cx="200165" cy="79290"/>
            </a:xfrm>
            <a:custGeom>
              <a:avLst/>
              <a:gdLst/>
              <a:ahLst/>
              <a:cxnLst/>
              <a:rect l="l" t="t" r="r" b="b"/>
              <a:pathLst>
                <a:path w="8924" h="3535" extrusionOk="0">
                  <a:moveTo>
                    <a:pt x="5650" y="1"/>
                  </a:moveTo>
                  <a:lnTo>
                    <a:pt x="4253" y="1857"/>
                  </a:lnTo>
                  <a:lnTo>
                    <a:pt x="1" y="2696"/>
                  </a:lnTo>
                  <a:lnTo>
                    <a:pt x="1" y="3534"/>
                  </a:lnTo>
                  <a:lnTo>
                    <a:pt x="8924" y="3534"/>
                  </a:lnTo>
                  <a:lnTo>
                    <a:pt x="8325" y="1158"/>
                  </a:lnTo>
                  <a:lnTo>
                    <a:pt x="8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194;p49">
              <a:extLst>
                <a:ext uri="{FF2B5EF4-FFF2-40B4-BE49-F238E27FC236}">
                  <a16:creationId xmlns:a16="http://schemas.microsoft.com/office/drawing/2014/main" id="{2ABFB811-E579-22BE-2C10-B3C841E18E0E}"/>
                </a:ext>
              </a:extLst>
            </p:cNvPr>
            <p:cNvSpPr/>
            <p:nvPr/>
          </p:nvSpPr>
          <p:spPr>
            <a:xfrm>
              <a:off x="4310954" y="4727298"/>
              <a:ext cx="173317" cy="98535"/>
            </a:xfrm>
            <a:custGeom>
              <a:avLst/>
              <a:gdLst/>
              <a:ahLst/>
              <a:cxnLst/>
              <a:rect l="l" t="t" r="r" b="b"/>
              <a:pathLst>
                <a:path w="7727" h="4393" extrusionOk="0">
                  <a:moveTo>
                    <a:pt x="6389" y="0"/>
                  </a:moveTo>
                  <a:lnTo>
                    <a:pt x="4053" y="1118"/>
                  </a:lnTo>
                  <a:lnTo>
                    <a:pt x="4373" y="2016"/>
                  </a:lnTo>
                  <a:cubicBezTo>
                    <a:pt x="4373" y="2016"/>
                    <a:pt x="1778" y="3554"/>
                    <a:pt x="1658" y="3594"/>
                  </a:cubicBezTo>
                  <a:cubicBezTo>
                    <a:pt x="1618" y="3607"/>
                    <a:pt x="1420" y="3611"/>
                    <a:pt x="1175" y="3611"/>
                  </a:cubicBezTo>
                  <a:cubicBezTo>
                    <a:pt x="684" y="3611"/>
                    <a:pt x="1" y="3594"/>
                    <a:pt x="1" y="3594"/>
                  </a:cubicBezTo>
                  <a:lnTo>
                    <a:pt x="1" y="4392"/>
                  </a:lnTo>
                  <a:lnTo>
                    <a:pt x="6229" y="4392"/>
                  </a:lnTo>
                  <a:lnTo>
                    <a:pt x="7727" y="2875"/>
                  </a:lnTo>
                  <a:lnTo>
                    <a:pt x="6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195;p49">
              <a:extLst>
                <a:ext uri="{FF2B5EF4-FFF2-40B4-BE49-F238E27FC236}">
                  <a16:creationId xmlns:a16="http://schemas.microsoft.com/office/drawing/2014/main" id="{9BA8AE85-236A-36DA-D9B4-54A703FB6156}"/>
                </a:ext>
              </a:extLst>
            </p:cNvPr>
            <p:cNvSpPr/>
            <p:nvPr/>
          </p:nvSpPr>
          <p:spPr>
            <a:xfrm>
              <a:off x="2974885" y="3413592"/>
              <a:ext cx="471075" cy="470178"/>
            </a:xfrm>
            <a:custGeom>
              <a:avLst/>
              <a:gdLst/>
              <a:ahLst/>
              <a:cxnLst/>
              <a:rect l="l" t="t" r="r" b="b"/>
              <a:pathLst>
                <a:path w="21002" h="20962" extrusionOk="0">
                  <a:moveTo>
                    <a:pt x="10501" y="1"/>
                  </a:moveTo>
                  <a:cubicBezTo>
                    <a:pt x="4712" y="1"/>
                    <a:pt x="0" y="4712"/>
                    <a:pt x="0" y="10501"/>
                  </a:cubicBezTo>
                  <a:cubicBezTo>
                    <a:pt x="0" y="11599"/>
                    <a:pt x="160" y="12637"/>
                    <a:pt x="479" y="13636"/>
                  </a:cubicBezTo>
                  <a:lnTo>
                    <a:pt x="5410" y="11719"/>
                  </a:lnTo>
                  <a:cubicBezTo>
                    <a:pt x="5310" y="11340"/>
                    <a:pt x="5251" y="10921"/>
                    <a:pt x="5251" y="10501"/>
                  </a:cubicBezTo>
                  <a:cubicBezTo>
                    <a:pt x="5251" y="7866"/>
                    <a:pt x="7387" y="5750"/>
                    <a:pt x="10022" y="5750"/>
                  </a:cubicBezTo>
                  <a:cubicBezTo>
                    <a:pt x="12637" y="5750"/>
                    <a:pt x="14773" y="7866"/>
                    <a:pt x="14773" y="10501"/>
                  </a:cubicBezTo>
                  <a:cubicBezTo>
                    <a:pt x="14773" y="12178"/>
                    <a:pt x="13895" y="13676"/>
                    <a:pt x="12577" y="14514"/>
                  </a:cubicBezTo>
                  <a:lnTo>
                    <a:pt x="11459" y="20962"/>
                  </a:lnTo>
                  <a:cubicBezTo>
                    <a:pt x="16809" y="20483"/>
                    <a:pt x="21001" y="15991"/>
                    <a:pt x="21001" y="10501"/>
                  </a:cubicBezTo>
                  <a:cubicBezTo>
                    <a:pt x="21001" y="4712"/>
                    <a:pt x="16310" y="1"/>
                    <a:pt x="10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196;p49">
              <a:extLst>
                <a:ext uri="{FF2B5EF4-FFF2-40B4-BE49-F238E27FC236}">
                  <a16:creationId xmlns:a16="http://schemas.microsoft.com/office/drawing/2014/main" id="{3F52DD07-8E38-DE1D-3245-D0AAC57F6F22}"/>
                </a:ext>
              </a:extLst>
            </p:cNvPr>
            <p:cNvSpPr/>
            <p:nvPr/>
          </p:nvSpPr>
          <p:spPr>
            <a:xfrm>
              <a:off x="2985628" y="3676437"/>
              <a:ext cx="271358" cy="208218"/>
            </a:xfrm>
            <a:custGeom>
              <a:avLst/>
              <a:gdLst/>
              <a:ahLst/>
              <a:cxnLst/>
              <a:rect l="l" t="t" r="r" b="b"/>
              <a:pathLst>
                <a:path w="12098" h="9283" extrusionOk="0">
                  <a:moveTo>
                    <a:pt x="4931" y="0"/>
                  </a:moveTo>
                  <a:lnTo>
                    <a:pt x="0" y="1917"/>
                  </a:lnTo>
                  <a:cubicBezTo>
                    <a:pt x="1338" y="6189"/>
                    <a:pt x="5311" y="9283"/>
                    <a:pt x="10022" y="9283"/>
                  </a:cubicBezTo>
                  <a:cubicBezTo>
                    <a:pt x="10341" y="9283"/>
                    <a:pt x="10661" y="9263"/>
                    <a:pt x="10980" y="9243"/>
                  </a:cubicBezTo>
                  <a:lnTo>
                    <a:pt x="12098" y="2795"/>
                  </a:lnTo>
                  <a:lnTo>
                    <a:pt x="12098" y="2795"/>
                  </a:lnTo>
                  <a:cubicBezTo>
                    <a:pt x="11359" y="3274"/>
                    <a:pt x="10481" y="3554"/>
                    <a:pt x="9543" y="3554"/>
                  </a:cubicBezTo>
                  <a:cubicBezTo>
                    <a:pt x="7327" y="3554"/>
                    <a:pt x="5470" y="2036"/>
                    <a:pt x="4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197;p49">
              <a:extLst>
                <a:ext uri="{FF2B5EF4-FFF2-40B4-BE49-F238E27FC236}">
                  <a16:creationId xmlns:a16="http://schemas.microsoft.com/office/drawing/2014/main" id="{CC21FB09-0C1A-BBF3-E637-DE08B0671213}"/>
                </a:ext>
              </a:extLst>
            </p:cNvPr>
            <p:cNvSpPr/>
            <p:nvPr/>
          </p:nvSpPr>
          <p:spPr>
            <a:xfrm>
              <a:off x="2963693" y="4427312"/>
              <a:ext cx="39410" cy="39858"/>
            </a:xfrm>
            <a:custGeom>
              <a:avLst/>
              <a:gdLst/>
              <a:ahLst/>
              <a:cxnLst/>
              <a:rect l="l" t="t" r="r" b="b"/>
              <a:pathLst>
                <a:path w="1757" h="1777" extrusionOk="0">
                  <a:moveTo>
                    <a:pt x="879" y="0"/>
                  </a:moveTo>
                  <a:cubicBezTo>
                    <a:pt x="380" y="0"/>
                    <a:pt x="0" y="399"/>
                    <a:pt x="0" y="878"/>
                  </a:cubicBezTo>
                  <a:cubicBezTo>
                    <a:pt x="0" y="1377"/>
                    <a:pt x="380" y="1777"/>
                    <a:pt x="879" y="1777"/>
                  </a:cubicBezTo>
                  <a:cubicBezTo>
                    <a:pt x="1358" y="1777"/>
                    <a:pt x="1757" y="1377"/>
                    <a:pt x="1757" y="878"/>
                  </a:cubicBezTo>
                  <a:cubicBezTo>
                    <a:pt x="1757" y="399"/>
                    <a:pt x="1358" y="0"/>
                    <a:pt x="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98;p33">
            <a:extLst>
              <a:ext uri="{FF2B5EF4-FFF2-40B4-BE49-F238E27FC236}">
                <a16:creationId xmlns:a16="http://schemas.microsoft.com/office/drawing/2014/main" id="{F96F4E53-796F-E068-D4F6-1A486BFA57E5}"/>
              </a:ext>
            </a:extLst>
          </p:cNvPr>
          <p:cNvSpPr txBox="1">
            <a:spLocks/>
          </p:cNvSpPr>
          <p:nvPr/>
        </p:nvSpPr>
        <p:spPr>
          <a:xfrm>
            <a:off x="1170719" y="3796943"/>
            <a:ext cx="6177945" cy="14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Poppins SemiBold"/>
              <a:buNone/>
              <a:defRPr sz="56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5200"/>
              <a:buFont typeface="Poppins SemiBold"/>
              <a:buNone/>
              <a:defRPr sz="5200" b="0" i="0" u="none" strike="noStrike" cap="none">
                <a:solidFill>
                  <a:schemeClr val="dk1"/>
                </a:solidFill>
                <a:latin typeface="Poppins SemiBold"/>
                <a:ea typeface="Poppins SemiBold"/>
                <a:cs typeface="Poppins SemiBold"/>
                <a:sym typeface="Poppins SemiBold"/>
              </a:defRPr>
            </a:lvl9pPr>
          </a:lstStyle>
          <a:p>
            <a:r>
              <a:rPr lang="en-US" sz="3600" dirty="0">
                <a:solidFill>
                  <a:schemeClr val="tx2">
                    <a:lumMod val="50000"/>
                  </a:schemeClr>
                </a:solidFill>
                <a:latin typeface="Vollkorn Black" panose="00000A00000000000000" pitchFamily="2" charset="0"/>
                <a:ea typeface="Vollkorn Black" panose="00000A00000000000000" pitchFamily="2" charset="0"/>
              </a:rPr>
              <a:t>Managing Data Resources</a:t>
            </a:r>
          </a:p>
        </p:txBody>
      </p:sp>
      <p:sp>
        <p:nvSpPr>
          <p:cNvPr id="483" name="Google Shape;499;p33">
            <a:extLst>
              <a:ext uri="{FF2B5EF4-FFF2-40B4-BE49-F238E27FC236}">
                <a16:creationId xmlns:a16="http://schemas.microsoft.com/office/drawing/2014/main" id="{CAA62134-1B4B-ABFA-28EC-D8EE928FD351}"/>
              </a:ext>
            </a:extLst>
          </p:cNvPr>
          <p:cNvSpPr txBox="1">
            <a:spLocks/>
          </p:cNvSpPr>
          <p:nvPr/>
        </p:nvSpPr>
        <p:spPr>
          <a:xfrm>
            <a:off x="81905" y="4096643"/>
            <a:ext cx="1056000" cy="832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rgbClr val="AF3330"/>
                </a:solidFill>
                <a:latin typeface="Poppins SemiBold" panose="00000700000000000000" pitchFamily="2" charset="0"/>
                <a:cs typeface="Poppins SemiBold" panose="00000700000000000000" pitchFamily="2" charset="0"/>
              </a:rPr>
              <a:t>03</a:t>
            </a:r>
          </a:p>
        </p:txBody>
      </p:sp>
      <p:sp>
        <p:nvSpPr>
          <p:cNvPr id="484" name="Google Shape;611;p34">
            <a:extLst>
              <a:ext uri="{FF2B5EF4-FFF2-40B4-BE49-F238E27FC236}">
                <a16:creationId xmlns:a16="http://schemas.microsoft.com/office/drawing/2014/main" id="{7B67BBF2-C36F-2F03-539C-59E883218A60}"/>
              </a:ext>
            </a:extLst>
          </p:cNvPr>
          <p:cNvSpPr txBox="1">
            <a:spLocks/>
          </p:cNvSpPr>
          <p:nvPr/>
        </p:nvSpPr>
        <p:spPr>
          <a:xfrm>
            <a:off x="4718834" y="1413225"/>
            <a:ext cx="4202639" cy="21262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7000"/>
              <a:buFont typeface="Poppins SemiBold"/>
              <a:buNone/>
              <a:defRPr sz="5500" b="0" i="0" u="none" strike="noStrike" cap="none">
                <a:solidFill>
                  <a:schemeClr val="lt2"/>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7000"/>
              <a:buFont typeface="Poppins SemiBold"/>
              <a:buNone/>
              <a:defRPr sz="7000" b="0" i="0" u="none" strike="noStrike" cap="none">
                <a:solidFill>
                  <a:schemeClr val="dk1"/>
                </a:solidFill>
                <a:latin typeface="Poppins SemiBold"/>
                <a:ea typeface="Poppins SemiBold"/>
                <a:cs typeface="Poppins SemiBold"/>
                <a:sym typeface="Poppins SemiBold"/>
              </a:defRPr>
            </a:lvl9pPr>
          </a:lstStyle>
          <a:p>
            <a:pPr algn="l"/>
            <a:r>
              <a:rPr lang="en-US" sz="1800" dirty="0">
                <a:solidFill>
                  <a:schemeClr val="accent6">
                    <a:lumMod val="75000"/>
                  </a:schemeClr>
                </a:solidFill>
              </a:rPr>
              <a:t>Data Planning</a:t>
            </a:r>
          </a:p>
          <a:p>
            <a:pPr algn="l"/>
            <a:r>
              <a:rPr lang="en-US" sz="1800" dirty="0">
                <a:solidFill>
                  <a:schemeClr val="accent6">
                    <a:lumMod val="75000"/>
                  </a:schemeClr>
                </a:solidFill>
              </a:rPr>
              <a:t>Database Administration</a:t>
            </a:r>
          </a:p>
          <a:p>
            <a:pPr algn="l"/>
            <a:r>
              <a:rPr lang="en-US" sz="1800" dirty="0">
                <a:solidFill>
                  <a:schemeClr val="accent6">
                    <a:lumMod val="75000"/>
                  </a:schemeClr>
                </a:solidFill>
              </a:rPr>
              <a:t>Data Administration</a:t>
            </a:r>
          </a:p>
          <a:p>
            <a:pPr algn="l"/>
            <a:r>
              <a:rPr lang="en-US" sz="1800" dirty="0">
                <a:solidFill>
                  <a:schemeClr val="accent6">
                    <a:lumMod val="75000"/>
                  </a:schemeClr>
                </a:solidFill>
              </a:rPr>
              <a:t>Information Systems Technology</a:t>
            </a:r>
          </a:p>
          <a:p>
            <a:pPr algn="l"/>
            <a:r>
              <a:rPr lang="en-US" sz="1800" dirty="0">
                <a:solidFill>
                  <a:schemeClr val="accent6">
                    <a:lumMod val="75000"/>
                  </a:schemeClr>
                </a:solidFill>
              </a:rPr>
              <a:t>Strategic Management</a:t>
            </a:r>
          </a:p>
          <a:p>
            <a:pPr algn="l"/>
            <a:r>
              <a:rPr lang="en-US" sz="1800" dirty="0">
                <a:solidFill>
                  <a:schemeClr val="accent6">
                    <a:lumMod val="75000"/>
                  </a:schemeClr>
                </a:solidFill>
              </a:rPr>
              <a:t>Continuous Improvement</a:t>
            </a:r>
          </a:p>
        </p:txBody>
      </p:sp>
    </p:spTree>
    <p:extLst>
      <p:ext uri="{BB962C8B-B14F-4D97-AF65-F5344CB8AC3E}">
        <p14:creationId xmlns:p14="http://schemas.microsoft.com/office/powerpoint/2010/main" val="422300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0" name="Google Shape;610;p34"/>
          <p:cNvSpPr txBox="1">
            <a:spLocks noGrp="1"/>
          </p:cNvSpPr>
          <p:nvPr>
            <p:ph type="subTitle" idx="1"/>
          </p:nvPr>
        </p:nvSpPr>
        <p:spPr>
          <a:xfrm>
            <a:off x="2438743" y="2941041"/>
            <a:ext cx="4266513" cy="4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accent3">
                    <a:lumMod val="60000"/>
                    <a:lumOff val="40000"/>
                  </a:schemeClr>
                </a:solidFill>
                <a:latin typeface="Vollkorn Black" panose="00000A00000000000000" pitchFamily="2" charset="0"/>
                <a:ea typeface="Vollkorn Black" panose="00000A00000000000000" pitchFamily="2" charset="0"/>
              </a:rPr>
              <a:t>SUMMARY</a:t>
            </a:r>
            <a:endParaRPr sz="4400" dirty="0">
              <a:solidFill>
                <a:schemeClr val="accent3">
                  <a:lumMod val="60000"/>
                  <a:lumOff val="40000"/>
                </a:schemeClr>
              </a:solidFill>
              <a:latin typeface="Vollkorn Black" panose="00000A00000000000000" pitchFamily="2" charset="0"/>
              <a:ea typeface="Vollkorn Black" panose="00000A00000000000000" pitchFamily="2" charset="0"/>
            </a:endParaRPr>
          </a:p>
        </p:txBody>
      </p:sp>
      <p:grpSp>
        <p:nvGrpSpPr>
          <p:cNvPr id="621" name="Google Shape;621;p34"/>
          <p:cNvGrpSpPr/>
          <p:nvPr/>
        </p:nvGrpSpPr>
        <p:grpSpPr>
          <a:xfrm>
            <a:off x="3981816" y="1487802"/>
            <a:ext cx="1027213" cy="731886"/>
            <a:chOff x="900750" y="1436075"/>
            <a:chExt cx="481825" cy="481825"/>
          </a:xfrm>
        </p:grpSpPr>
        <p:sp>
          <p:nvSpPr>
            <p:cNvPr id="622" name="Google Shape;622;p34"/>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23" name="Google Shape;623;p34"/>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24" name="Google Shape;624;p34"/>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25" name="Google Shape;625;p34"/>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Project Review Meeting by Slidesgo">
  <a:themeElements>
    <a:clrScheme name="Simple Light">
      <a:dk1>
        <a:srgbClr val="221B22"/>
      </a:dk1>
      <a:lt1>
        <a:srgbClr val="FFFFFF"/>
      </a:lt1>
      <a:dk2>
        <a:srgbClr val="FFF2EE"/>
      </a:dk2>
      <a:lt2>
        <a:srgbClr val="AF3330"/>
      </a:lt2>
      <a:accent1>
        <a:srgbClr val="FF673B"/>
      </a:accent1>
      <a:accent2>
        <a:srgbClr val="ADAB4B"/>
      </a:accent2>
      <a:accent3>
        <a:srgbClr val="898731"/>
      </a:accent3>
      <a:accent4>
        <a:srgbClr val="5E77CC"/>
      </a:accent4>
      <a:accent5>
        <a:srgbClr val="6F88A5"/>
      </a:accent5>
      <a:accent6>
        <a:srgbClr val="4B627C"/>
      </a:accent6>
      <a:hlink>
        <a:srgbClr val="221B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1685</TotalTime>
  <Words>447</Words>
  <Application>Microsoft Office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Archivo</vt:lpstr>
      <vt:lpstr>Arial</vt:lpstr>
      <vt:lpstr>Poppins SemiBold</vt:lpstr>
      <vt:lpstr>Vollkorn Black</vt:lpstr>
      <vt:lpstr>Project Review Meeting by Slidesgo</vt:lpstr>
      <vt:lpstr>Database Development</vt:lpstr>
      <vt:lpstr>Database Development</vt:lpstr>
      <vt:lpstr>Database Development</vt:lpstr>
      <vt:lpstr>Database Development</vt:lpstr>
      <vt:lpstr>Data Resources Management</vt:lpstr>
      <vt:lpstr>Data Resources Management</vt:lpstr>
      <vt:lpstr>PowerPoint Presentation</vt:lpstr>
      <vt:lpstr>PowerPoint Presentation</vt:lpstr>
      <vt:lpstr>PowerPoint Presentation</vt:lpstr>
      <vt:lpstr>Members: Ampeloquio, Jeove P. Bicomong, Elijah Rei Z. Dollano, Raiza Camelle M. Labatete, John Kenneth G. Robles, Johnlyod 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dc:title>
  <dc:creator>Azo Gara</dc:creator>
  <cp:lastModifiedBy>ELIJAH REI BICOMONG</cp:lastModifiedBy>
  <cp:revision>4</cp:revision>
  <dcterms:modified xsi:type="dcterms:W3CDTF">2023-11-17T06:01:25Z</dcterms:modified>
</cp:coreProperties>
</file>