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001600" y="1730125"/>
            <a:ext cx="8188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1600" y="3405747"/>
            <a:ext cx="818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Homemade Apple"/>
              <a:buNone/>
              <a:defRPr sz="2400"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Homemade Apple"/>
              <a:buNone/>
              <a:defRPr sz="2400"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Homemade Apple"/>
              <a:buNone/>
              <a:defRPr sz="2400"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6537540"/>
            <a:ext cx="12192000" cy="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78F9A4-839B-4351-AA5E-198D2B8C06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782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5544967" y="2012467"/>
            <a:ext cx="1102067" cy="9173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 i="0">
                <a:ln>
                  <a:noFill/>
                </a:ln>
                <a:solidFill>
                  <a:srgbClr val="20124D">
                    <a:alpha val="28459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191200" y="2465700"/>
            <a:ext cx="7809600" cy="3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Homemade Apple"/>
              <a:buChar char="✘"/>
              <a:defRPr sz="3200"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1219170" lvl="1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828754" lvl="2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2438339" lvl="3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 sz="3200"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3047924" lvl="4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 sz="3200"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3657509" lvl="5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 sz="3200"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4267093" lvl="6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 sz="3200"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4876678" lvl="7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 sz="3200"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5486263" lvl="8" indent="-50798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 sz="3200"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-167" y="6537540"/>
            <a:ext cx="12192000" cy="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fld id="{9478F9A4-839B-4351-AA5E-198D2B8C06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378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043800" y="274651"/>
            <a:ext cx="10104400" cy="1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28000" y="1819625"/>
            <a:ext cx="9136000" cy="4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✘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-167" y="6537540"/>
            <a:ext cx="12192000" cy="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78F9A4-839B-4351-AA5E-198D2B8C06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75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043800" y="274651"/>
            <a:ext cx="10104400" cy="1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400700" y="1819664"/>
            <a:ext cx="4558000" cy="3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✘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6233304" y="1819664"/>
            <a:ext cx="4558000" cy="3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✘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-167" y="6537540"/>
            <a:ext cx="12192000" cy="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78F9A4-839B-4351-AA5E-198D2B8C06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188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043800" y="274651"/>
            <a:ext cx="10104400" cy="1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42000" y="1819665"/>
            <a:ext cx="3322400" cy="4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434801" y="1819665"/>
            <a:ext cx="3322400" cy="4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7927601" y="1819665"/>
            <a:ext cx="3322400" cy="4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-167" y="6537540"/>
            <a:ext cx="12192000" cy="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78F9A4-839B-4351-AA5E-198D2B8C06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568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043800" y="274651"/>
            <a:ext cx="10104400" cy="1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-167" y="6537540"/>
            <a:ext cx="12192000" cy="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78F9A4-839B-4351-AA5E-198D2B8C06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255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600"/>
              <a:buFont typeface="Homemade Apple"/>
              <a:buNone/>
              <a:defRPr sz="2133">
                <a:latin typeface="Homemade Apple"/>
                <a:ea typeface="Homemade Apple"/>
                <a:cs typeface="Homemade Apple"/>
                <a:sym typeface="Homemade Appl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-167" y="6537540"/>
            <a:ext cx="12192000" cy="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fld id="{9478F9A4-839B-4351-AA5E-198D2B8C06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4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-167" y="6537540"/>
            <a:ext cx="12192000" cy="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478F9A4-839B-4351-AA5E-198D2B8C06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474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67" y="0"/>
            <a:ext cx="12192000" cy="6873200"/>
          </a:xfrm>
          <a:prstGeom prst="rect">
            <a:avLst/>
          </a:prstGeom>
          <a:solidFill>
            <a:srgbClr val="021526">
              <a:alpha val="3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7;p1"/>
          <p:cNvSpPr/>
          <p:nvPr/>
        </p:nvSpPr>
        <p:spPr>
          <a:xfrm>
            <a:off x="260333" y="250367"/>
            <a:ext cx="11671200" cy="6357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43800" y="274651"/>
            <a:ext cx="10104400" cy="1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omemade Apple"/>
              <a:buNone/>
              <a:defRPr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43800" y="1819625"/>
            <a:ext cx="10104400" cy="43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-167" y="6572251"/>
            <a:ext cx="12192000" cy="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467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>
              <a:buNone/>
              <a:defRPr sz="1467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>
              <a:buNone/>
              <a:defRPr sz="1467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>
              <a:buNone/>
              <a:defRPr sz="1467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>
              <a:buNone/>
              <a:defRPr sz="1467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>
              <a:buNone/>
              <a:defRPr sz="1467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>
              <a:buNone/>
              <a:defRPr sz="1467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>
              <a:buNone/>
              <a:defRPr sz="1467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>
              <a:buNone/>
              <a:defRPr sz="1467">
                <a:solidFill>
                  <a:schemeClr val="lt1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fld id="{9478F9A4-839B-4351-AA5E-198D2B8C06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78457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2F5C-5E15-4CE4-A636-6D7E65C2E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Activity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DA0A5-6886-4437-B91D-765F1246D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Elijah Rei Z. </a:t>
            </a:r>
            <a:r>
              <a:rPr lang="en-PH" dirty="0" err="1"/>
              <a:t>Bicmong</a:t>
            </a:r>
            <a:br>
              <a:rPr lang="en-PH" dirty="0"/>
            </a:br>
            <a:r>
              <a:rPr lang="en-PH" dirty="0"/>
              <a:t>STEM 11-C</a:t>
            </a:r>
          </a:p>
        </p:txBody>
      </p:sp>
    </p:spTree>
    <p:extLst>
      <p:ext uri="{BB962C8B-B14F-4D97-AF65-F5344CB8AC3E}">
        <p14:creationId xmlns:p14="http://schemas.microsoft.com/office/powerpoint/2010/main" val="21646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135AC-3C42-49A9-8217-E9E58A8F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907" y="610299"/>
            <a:ext cx="5235273" cy="5637402"/>
          </a:xfrm>
        </p:spPr>
        <p:txBody>
          <a:bodyPr/>
          <a:lstStyle/>
          <a:p>
            <a:r>
              <a:rPr lang="en-PH" sz="3200" dirty="0"/>
              <a:t>From the text:</a:t>
            </a:r>
            <a:br>
              <a:rPr lang="en-PH" sz="3200" dirty="0"/>
            </a:br>
            <a:r>
              <a:rPr lang="en-PH" sz="3200" dirty="0"/>
              <a:t>She wanted to sit on one of the comfy orange canvas director’s chairs and stare out at the gently lapping turquoise waters while eating her Kale Caesar salad.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4182E-5390-4AD7-A32C-9B530159819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09189" y="610299"/>
            <a:ext cx="5235273" cy="5637402"/>
          </a:xfrm>
        </p:spPr>
        <p:txBody>
          <a:bodyPr/>
          <a:lstStyle/>
          <a:p>
            <a:r>
              <a:rPr lang="en-PH" sz="3200" dirty="0"/>
              <a:t>From my Mind:</a:t>
            </a:r>
            <a:br>
              <a:rPr lang="en-PH" sz="3200" dirty="0"/>
            </a:br>
            <a:r>
              <a:rPr lang="en-US" sz="3200" dirty="0"/>
              <a:t>Eagerness can sometimes lead to selfishness.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46711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918B1-B88D-4C81-A087-FFE9D629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497" y="953358"/>
            <a:ext cx="4804459" cy="4951283"/>
          </a:xfrm>
        </p:spPr>
        <p:txBody>
          <a:bodyPr/>
          <a:lstStyle/>
          <a:p>
            <a:r>
              <a:rPr lang="en-PH" dirty="0"/>
              <a:t>From the Text:</a:t>
            </a:r>
            <a:br>
              <a:rPr lang="en-PH" dirty="0"/>
            </a:br>
            <a:r>
              <a:rPr lang="en-PH" dirty="0"/>
              <a:t>Look how tacky they were… the woman overly tanned, wrinkled, and saggy, none of them properly lifted.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65845-23F2-4F6C-ACBD-16F02F3AF7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93748" y="953357"/>
            <a:ext cx="4882758" cy="4951283"/>
          </a:xfrm>
        </p:spPr>
        <p:txBody>
          <a:bodyPr/>
          <a:lstStyle/>
          <a:p>
            <a:r>
              <a:rPr lang="en-PH" dirty="0"/>
              <a:t>From my Mind:</a:t>
            </a:r>
            <a:br>
              <a:rPr lang="en-PH" dirty="0"/>
            </a:br>
            <a:r>
              <a:rPr lang="en-PH" dirty="0"/>
              <a:t> </a:t>
            </a:r>
            <a:r>
              <a:rPr lang="en-US" dirty="0"/>
              <a:t>We should not criticize individuals based on their own perceptions of attractiveness because everyone has insecurities.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8661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9B5AD85-7FD1-4900-802D-6B940ACF1DB2}"/>
              </a:ext>
            </a:extLst>
          </p:cNvPr>
          <p:cNvSpPr txBox="1">
            <a:spLocks/>
          </p:cNvSpPr>
          <p:nvPr/>
        </p:nvSpPr>
        <p:spPr>
          <a:xfrm>
            <a:off x="6477701" y="953358"/>
            <a:ext cx="4804459" cy="495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PH" dirty="0"/>
              <a:t>From my Mind:</a:t>
            </a:r>
            <a:br>
              <a:rPr lang="en-PH" dirty="0"/>
            </a:br>
            <a:r>
              <a:rPr lang="en-PH" dirty="0"/>
              <a:t>We should treat people equally.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F742DC1-6AA6-42FB-8AF8-F42FCAC5F6B6}"/>
              </a:ext>
            </a:extLst>
          </p:cNvPr>
          <p:cNvSpPr txBox="1">
            <a:spLocks/>
          </p:cNvSpPr>
          <p:nvPr/>
        </p:nvSpPr>
        <p:spPr>
          <a:xfrm>
            <a:off x="909842" y="953358"/>
            <a:ext cx="4804459" cy="495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PH" dirty="0"/>
              <a:t>From the Text:</a:t>
            </a:r>
            <a:br>
              <a:rPr lang="en-PH" dirty="0"/>
            </a:br>
            <a:r>
              <a:rPr lang="en-PH" dirty="0"/>
              <a:t>Tourists should have to take a style exam before being allowed to set foot on the island!</a:t>
            </a:r>
          </a:p>
        </p:txBody>
      </p:sp>
    </p:spTree>
    <p:extLst>
      <p:ext uri="{BB962C8B-B14F-4D97-AF65-F5344CB8AC3E}">
        <p14:creationId xmlns:p14="http://schemas.microsoft.com/office/powerpoint/2010/main" val="210345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B873E1B-3F4E-42D0-925B-7DF0A97FA9C5}"/>
              </a:ext>
            </a:extLst>
          </p:cNvPr>
          <p:cNvSpPr txBox="1">
            <a:spLocks/>
          </p:cNvSpPr>
          <p:nvPr/>
        </p:nvSpPr>
        <p:spPr>
          <a:xfrm>
            <a:off x="6679037" y="1020469"/>
            <a:ext cx="4804459" cy="495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PH" dirty="0"/>
              <a:t>From my Mind:</a:t>
            </a:r>
            <a:br>
              <a:rPr lang="en-PH" dirty="0"/>
            </a:br>
            <a:r>
              <a:rPr lang="en-US" dirty="0"/>
              <a:t>Patience is the capacity to have a positive attitude while waiting, not the ability to wait.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D381B-8519-4EE4-8610-E773D1D1C438}"/>
              </a:ext>
            </a:extLst>
          </p:cNvPr>
          <p:cNvSpPr txBox="1">
            <a:spLocks/>
          </p:cNvSpPr>
          <p:nvPr/>
        </p:nvSpPr>
        <p:spPr>
          <a:xfrm>
            <a:off x="708506" y="1020469"/>
            <a:ext cx="4804459" cy="495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PH" dirty="0"/>
              <a:t>From the Text:</a:t>
            </a:r>
            <a:br>
              <a:rPr lang="en-PH" dirty="0"/>
            </a:br>
            <a:r>
              <a:rPr lang="en-PH" dirty="0"/>
              <a:t>I’ve waited more than fifteen minutes for my table!</a:t>
            </a:r>
          </a:p>
        </p:txBody>
      </p:sp>
    </p:spTree>
    <p:extLst>
      <p:ext uri="{BB962C8B-B14F-4D97-AF65-F5344CB8AC3E}">
        <p14:creationId xmlns:p14="http://schemas.microsoft.com/office/powerpoint/2010/main" val="9276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C9E7-BE2D-4174-9186-0A86E57F1C62}"/>
              </a:ext>
            </a:extLst>
          </p:cNvPr>
          <p:cNvSpPr txBox="1">
            <a:spLocks/>
          </p:cNvSpPr>
          <p:nvPr/>
        </p:nvSpPr>
        <p:spPr>
          <a:xfrm>
            <a:off x="708506" y="1020469"/>
            <a:ext cx="4804459" cy="495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PH" dirty="0"/>
              <a:t>From the Text:</a:t>
            </a:r>
            <a:br>
              <a:rPr lang="en-PH" dirty="0"/>
            </a:br>
            <a:r>
              <a:rPr lang="en-PH" dirty="0"/>
              <a:t>Isn’t it the most handsome sailboat you’ve ever seen?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3B02755-8474-46E4-9BB0-057D6F5DAA78}"/>
              </a:ext>
            </a:extLst>
          </p:cNvPr>
          <p:cNvSpPr txBox="1">
            <a:spLocks/>
          </p:cNvSpPr>
          <p:nvPr/>
        </p:nvSpPr>
        <p:spPr>
          <a:xfrm>
            <a:off x="6679037" y="1020469"/>
            <a:ext cx="4804459" cy="495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✘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PH" dirty="0"/>
              <a:t>From my Mind:</a:t>
            </a:r>
            <a:br>
              <a:rPr lang="en-PH" dirty="0"/>
            </a:br>
            <a:r>
              <a:rPr lang="en-US" dirty="0"/>
              <a:t>We should be grateful for the blessings that others enjoy in their lives.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89495733"/>
      </p:ext>
    </p:extLst>
  </p:cSld>
  <p:clrMapOvr>
    <a:masterClrMapping/>
  </p:clrMapOvr>
</p:sld>
</file>

<file path=ppt/theme/theme1.xml><?xml version="1.0" encoding="utf-8"?>
<a:theme xmlns:a="http://schemas.openxmlformats.org/drawingml/2006/main" name="Mirand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588A87"/>
      </a:accent1>
      <a:accent2>
        <a:srgbClr val="BBDBDF"/>
      </a:accent2>
      <a:accent3>
        <a:srgbClr val="7E89A0"/>
      </a:accent3>
      <a:accent4>
        <a:srgbClr val="BEC1D6"/>
      </a:accent4>
      <a:accent5>
        <a:srgbClr val="9B7160"/>
      </a:accent5>
      <a:accent6>
        <a:srgbClr val="D8C0A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Miranda · SlidesCarnival</Template>
  <TotalTime>42</TotalTime>
  <Words>212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Homemade Apple</vt:lpstr>
      <vt:lpstr>Raleway</vt:lpstr>
      <vt:lpstr>Miranda template</vt:lpstr>
      <vt:lpstr>Activity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2</dc:title>
  <dc:creator>ELIJAH REI BICOMONG</dc:creator>
  <cp:lastModifiedBy>ELIJAH REI BICOMONG</cp:lastModifiedBy>
  <cp:revision>2</cp:revision>
  <dcterms:created xsi:type="dcterms:W3CDTF">2022-02-06T09:13:47Z</dcterms:created>
  <dcterms:modified xsi:type="dcterms:W3CDTF">2022-02-07T01:08:46Z</dcterms:modified>
</cp:coreProperties>
</file>