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91" r:id="rId3"/>
    <p:sldId id="292" r:id="rId4"/>
    <p:sldId id="261" r:id="rId5"/>
    <p:sldId id="295" r:id="rId6"/>
    <p:sldId id="257" r:id="rId7"/>
    <p:sldId id="296" r:id="rId8"/>
    <p:sldId id="297" r:id="rId9"/>
    <p:sldId id="298" r:id="rId10"/>
    <p:sldId id="299" r:id="rId11"/>
    <p:sldId id="272" r:id="rId12"/>
    <p:sldId id="301" r:id="rId13"/>
    <p:sldId id="304" r:id="rId14"/>
    <p:sldId id="303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F9E0E6-0363-4F98-8BC8-1BBFA5F0ED7B}">
  <a:tblStyle styleId="{F1F9E0E6-0363-4F98-8BC8-1BBFA5F0ED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6" autoAdjust="0"/>
    <p:restoredTop sz="94911" autoAdjust="0"/>
  </p:normalViewPr>
  <p:slideViewPr>
    <p:cSldViewPr snapToGrid="0">
      <p:cViewPr>
        <p:scale>
          <a:sx n="100" d="100"/>
          <a:sy n="100" d="100"/>
        </p:scale>
        <p:origin x="34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794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e042e9a23d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e042e9a23d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e042e9a23d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e042e9a23d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469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e042e9a23d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e042e9a23d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7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e042e9a23d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e042e9a23d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16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907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305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73a045c4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d73a045c4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73a045c4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d73a045c4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208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408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746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21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74121"/>
            <a:ext cx="495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9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43700" y="3800363"/>
            <a:ext cx="38850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1389750" y="1614744"/>
            <a:ext cx="6364500" cy="12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1389750" y="2857957"/>
            <a:ext cx="6364500" cy="4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/>
          <p:nvPr/>
        </p:nvSpPr>
        <p:spPr>
          <a:xfrm>
            <a:off x="-191400" y="-53100"/>
            <a:ext cx="9447600" cy="526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27950" y="2331025"/>
            <a:ext cx="5410200" cy="157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828029" y="1191825"/>
            <a:ext cx="1972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935300" y="3764123"/>
            <a:ext cx="3938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000" y="1116776"/>
            <a:ext cx="77040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 idx="2"/>
          </p:nvPr>
        </p:nvSpPr>
        <p:spPr>
          <a:xfrm>
            <a:off x="1496621" y="3621108"/>
            <a:ext cx="297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496621" y="3118782"/>
            <a:ext cx="29796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3"/>
          </p:nvPr>
        </p:nvSpPr>
        <p:spPr>
          <a:xfrm>
            <a:off x="1496021" y="2045658"/>
            <a:ext cx="2980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>
            <a:off x="1496021" y="1543332"/>
            <a:ext cx="29808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936768" y="1189013"/>
            <a:ext cx="449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3936775" y="1860488"/>
            <a:ext cx="4491000" cy="20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▶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◆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○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◆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◆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314700" y="1539300"/>
            <a:ext cx="5116200" cy="20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13225" y="1648200"/>
            <a:ext cx="48006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13225" y="2328900"/>
            <a:ext cx="4800600" cy="11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713225" y="3455600"/>
            <a:ext cx="7717500" cy="114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32450" y="128550"/>
            <a:ext cx="8879100" cy="4886400"/>
          </a:xfrm>
          <a:prstGeom prst="roundRect">
            <a:avLst>
              <a:gd name="adj" fmla="val 4198"/>
            </a:avLst>
          </a:prstGeom>
          <a:noFill/>
          <a:ln w="28575" cap="flat" cmpd="sng">
            <a:solidFill>
              <a:srgbClr val="C50A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○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■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○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■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○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itillium Web"/>
              <a:buChar char="■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ctrTitle"/>
          </p:nvPr>
        </p:nvSpPr>
        <p:spPr>
          <a:xfrm>
            <a:off x="713225" y="974121"/>
            <a:ext cx="495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dirty="0"/>
              <a:t>Cultural</a:t>
            </a:r>
            <a:endParaRPr sz="4100" dirty="0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dirty="0">
                <a:solidFill>
                  <a:schemeClr val="dk1"/>
                </a:solidFill>
              </a:rPr>
              <a:t>Beliefs and Practices</a:t>
            </a:r>
            <a:endParaRPr sz="7500" dirty="0">
              <a:solidFill>
                <a:schemeClr val="dk1"/>
              </a:solidFill>
            </a:endParaRPr>
          </a:p>
        </p:txBody>
      </p:sp>
      <p:sp>
        <p:nvSpPr>
          <p:cNvPr id="52" name="Google Shape;52;p15"/>
          <p:cNvSpPr/>
          <p:nvPr/>
        </p:nvSpPr>
        <p:spPr>
          <a:xfrm rot="10800000" flipH="1">
            <a:off x="7233532" y="3980900"/>
            <a:ext cx="413100" cy="623100"/>
          </a:xfrm>
          <a:prstGeom prst="chevron">
            <a:avLst>
              <a:gd name="adj" fmla="val 3506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5"/>
          <p:cNvSpPr/>
          <p:nvPr/>
        </p:nvSpPr>
        <p:spPr>
          <a:xfrm rot="10800000" flipH="1">
            <a:off x="7625603" y="3980900"/>
            <a:ext cx="413100" cy="623100"/>
          </a:xfrm>
          <a:prstGeom prst="chevron">
            <a:avLst>
              <a:gd name="adj" fmla="val 3506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5"/>
          <p:cNvSpPr/>
          <p:nvPr/>
        </p:nvSpPr>
        <p:spPr>
          <a:xfrm rot="10800000" flipH="1">
            <a:off x="8017675" y="3980900"/>
            <a:ext cx="413100" cy="623100"/>
          </a:xfrm>
          <a:prstGeom prst="chevron">
            <a:avLst>
              <a:gd name="adj" fmla="val 3506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5"/>
          <p:cNvSpPr/>
          <p:nvPr/>
        </p:nvSpPr>
        <p:spPr>
          <a:xfrm>
            <a:off x="829894" y="2966739"/>
            <a:ext cx="2552041" cy="36896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PH" b="0" i="0" dirty="0"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</a:rPr>
              <a:t>Grade 12</a:t>
            </a:r>
          </a:p>
        </p:txBody>
      </p:sp>
      <p:sp>
        <p:nvSpPr>
          <p:cNvPr id="57" name="Google Shape;57;p15"/>
          <p:cNvSpPr/>
          <p:nvPr/>
        </p:nvSpPr>
        <p:spPr>
          <a:xfrm>
            <a:off x="829894" y="3420864"/>
            <a:ext cx="2397400" cy="37951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PH" b="0" i="0" dirty="0"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</a:rPr>
              <a:t>STEM C</a:t>
            </a:r>
          </a:p>
        </p:txBody>
      </p:sp>
      <p:grpSp>
        <p:nvGrpSpPr>
          <p:cNvPr id="58" name="Google Shape;58;p15"/>
          <p:cNvGrpSpPr/>
          <p:nvPr/>
        </p:nvGrpSpPr>
        <p:grpSpPr>
          <a:xfrm rot="717336">
            <a:off x="5514230" y="766653"/>
            <a:ext cx="1938212" cy="3417293"/>
            <a:chOff x="6772750" y="1143250"/>
            <a:chExt cx="1027400" cy="1811425"/>
          </a:xfrm>
        </p:grpSpPr>
        <p:sp>
          <p:nvSpPr>
            <p:cNvPr id="59" name="Google Shape;59;p15"/>
            <p:cNvSpPr/>
            <p:nvPr/>
          </p:nvSpPr>
          <p:spPr>
            <a:xfrm>
              <a:off x="6772750" y="1143250"/>
              <a:ext cx="1027400" cy="1811425"/>
            </a:xfrm>
            <a:custGeom>
              <a:avLst/>
              <a:gdLst/>
              <a:ahLst/>
              <a:cxnLst/>
              <a:rect l="l" t="t" r="r" b="b"/>
              <a:pathLst>
                <a:path w="41096" h="72457" extrusionOk="0">
                  <a:moveTo>
                    <a:pt x="21000" y="2585"/>
                  </a:moveTo>
                  <a:cubicBezTo>
                    <a:pt x="21514" y="2585"/>
                    <a:pt x="22000" y="2649"/>
                    <a:pt x="22433" y="2772"/>
                  </a:cubicBezTo>
                  <a:cubicBezTo>
                    <a:pt x="23808" y="3163"/>
                    <a:pt x="22383" y="3453"/>
                    <a:pt x="20288" y="3802"/>
                  </a:cubicBezTo>
                  <a:cubicBezTo>
                    <a:pt x="17893" y="4202"/>
                    <a:pt x="18658" y="6304"/>
                    <a:pt x="17659" y="7627"/>
                  </a:cubicBezTo>
                  <a:cubicBezTo>
                    <a:pt x="17277" y="8132"/>
                    <a:pt x="16617" y="8532"/>
                    <a:pt x="16089" y="8532"/>
                  </a:cubicBezTo>
                  <a:cubicBezTo>
                    <a:pt x="15668" y="8532"/>
                    <a:pt x="15330" y="8277"/>
                    <a:pt x="15285" y="7617"/>
                  </a:cubicBezTo>
                  <a:cubicBezTo>
                    <a:pt x="15211" y="6548"/>
                    <a:pt x="15489" y="4954"/>
                    <a:pt x="17102" y="3828"/>
                  </a:cubicBezTo>
                  <a:cubicBezTo>
                    <a:pt x="18336" y="2966"/>
                    <a:pt x="19752" y="2585"/>
                    <a:pt x="21000" y="2585"/>
                  </a:cubicBezTo>
                  <a:close/>
                  <a:moveTo>
                    <a:pt x="11890" y="9763"/>
                  </a:moveTo>
                  <a:lnTo>
                    <a:pt x="11890" y="9763"/>
                  </a:lnTo>
                  <a:cubicBezTo>
                    <a:pt x="11890" y="9763"/>
                    <a:pt x="11890" y="9763"/>
                    <a:pt x="11890" y="9763"/>
                  </a:cubicBezTo>
                  <a:lnTo>
                    <a:pt x="11890" y="9763"/>
                  </a:lnTo>
                  <a:cubicBezTo>
                    <a:pt x="11890" y="9763"/>
                    <a:pt x="11890" y="9763"/>
                    <a:pt x="11890" y="9763"/>
                  </a:cubicBezTo>
                  <a:close/>
                  <a:moveTo>
                    <a:pt x="28226" y="5843"/>
                  </a:moveTo>
                  <a:cubicBezTo>
                    <a:pt x="28226" y="5843"/>
                    <a:pt x="28402" y="6064"/>
                    <a:pt x="28604" y="6438"/>
                  </a:cubicBezTo>
                  <a:cubicBezTo>
                    <a:pt x="28703" y="6624"/>
                    <a:pt x="28805" y="6850"/>
                    <a:pt x="28890" y="7104"/>
                  </a:cubicBezTo>
                  <a:cubicBezTo>
                    <a:pt x="28974" y="7358"/>
                    <a:pt x="29039" y="7637"/>
                    <a:pt x="29072" y="7922"/>
                  </a:cubicBezTo>
                  <a:cubicBezTo>
                    <a:pt x="29086" y="8064"/>
                    <a:pt x="29095" y="8207"/>
                    <a:pt x="29095" y="8349"/>
                  </a:cubicBezTo>
                  <a:cubicBezTo>
                    <a:pt x="29099" y="8494"/>
                    <a:pt x="29087" y="8624"/>
                    <a:pt x="29074" y="8761"/>
                  </a:cubicBezTo>
                  <a:cubicBezTo>
                    <a:pt x="29045" y="9031"/>
                    <a:pt x="28989" y="9274"/>
                    <a:pt x="28925" y="9476"/>
                  </a:cubicBezTo>
                  <a:cubicBezTo>
                    <a:pt x="28796" y="9880"/>
                    <a:pt x="28661" y="10128"/>
                    <a:pt x="28661" y="10128"/>
                  </a:cubicBezTo>
                  <a:cubicBezTo>
                    <a:pt x="28661" y="10128"/>
                    <a:pt x="28671" y="10059"/>
                    <a:pt x="28691" y="9938"/>
                  </a:cubicBezTo>
                  <a:cubicBezTo>
                    <a:pt x="28712" y="9818"/>
                    <a:pt x="28735" y="9644"/>
                    <a:pt x="28763" y="9441"/>
                  </a:cubicBezTo>
                  <a:cubicBezTo>
                    <a:pt x="28789" y="9235"/>
                    <a:pt x="28813" y="8998"/>
                    <a:pt x="28820" y="8745"/>
                  </a:cubicBezTo>
                  <a:cubicBezTo>
                    <a:pt x="28824" y="8623"/>
                    <a:pt x="28820" y="8483"/>
                    <a:pt x="28816" y="8354"/>
                  </a:cubicBezTo>
                  <a:cubicBezTo>
                    <a:pt x="28812" y="8226"/>
                    <a:pt x="28800" y="8090"/>
                    <a:pt x="28784" y="7956"/>
                  </a:cubicBezTo>
                  <a:cubicBezTo>
                    <a:pt x="28728" y="7420"/>
                    <a:pt x="28577" y="6896"/>
                    <a:pt x="28449" y="6503"/>
                  </a:cubicBezTo>
                  <a:cubicBezTo>
                    <a:pt x="28386" y="6307"/>
                    <a:pt x="28330" y="6140"/>
                    <a:pt x="28288" y="6026"/>
                  </a:cubicBezTo>
                  <a:cubicBezTo>
                    <a:pt x="28246" y="5912"/>
                    <a:pt x="28226" y="5843"/>
                    <a:pt x="28226" y="5843"/>
                  </a:cubicBezTo>
                  <a:close/>
                  <a:moveTo>
                    <a:pt x="25982" y="7069"/>
                  </a:moveTo>
                  <a:cubicBezTo>
                    <a:pt x="25982" y="7070"/>
                    <a:pt x="26514" y="8537"/>
                    <a:pt x="25762" y="10162"/>
                  </a:cubicBezTo>
                  <a:cubicBezTo>
                    <a:pt x="25349" y="11056"/>
                    <a:pt x="24325" y="11419"/>
                    <a:pt x="23539" y="11419"/>
                  </a:cubicBezTo>
                  <a:cubicBezTo>
                    <a:pt x="23141" y="11419"/>
                    <a:pt x="22803" y="11326"/>
                    <a:pt x="22637" y="11161"/>
                  </a:cubicBezTo>
                  <a:cubicBezTo>
                    <a:pt x="22162" y="10692"/>
                    <a:pt x="23850" y="10906"/>
                    <a:pt x="24938" y="10055"/>
                  </a:cubicBezTo>
                  <a:cubicBezTo>
                    <a:pt x="26143" y="9113"/>
                    <a:pt x="25982" y="7070"/>
                    <a:pt x="25982" y="7069"/>
                  </a:cubicBezTo>
                  <a:close/>
                  <a:moveTo>
                    <a:pt x="15685" y="9393"/>
                  </a:moveTo>
                  <a:lnTo>
                    <a:pt x="15685" y="9393"/>
                  </a:lnTo>
                  <a:cubicBezTo>
                    <a:pt x="15685" y="9393"/>
                    <a:pt x="15817" y="9736"/>
                    <a:pt x="16182" y="10115"/>
                  </a:cubicBezTo>
                  <a:cubicBezTo>
                    <a:pt x="16269" y="10213"/>
                    <a:pt x="16375" y="10307"/>
                    <a:pt x="16488" y="10406"/>
                  </a:cubicBezTo>
                  <a:cubicBezTo>
                    <a:pt x="16602" y="10503"/>
                    <a:pt x="16730" y="10596"/>
                    <a:pt x="16863" y="10690"/>
                  </a:cubicBezTo>
                  <a:cubicBezTo>
                    <a:pt x="17000" y="10777"/>
                    <a:pt x="17139" y="10872"/>
                    <a:pt x="17293" y="10950"/>
                  </a:cubicBezTo>
                  <a:cubicBezTo>
                    <a:pt x="17368" y="10991"/>
                    <a:pt x="17443" y="11032"/>
                    <a:pt x="17518" y="11074"/>
                  </a:cubicBezTo>
                  <a:lnTo>
                    <a:pt x="17759" y="11180"/>
                  </a:lnTo>
                  <a:cubicBezTo>
                    <a:pt x="17914" y="11259"/>
                    <a:pt x="18079" y="11320"/>
                    <a:pt x="18242" y="11376"/>
                  </a:cubicBezTo>
                  <a:cubicBezTo>
                    <a:pt x="18323" y="11407"/>
                    <a:pt x="18403" y="11436"/>
                    <a:pt x="18482" y="11467"/>
                  </a:cubicBezTo>
                  <a:cubicBezTo>
                    <a:pt x="18563" y="11491"/>
                    <a:pt x="18643" y="11516"/>
                    <a:pt x="18723" y="11538"/>
                  </a:cubicBezTo>
                  <a:cubicBezTo>
                    <a:pt x="18884" y="11581"/>
                    <a:pt x="19033" y="11639"/>
                    <a:pt x="19182" y="11671"/>
                  </a:cubicBezTo>
                  <a:cubicBezTo>
                    <a:pt x="19330" y="11709"/>
                    <a:pt x="19469" y="11745"/>
                    <a:pt x="19598" y="11777"/>
                  </a:cubicBezTo>
                  <a:cubicBezTo>
                    <a:pt x="19727" y="11814"/>
                    <a:pt x="19847" y="11834"/>
                    <a:pt x="19953" y="11859"/>
                  </a:cubicBezTo>
                  <a:cubicBezTo>
                    <a:pt x="20059" y="11884"/>
                    <a:pt x="20153" y="11904"/>
                    <a:pt x="20228" y="11920"/>
                  </a:cubicBezTo>
                  <a:cubicBezTo>
                    <a:pt x="20381" y="11953"/>
                    <a:pt x="20468" y="11978"/>
                    <a:pt x="20468" y="11978"/>
                  </a:cubicBezTo>
                  <a:cubicBezTo>
                    <a:pt x="20468" y="11978"/>
                    <a:pt x="20378" y="11978"/>
                    <a:pt x="20221" y="11971"/>
                  </a:cubicBezTo>
                  <a:cubicBezTo>
                    <a:pt x="20142" y="11967"/>
                    <a:pt x="20047" y="11961"/>
                    <a:pt x="19938" y="11957"/>
                  </a:cubicBezTo>
                  <a:cubicBezTo>
                    <a:pt x="19828" y="11951"/>
                    <a:pt x="19703" y="11951"/>
                    <a:pt x="19570" y="11928"/>
                  </a:cubicBezTo>
                  <a:cubicBezTo>
                    <a:pt x="19436" y="11910"/>
                    <a:pt x="19291" y="11888"/>
                    <a:pt x="19136" y="11866"/>
                  </a:cubicBezTo>
                  <a:cubicBezTo>
                    <a:pt x="18982" y="11847"/>
                    <a:pt x="18825" y="11803"/>
                    <a:pt x="18658" y="11764"/>
                  </a:cubicBezTo>
                  <a:cubicBezTo>
                    <a:pt x="18492" y="11725"/>
                    <a:pt x="18323" y="11682"/>
                    <a:pt x="18155" y="11618"/>
                  </a:cubicBezTo>
                  <a:cubicBezTo>
                    <a:pt x="17985" y="11561"/>
                    <a:pt x="17812" y="11501"/>
                    <a:pt x="17648" y="11422"/>
                  </a:cubicBezTo>
                  <a:lnTo>
                    <a:pt x="17400" y="11307"/>
                  </a:lnTo>
                  <a:cubicBezTo>
                    <a:pt x="17321" y="11262"/>
                    <a:pt x="17242" y="11216"/>
                    <a:pt x="17162" y="11173"/>
                  </a:cubicBezTo>
                  <a:cubicBezTo>
                    <a:pt x="17001" y="11091"/>
                    <a:pt x="16863" y="10977"/>
                    <a:pt x="16723" y="10879"/>
                  </a:cubicBezTo>
                  <a:cubicBezTo>
                    <a:pt x="16588" y="10776"/>
                    <a:pt x="16463" y="10663"/>
                    <a:pt x="16353" y="10550"/>
                  </a:cubicBezTo>
                  <a:cubicBezTo>
                    <a:pt x="16241" y="10437"/>
                    <a:pt x="16144" y="10326"/>
                    <a:pt x="16065" y="10212"/>
                  </a:cubicBezTo>
                  <a:cubicBezTo>
                    <a:pt x="15979" y="10104"/>
                    <a:pt x="15919" y="9991"/>
                    <a:pt x="15866" y="9893"/>
                  </a:cubicBezTo>
                  <a:cubicBezTo>
                    <a:pt x="15815" y="9795"/>
                    <a:pt x="15776" y="9705"/>
                    <a:pt x="15750" y="9632"/>
                  </a:cubicBezTo>
                  <a:cubicBezTo>
                    <a:pt x="15696" y="9483"/>
                    <a:pt x="15685" y="9393"/>
                    <a:pt x="15685" y="9393"/>
                  </a:cubicBezTo>
                  <a:close/>
                  <a:moveTo>
                    <a:pt x="23850" y="2121"/>
                  </a:moveTo>
                  <a:cubicBezTo>
                    <a:pt x="23850" y="2121"/>
                    <a:pt x="23896" y="2138"/>
                    <a:pt x="23981" y="2175"/>
                  </a:cubicBezTo>
                  <a:cubicBezTo>
                    <a:pt x="24065" y="2212"/>
                    <a:pt x="24198" y="2255"/>
                    <a:pt x="24351" y="2342"/>
                  </a:cubicBezTo>
                  <a:cubicBezTo>
                    <a:pt x="24508" y="2419"/>
                    <a:pt x="24692" y="2526"/>
                    <a:pt x="24896" y="2665"/>
                  </a:cubicBezTo>
                  <a:cubicBezTo>
                    <a:pt x="25097" y="2803"/>
                    <a:pt x="25318" y="2974"/>
                    <a:pt x="25540" y="3179"/>
                  </a:cubicBezTo>
                  <a:cubicBezTo>
                    <a:pt x="25653" y="3282"/>
                    <a:pt x="25761" y="3398"/>
                    <a:pt x="25878" y="3512"/>
                  </a:cubicBezTo>
                  <a:cubicBezTo>
                    <a:pt x="25984" y="3636"/>
                    <a:pt x="26098" y="3762"/>
                    <a:pt x="26205" y="3900"/>
                  </a:cubicBezTo>
                  <a:cubicBezTo>
                    <a:pt x="26419" y="4177"/>
                    <a:pt x="26634" y="4479"/>
                    <a:pt x="26810" y="4817"/>
                  </a:cubicBezTo>
                  <a:cubicBezTo>
                    <a:pt x="26992" y="5153"/>
                    <a:pt x="27159" y="5514"/>
                    <a:pt x="27280" y="5901"/>
                  </a:cubicBezTo>
                  <a:cubicBezTo>
                    <a:pt x="27412" y="6281"/>
                    <a:pt x="27494" y="6684"/>
                    <a:pt x="27559" y="7100"/>
                  </a:cubicBezTo>
                  <a:lnTo>
                    <a:pt x="27586" y="7394"/>
                  </a:lnTo>
                  <a:lnTo>
                    <a:pt x="27599" y="7550"/>
                  </a:lnTo>
                  <a:lnTo>
                    <a:pt x="27606" y="7702"/>
                  </a:lnTo>
                  <a:cubicBezTo>
                    <a:pt x="27614" y="7903"/>
                    <a:pt x="27617" y="8103"/>
                    <a:pt x="27614" y="8302"/>
                  </a:cubicBezTo>
                  <a:cubicBezTo>
                    <a:pt x="27607" y="8702"/>
                    <a:pt x="27563" y="9098"/>
                    <a:pt x="27485" y="9477"/>
                  </a:cubicBezTo>
                  <a:cubicBezTo>
                    <a:pt x="27407" y="9857"/>
                    <a:pt x="27277" y="10216"/>
                    <a:pt x="27106" y="10535"/>
                  </a:cubicBezTo>
                  <a:cubicBezTo>
                    <a:pt x="26937" y="10854"/>
                    <a:pt x="26714" y="11121"/>
                    <a:pt x="26478" y="11326"/>
                  </a:cubicBezTo>
                  <a:cubicBezTo>
                    <a:pt x="26001" y="11739"/>
                    <a:pt x="25502" y="11900"/>
                    <a:pt x="25166" y="11986"/>
                  </a:cubicBezTo>
                  <a:cubicBezTo>
                    <a:pt x="24997" y="12029"/>
                    <a:pt x="24858" y="12049"/>
                    <a:pt x="24768" y="12062"/>
                  </a:cubicBezTo>
                  <a:cubicBezTo>
                    <a:pt x="24676" y="12076"/>
                    <a:pt x="24627" y="12082"/>
                    <a:pt x="24627" y="12082"/>
                  </a:cubicBezTo>
                  <a:cubicBezTo>
                    <a:pt x="24627" y="12082"/>
                    <a:pt x="24815" y="12025"/>
                    <a:pt x="25130" y="11888"/>
                  </a:cubicBezTo>
                  <a:cubicBezTo>
                    <a:pt x="25440" y="11751"/>
                    <a:pt x="25882" y="11522"/>
                    <a:pt x="26264" y="11109"/>
                  </a:cubicBezTo>
                  <a:cubicBezTo>
                    <a:pt x="26454" y="10903"/>
                    <a:pt x="26620" y="10649"/>
                    <a:pt x="26750" y="10361"/>
                  </a:cubicBezTo>
                  <a:cubicBezTo>
                    <a:pt x="26881" y="10071"/>
                    <a:pt x="26965" y="9742"/>
                    <a:pt x="27023" y="9394"/>
                  </a:cubicBezTo>
                  <a:cubicBezTo>
                    <a:pt x="27079" y="9045"/>
                    <a:pt x="27096" y="8677"/>
                    <a:pt x="27097" y="8299"/>
                  </a:cubicBezTo>
                  <a:cubicBezTo>
                    <a:pt x="27097" y="8111"/>
                    <a:pt x="27092" y="7919"/>
                    <a:pt x="27079" y="7729"/>
                  </a:cubicBezTo>
                  <a:lnTo>
                    <a:pt x="27071" y="7584"/>
                  </a:lnTo>
                  <a:lnTo>
                    <a:pt x="27058" y="7447"/>
                  </a:lnTo>
                  <a:lnTo>
                    <a:pt x="27026" y="7153"/>
                  </a:lnTo>
                  <a:cubicBezTo>
                    <a:pt x="26969" y="6790"/>
                    <a:pt x="26905" y="6414"/>
                    <a:pt x="26787" y="6058"/>
                  </a:cubicBezTo>
                  <a:cubicBezTo>
                    <a:pt x="26737" y="5877"/>
                    <a:pt x="26662" y="5708"/>
                    <a:pt x="26605" y="5533"/>
                  </a:cubicBezTo>
                  <a:cubicBezTo>
                    <a:pt x="26532" y="5365"/>
                    <a:pt x="26471" y="5192"/>
                    <a:pt x="26387" y="5035"/>
                  </a:cubicBezTo>
                  <a:cubicBezTo>
                    <a:pt x="26233" y="4710"/>
                    <a:pt x="26056" y="4413"/>
                    <a:pt x="25878" y="4136"/>
                  </a:cubicBezTo>
                  <a:cubicBezTo>
                    <a:pt x="25695" y="3863"/>
                    <a:pt x="25504" y="3614"/>
                    <a:pt x="25318" y="3394"/>
                  </a:cubicBezTo>
                  <a:cubicBezTo>
                    <a:pt x="25126" y="3178"/>
                    <a:pt x="24940" y="2988"/>
                    <a:pt x="24767" y="2826"/>
                  </a:cubicBezTo>
                  <a:cubicBezTo>
                    <a:pt x="24588" y="2669"/>
                    <a:pt x="24433" y="2533"/>
                    <a:pt x="24293" y="2432"/>
                  </a:cubicBezTo>
                  <a:cubicBezTo>
                    <a:pt x="24159" y="2325"/>
                    <a:pt x="24043" y="2255"/>
                    <a:pt x="23968" y="2201"/>
                  </a:cubicBezTo>
                  <a:cubicBezTo>
                    <a:pt x="23890" y="2149"/>
                    <a:pt x="23850" y="2121"/>
                    <a:pt x="23850" y="2121"/>
                  </a:cubicBezTo>
                  <a:close/>
                  <a:moveTo>
                    <a:pt x="25729" y="2716"/>
                  </a:moveTo>
                  <a:cubicBezTo>
                    <a:pt x="25729" y="2716"/>
                    <a:pt x="25858" y="2823"/>
                    <a:pt x="26071" y="3030"/>
                  </a:cubicBezTo>
                  <a:cubicBezTo>
                    <a:pt x="26278" y="3238"/>
                    <a:pt x="26581" y="3539"/>
                    <a:pt x="26867" y="3961"/>
                  </a:cubicBezTo>
                  <a:cubicBezTo>
                    <a:pt x="27011" y="4170"/>
                    <a:pt x="27175" y="4390"/>
                    <a:pt x="27309" y="4649"/>
                  </a:cubicBezTo>
                  <a:cubicBezTo>
                    <a:pt x="27380" y="4777"/>
                    <a:pt x="27459" y="4905"/>
                    <a:pt x="27527" y="5043"/>
                  </a:cubicBezTo>
                  <a:cubicBezTo>
                    <a:pt x="27588" y="5184"/>
                    <a:pt x="27653" y="5326"/>
                    <a:pt x="27716" y="5473"/>
                  </a:cubicBezTo>
                  <a:cubicBezTo>
                    <a:pt x="27784" y="5616"/>
                    <a:pt x="27833" y="5771"/>
                    <a:pt x="27888" y="5925"/>
                  </a:cubicBezTo>
                  <a:cubicBezTo>
                    <a:pt x="27936" y="6082"/>
                    <a:pt x="28003" y="6237"/>
                    <a:pt x="28037" y="6399"/>
                  </a:cubicBezTo>
                  <a:cubicBezTo>
                    <a:pt x="28077" y="6562"/>
                    <a:pt x="28119" y="6724"/>
                    <a:pt x="28159" y="6889"/>
                  </a:cubicBezTo>
                  <a:lnTo>
                    <a:pt x="28248" y="7390"/>
                  </a:lnTo>
                  <a:cubicBezTo>
                    <a:pt x="28280" y="7558"/>
                    <a:pt x="28287" y="7729"/>
                    <a:pt x="28303" y="7897"/>
                  </a:cubicBezTo>
                  <a:cubicBezTo>
                    <a:pt x="28320" y="8064"/>
                    <a:pt x="28334" y="8232"/>
                    <a:pt x="28332" y="8400"/>
                  </a:cubicBezTo>
                  <a:cubicBezTo>
                    <a:pt x="28347" y="8733"/>
                    <a:pt x="28330" y="9064"/>
                    <a:pt x="28315" y="9380"/>
                  </a:cubicBezTo>
                  <a:cubicBezTo>
                    <a:pt x="28287" y="9697"/>
                    <a:pt x="28254" y="10004"/>
                    <a:pt x="28199" y="10288"/>
                  </a:cubicBezTo>
                  <a:cubicBezTo>
                    <a:pt x="28158" y="10577"/>
                    <a:pt x="28087" y="10844"/>
                    <a:pt x="28030" y="11091"/>
                  </a:cubicBezTo>
                  <a:cubicBezTo>
                    <a:pt x="27905" y="11583"/>
                    <a:pt x="27750" y="11978"/>
                    <a:pt x="27638" y="12250"/>
                  </a:cubicBezTo>
                  <a:cubicBezTo>
                    <a:pt x="27584" y="12388"/>
                    <a:pt x="27529" y="12491"/>
                    <a:pt x="27500" y="12563"/>
                  </a:cubicBezTo>
                  <a:cubicBezTo>
                    <a:pt x="27466" y="12636"/>
                    <a:pt x="27449" y="12672"/>
                    <a:pt x="27449" y="12672"/>
                  </a:cubicBezTo>
                  <a:cubicBezTo>
                    <a:pt x="27449" y="12672"/>
                    <a:pt x="27464" y="12633"/>
                    <a:pt x="27493" y="12559"/>
                  </a:cubicBezTo>
                  <a:cubicBezTo>
                    <a:pt x="27520" y="12485"/>
                    <a:pt x="27567" y="12380"/>
                    <a:pt x="27613" y="12239"/>
                  </a:cubicBezTo>
                  <a:cubicBezTo>
                    <a:pt x="27656" y="12098"/>
                    <a:pt x="27717" y="11932"/>
                    <a:pt x="27768" y="11733"/>
                  </a:cubicBezTo>
                  <a:cubicBezTo>
                    <a:pt x="27826" y="11537"/>
                    <a:pt x="27876" y="11313"/>
                    <a:pt x="27934" y="11067"/>
                  </a:cubicBezTo>
                  <a:cubicBezTo>
                    <a:pt x="27983" y="10820"/>
                    <a:pt x="28041" y="10555"/>
                    <a:pt x="28073" y="10268"/>
                  </a:cubicBezTo>
                  <a:cubicBezTo>
                    <a:pt x="28117" y="9985"/>
                    <a:pt x="28135" y="9681"/>
                    <a:pt x="28164" y="9370"/>
                  </a:cubicBezTo>
                  <a:cubicBezTo>
                    <a:pt x="28174" y="9057"/>
                    <a:pt x="28187" y="8735"/>
                    <a:pt x="28169" y="8406"/>
                  </a:cubicBezTo>
                  <a:cubicBezTo>
                    <a:pt x="28167" y="8240"/>
                    <a:pt x="28152" y="8077"/>
                    <a:pt x="28134" y="7911"/>
                  </a:cubicBezTo>
                  <a:cubicBezTo>
                    <a:pt x="28115" y="7747"/>
                    <a:pt x="28107" y="7580"/>
                    <a:pt x="28073" y="7416"/>
                  </a:cubicBezTo>
                  <a:lnTo>
                    <a:pt x="27993" y="6924"/>
                  </a:lnTo>
                  <a:cubicBezTo>
                    <a:pt x="27954" y="6763"/>
                    <a:pt x="27916" y="6602"/>
                    <a:pt x="27877" y="6442"/>
                  </a:cubicBezTo>
                  <a:cubicBezTo>
                    <a:pt x="27845" y="6281"/>
                    <a:pt x="27782" y="6131"/>
                    <a:pt x="27735" y="5976"/>
                  </a:cubicBezTo>
                  <a:cubicBezTo>
                    <a:pt x="27684" y="5823"/>
                    <a:pt x="27638" y="5670"/>
                    <a:pt x="27571" y="5529"/>
                  </a:cubicBezTo>
                  <a:cubicBezTo>
                    <a:pt x="27511" y="5385"/>
                    <a:pt x="27450" y="5244"/>
                    <a:pt x="27394" y="5105"/>
                  </a:cubicBezTo>
                  <a:cubicBezTo>
                    <a:pt x="27332" y="4969"/>
                    <a:pt x="27258" y="4839"/>
                    <a:pt x="27194" y="4713"/>
                  </a:cubicBezTo>
                  <a:cubicBezTo>
                    <a:pt x="27071" y="4452"/>
                    <a:pt x="26916" y="4229"/>
                    <a:pt x="26781" y="4017"/>
                  </a:cubicBezTo>
                  <a:cubicBezTo>
                    <a:pt x="26513" y="3593"/>
                    <a:pt x="26241" y="3270"/>
                    <a:pt x="26045" y="3051"/>
                  </a:cubicBezTo>
                  <a:cubicBezTo>
                    <a:pt x="25854" y="2833"/>
                    <a:pt x="25729" y="2716"/>
                    <a:pt x="25729" y="2716"/>
                  </a:cubicBezTo>
                  <a:close/>
                  <a:moveTo>
                    <a:pt x="30559" y="8968"/>
                  </a:moveTo>
                  <a:cubicBezTo>
                    <a:pt x="30582" y="8968"/>
                    <a:pt x="30614" y="8969"/>
                    <a:pt x="30656" y="8974"/>
                  </a:cubicBezTo>
                  <a:cubicBezTo>
                    <a:pt x="30741" y="8986"/>
                    <a:pt x="30876" y="9010"/>
                    <a:pt x="31014" y="9108"/>
                  </a:cubicBezTo>
                  <a:cubicBezTo>
                    <a:pt x="31152" y="9202"/>
                    <a:pt x="31297" y="9372"/>
                    <a:pt x="31348" y="9611"/>
                  </a:cubicBezTo>
                  <a:cubicBezTo>
                    <a:pt x="31385" y="9856"/>
                    <a:pt x="31377" y="10099"/>
                    <a:pt x="31389" y="10382"/>
                  </a:cubicBezTo>
                  <a:cubicBezTo>
                    <a:pt x="31402" y="10941"/>
                    <a:pt x="31425" y="11592"/>
                    <a:pt x="31436" y="12289"/>
                  </a:cubicBezTo>
                  <a:cubicBezTo>
                    <a:pt x="31445" y="12837"/>
                    <a:pt x="31449" y="13412"/>
                    <a:pt x="31451" y="13995"/>
                  </a:cubicBezTo>
                  <a:cubicBezTo>
                    <a:pt x="31354" y="13942"/>
                    <a:pt x="31260" y="13893"/>
                    <a:pt x="31166" y="13841"/>
                  </a:cubicBezTo>
                  <a:cubicBezTo>
                    <a:pt x="31167" y="13311"/>
                    <a:pt x="31173" y="12787"/>
                    <a:pt x="31181" y="12289"/>
                  </a:cubicBezTo>
                  <a:cubicBezTo>
                    <a:pt x="31189" y="11591"/>
                    <a:pt x="31214" y="10940"/>
                    <a:pt x="31226" y="10382"/>
                  </a:cubicBezTo>
                  <a:cubicBezTo>
                    <a:pt x="31230" y="10243"/>
                    <a:pt x="31234" y="10108"/>
                    <a:pt x="31237" y="9981"/>
                  </a:cubicBezTo>
                  <a:cubicBezTo>
                    <a:pt x="31241" y="9853"/>
                    <a:pt x="31254" y="9731"/>
                    <a:pt x="31241" y="9630"/>
                  </a:cubicBezTo>
                  <a:cubicBezTo>
                    <a:pt x="31216" y="9419"/>
                    <a:pt x="31099" y="9253"/>
                    <a:pt x="30979" y="9153"/>
                  </a:cubicBezTo>
                  <a:cubicBezTo>
                    <a:pt x="30858" y="9051"/>
                    <a:pt x="30736" y="9010"/>
                    <a:pt x="30651" y="8990"/>
                  </a:cubicBezTo>
                  <a:cubicBezTo>
                    <a:pt x="30568" y="8970"/>
                    <a:pt x="30519" y="8970"/>
                    <a:pt x="30519" y="8970"/>
                  </a:cubicBezTo>
                  <a:cubicBezTo>
                    <a:pt x="30519" y="8970"/>
                    <a:pt x="30532" y="8968"/>
                    <a:pt x="30559" y="8968"/>
                  </a:cubicBezTo>
                  <a:close/>
                  <a:moveTo>
                    <a:pt x="12239" y="9582"/>
                  </a:moveTo>
                  <a:cubicBezTo>
                    <a:pt x="12257" y="9671"/>
                    <a:pt x="12267" y="9763"/>
                    <a:pt x="12285" y="9853"/>
                  </a:cubicBezTo>
                  <a:cubicBezTo>
                    <a:pt x="12267" y="9840"/>
                    <a:pt x="12251" y="9825"/>
                    <a:pt x="12234" y="9813"/>
                  </a:cubicBezTo>
                  <a:cubicBezTo>
                    <a:pt x="12150" y="9757"/>
                    <a:pt x="12065" y="9742"/>
                    <a:pt x="12005" y="9742"/>
                  </a:cubicBezTo>
                  <a:cubicBezTo>
                    <a:pt x="11997" y="9742"/>
                    <a:pt x="11990" y="9743"/>
                    <a:pt x="11983" y="9743"/>
                  </a:cubicBezTo>
                  <a:cubicBezTo>
                    <a:pt x="11921" y="9748"/>
                    <a:pt x="11894" y="9763"/>
                    <a:pt x="11890" y="9763"/>
                  </a:cubicBezTo>
                  <a:cubicBezTo>
                    <a:pt x="11890" y="9763"/>
                    <a:pt x="11890" y="9763"/>
                    <a:pt x="11890" y="9763"/>
                  </a:cubicBezTo>
                  <a:lnTo>
                    <a:pt x="11890" y="9763"/>
                  </a:lnTo>
                  <a:cubicBezTo>
                    <a:pt x="11893" y="9764"/>
                    <a:pt x="11927" y="9776"/>
                    <a:pt x="11971" y="9799"/>
                  </a:cubicBezTo>
                  <a:cubicBezTo>
                    <a:pt x="12018" y="9826"/>
                    <a:pt x="12078" y="9872"/>
                    <a:pt x="12124" y="9936"/>
                  </a:cubicBezTo>
                  <a:cubicBezTo>
                    <a:pt x="12169" y="10001"/>
                    <a:pt x="12198" y="10085"/>
                    <a:pt x="12192" y="10169"/>
                  </a:cubicBezTo>
                  <a:cubicBezTo>
                    <a:pt x="12191" y="10178"/>
                    <a:pt x="12192" y="10194"/>
                    <a:pt x="12190" y="10198"/>
                  </a:cubicBezTo>
                  <a:cubicBezTo>
                    <a:pt x="12187" y="10212"/>
                    <a:pt x="12186" y="10233"/>
                    <a:pt x="12183" y="10239"/>
                  </a:cubicBezTo>
                  <a:cubicBezTo>
                    <a:pt x="12178" y="10252"/>
                    <a:pt x="12171" y="10273"/>
                    <a:pt x="12163" y="10294"/>
                  </a:cubicBezTo>
                  <a:cubicBezTo>
                    <a:pt x="12147" y="10333"/>
                    <a:pt x="12122" y="10369"/>
                    <a:pt x="12092" y="10397"/>
                  </a:cubicBezTo>
                  <a:cubicBezTo>
                    <a:pt x="12063" y="10428"/>
                    <a:pt x="12026" y="10453"/>
                    <a:pt x="11988" y="10468"/>
                  </a:cubicBezTo>
                  <a:cubicBezTo>
                    <a:pt x="11948" y="10482"/>
                    <a:pt x="11910" y="10496"/>
                    <a:pt x="11862" y="10496"/>
                  </a:cubicBezTo>
                  <a:cubicBezTo>
                    <a:pt x="11856" y="10497"/>
                    <a:pt x="11849" y="10497"/>
                    <a:pt x="11843" y="10497"/>
                  </a:cubicBezTo>
                  <a:cubicBezTo>
                    <a:pt x="11770" y="10497"/>
                    <a:pt x="11690" y="10470"/>
                    <a:pt x="11632" y="10428"/>
                  </a:cubicBezTo>
                  <a:cubicBezTo>
                    <a:pt x="11567" y="10382"/>
                    <a:pt x="11521" y="10323"/>
                    <a:pt x="11494" y="10275"/>
                  </a:cubicBezTo>
                  <a:cubicBezTo>
                    <a:pt x="11468" y="10226"/>
                    <a:pt x="11458" y="10194"/>
                    <a:pt x="11458" y="10194"/>
                  </a:cubicBezTo>
                  <a:cubicBezTo>
                    <a:pt x="11458" y="10194"/>
                    <a:pt x="11444" y="10224"/>
                    <a:pt x="11438" y="10287"/>
                  </a:cubicBezTo>
                  <a:cubicBezTo>
                    <a:pt x="11434" y="10347"/>
                    <a:pt x="11442" y="10443"/>
                    <a:pt x="11507" y="10539"/>
                  </a:cubicBezTo>
                  <a:cubicBezTo>
                    <a:pt x="11569" y="10637"/>
                    <a:pt x="11686" y="10730"/>
                    <a:pt x="11849" y="10752"/>
                  </a:cubicBezTo>
                  <a:cubicBezTo>
                    <a:pt x="11872" y="10755"/>
                    <a:pt x="11898" y="10757"/>
                    <a:pt x="11926" y="10757"/>
                  </a:cubicBezTo>
                  <a:cubicBezTo>
                    <a:pt x="11977" y="10757"/>
                    <a:pt x="12033" y="10750"/>
                    <a:pt x="12084" y="10731"/>
                  </a:cubicBezTo>
                  <a:cubicBezTo>
                    <a:pt x="12163" y="10705"/>
                    <a:pt x="12237" y="10662"/>
                    <a:pt x="12297" y="10602"/>
                  </a:cubicBezTo>
                  <a:cubicBezTo>
                    <a:pt x="12348" y="10546"/>
                    <a:pt x="12387" y="10483"/>
                    <a:pt x="12414" y="10412"/>
                  </a:cubicBezTo>
                  <a:cubicBezTo>
                    <a:pt x="12656" y="11299"/>
                    <a:pt x="13022" y="12068"/>
                    <a:pt x="13301" y="12653"/>
                  </a:cubicBezTo>
                  <a:cubicBezTo>
                    <a:pt x="13328" y="12711"/>
                    <a:pt x="13353" y="12759"/>
                    <a:pt x="13378" y="12814"/>
                  </a:cubicBezTo>
                  <a:cubicBezTo>
                    <a:pt x="12931" y="13009"/>
                    <a:pt x="12496" y="13228"/>
                    <a:pt x="12086" y="13483"/>
                  </a:cubicBezTo>
                  <a:cubicBezTo>
                    <a:pt x="12062" y="13496"/>
                    <a:pt x="12031" y="13515"/>
                    <a:pt x="11998" y="13537"/>
                  </a:cubicBezTo>
                  <a:lnTo>
                    <a:pt x="11983" y="13546"/>
                  </a:lnTo>
                  <a:cubicBezTo>
                    <a:pt x="11971" y="13553"/>
                    <a:pt x="11959" y="13559"/>
                    <a:pt x="11949" y="13569"/>
                  </a:cubicBezTo>
                  <a:cubicBezTo>
                    <a:pt x="11929" y="13582"/>
                    <a:pt x="11910" y="13596"/>
                    <a:pt x="11890" y="13609"/>
                  </a:cubicBezTo>
                  <a:lnTo>
                    <a:pt x="11744" y="13706"/>
                  </a:lnTo>
                  <a:lnTo>
                    <a:pt x="11458" y="11753"/>
                  </a:lnTo>
                  <a:lnTo>
                    <a:pt x="11458" y="13895"/>
                  </a:lnTo>
                  <a:cubicBezTo>
                    <a:pt x="11400" y="13933"/>
                    <a:pt x="11340" y="13973"/>
                    <a:pt x="11276" y="14013"/>
                  </a:cubicBezTo>
                  <a:lnTo>
                    <a:pt x="11276" y="9759"/>
                  </a:lnTo>
                  <a:cubicBezTo>
                    <a:pt x="11276" y="9661"/>
                    <a:pt x="11357" y="9582"/>
                    <a:pt x="11454" y="9582"/>
                  </a:cubicBezTo>
                  <a:close/>
                  <a:moveTo>
                    <a:pt x="11671" y="9259"/>
                  </a:moveTo>
                  <a:cubicBezTo>
                    <a:pt x="11721" y="9259"/>
                    <a:pt x="11748" y="9261"/>
                    <a:pt x="11748" y="9261"/>
                  </a:cubicBezTo>
                  <a:cubicBezTo>
                    <a:pt x="11748" y="9261"/>
                    <a:pt x="11701" y="9261"/>
                    <a:pt x="11614" y="9272"/>
                  </a:cubicBezTo>
                  <a:cubicBezTo>
                    <a:pt x="11526" y="9281"/>
                    <a:pt x="11395" y="9294"/>
                    <a:pt x="11250" y="9360"/>
                  </a:cubicBezTo>
                  <a:cubicBezTo>
                    <a:pt x="11099" y="9422"/>
                    <a:pt x="10976" y="9594"/>
                    <a:pt x="10998" y="9820"/>
                  </a:cubicBezTo>
                  <a:cubicBezTo>
                    <a:pt x="11004" y="10048"/>
                    <a:pt x="11011" y="10307"/>
                    <a:pt x="11019" y="10589"/>
                  </a:cubicBezTo>
                  <a:cubicBezTo>
                    <a:pt x="11028" y="11152"/>
                    <a:pt x="11045" y="11810"/>
                    <a:pt x="11049" y="12512"/>
                  </a:cubicBezTo>
                  <a:cubicBezTo>
                    <a:pt x="11052" y="13040"/>
                    <a:pt x="11056" y="13593"/>
                    <a:pt x="11059" y="14154"/>
                  </a:cubicBezTo>
                  <a:cubicBezTo>
                    <a:pt x="10996" y="14195"/>
                    <a:pt x="10930" y="14236"/>
                    <a:pt x="10863" y="14277"/>
                  </a:cubicBezTo>
                  <a:cubicBezTo>
                    <a:pt x="10864" y="13672"/>
                    <a:pt x="10868" y="13076"/>
                    <a:pt x="10871" y="12511"/>
                  </a:cubicBezTo>
                  <a:cubicBezTo>
                    <a:pt x="10875" y="11807"/>
                    <a:pt x="10894" y="11149"/>
                    <a:pt x="10902" y="10588"/>
                  </a:cubicBezTo>
                  <a:cubicBezTo>
                    <a:pt x="10908" y="10306"/>
                    <a:pt x="10915" y="10048"/>
                    <a:pt x="10922" y="9818"/>
                  </a:cubicBezTo>
                  <a:cubicBezTo>
                    <a:pt x="10923" y="9704"/>
                    <a:pt x="10949" y="9582"/>
                    <a:pt x="11011" y="9496"/>
                  </a:cubicBezTo>
                  <a:cubicBezTo>
                    <a:pt x="11071" y="9407"/>
                    <a:pt x="11156" y="9354"/>
                    <a:pt x="11232" y="9323"/>
                  </a:cubicBezTo>
                  <a:cubicBezTo>
                    <a:pt x="11392" y="9262"/>
                    <a:pt x="11525" y="9262"/>
                    <a:pt x="11612" y="9260"/>
                  </a:cubicBezTo>
                  <a:cubicBezTo>
                    <a:pt x="11634" y="9259"/>
                    <a:pt x="11654" y="9259"/>
                    <a:pt x="11671" y="9259"/>
                  </a:cubicBezTo>
                  <a:close/>
                  <a:moveTo>
                    <a:pt x="20080" y="925"/>
                  </a:moveTo>
                  <a:cubicBezTo>
                    <a:pt x="20576" y="925"/>
                    <a:pt x="19364" y="1535"/>
                    <a:pt x="20284" y="1836"/>
                  </a:cubicBezTo>
                  <a:cubicBezTo>
                    <a:pt x="20593" y="1937"/>
                    <a:pt x="22714" y="2062"/>
                    <a:pt x="20338" y="2181"/>
                  </a:cubicBezTo>
                  <a:cubicBezTo>
                    <a:pt x="20338" y="2181"/>
                    <a:pt x="14609" y="2414"/>
                    <a:pt x="14609" y="7852"/>
                  </a:cubicBezTo>
                  <a:cubicBezTo>
                    <a:pt x="14609" y="13036"/>
                    <a:pt x="19688" y="13135"/>
                    <a:pt x="19688" y="13135"/>
                  </a:cubicBezTo>
                  <a:cubicBezTo>
                    <a:pt x="19688" y="13135"/>
                    <a:pt x="18967" y="12927"/>
                    <a:pt x="18254" y="12523"/>
                  </a:cubicBezTo>
                  <a:lnTo>
                    <a:pt x="18254" y="12523"/>
                  </a:lnTo>
                  <a:cubicBezTo>
                    <a:pt x="19489" y="12884"/>
                    <a:pt x="20760" y="12946"/>
                    <a:pt x="21578" y="12991"/>
                  </a:cubicBezTo>
                  <a:cubicBezTo>
                    <a:pt x="23471" y="13098"/>
                    <a:pt x="23827" y="13376"/>
                    <a:pt x="22555" y="13844"/>
                  </a:cubicBezTo>
                  <a:cubicBezTo>
                    <a:pt x="22088" y="14016"/>
                    <a:pt x="21635" y="14278"/>
                    <a:pt x="21364" y="14563"/>
                  </a:cubicBezTo>
                  <a:cubicBezTo>
                    <a:pt x="21371" y="14563"/>
                    <a:pt x="21376" y="14563"/>
                    <a:pt x="21383" y="14564"/>
                  </a:cubicBezTo>
                  <a:cubicBezTo>
                    <a:pt x="21553" y="14567"/>
                    <a:pt x="21731" y="14569"/>
                    <a:pt x="21909" y="14572"/>
                  </a:cubicBezTo>
                  <a:cubicBezTo>
                    <a:pt x="22089" y="14567"/>
                    <a:pt x="22272" y="14564"/>
                    <a:pt x="22455" y="14559"/>
                  </a:cubicBezTo>
                  <a:cubicBezTo>
                    <a:pt x="22821" y="14538"/>
                    <a:pt x="23188" y="14512"/>
                    <a:pt x="23529" y="14463"/>
                  </a:cubicBezTo>
                  <a:cubicBezTo>
                    <a:pt x="23871" y="14422"/>
                    <a:pt x="24190" y="14359"/>
                    <a:pt x="24461" y="14301"/>
                  </a:cubicBezTo>
                  <a:cubicBezTo>
                    <a:pt x="25003" y="14180"/>
                    <a:pt x="25352" y="14047"/>
                    <a:pt x="25352" y="14047"/>
                  </a:cubicBezTo>
                  <a:lnTo>
                    <a:pt x="25352" y="14047"/>
                  </a:lnTo>
                  <a:cubicBezTo>
                    <a:pt x="25352" y="14047"/>
                    <a:pt x="25027" y="14230"/>
                    <a:pt x="24501" y="14431"/>
                  </a:cubicBezTo>
                  <a:cubicBezTo>
                    <a:pt x="24238" y="14529"/>
                    <a:pt x="23928" y="14639"/>
                    <a:pt x="23587" y="14733"/>
                  </a:cubicBezTo>
                  <a:cubicBezTo>
                    <a:pt x="23248" y="14833"/>
                    <a:pt x="22880" y="14916"/>
                    <a:pt x="22507" y="14992"/>
                  </a:cubicBezTo>
                  <a:cubicBezTo>
                    <a:pt x="22383" y="15014"/>
                    <a:pt x="22259" y="15035"/>
                    <a:pt x="22135" y="15055"/>
                  </a:cubicBezTo>
                  <a:cubicBezTo>
                    <a:pt x="22108" y="15059"/>
                    <a:pt x="22083" y="15062"/>
                    <a:pt x="22056" y="15066"/>
                  </a:cubicBezTo>
                  <a:cubicBezTo>
                    <a:pt x="21872" y="15088"/>
                    <a:pt x="21684" y="15097"/>
                    <a:pt x="21496" y="15113"/>
                  </a:cubicBezTo>
                  <a:cubicBezTo>
                    <a:pt x="21192" y="15133"/>
                    <a:pt x="20888" y="15143"/>
                    <a:pt x="20597" y="15143"/>
                  </a:cubicBezTo>
                  <a:cubicBezTo>
                    <a:pt x="20526" y="15143"/>
                    <a:pt x="20455" y="15143"/>
                    <a:pt x="20385" y="15141"/>
                  </a:cubicBezTo>
                  <a:cubicBezTo>
                    <a:pt x="20032" y="15136"/>
                    <a:pt x="19699" y="15113"/>
                    <a:pt x="19416" y="15084"/>
                  </a:cubicBezTo>
                  <a:cubicBezTo>
                    <a:pt x="18848" y="15026"/>
                    <a:pt x="18478" y="14925"/>
                    <a:pt x="18478" y="14925"/>
                  </a:cubicBezTo>
                  <a:lnTo>
                    <a:pt x="18478" y="14925"/>
                  </a:lnTo>
                  <a:cubicBezTo>
                    <a:pt x="18478" y="14925"/>
                    <a:pt x="18838" y="15061"/>
                    <a:pt x="19402" y="15174"/>
                  </a:cubicBezTo>
                  <a:cubicBezTo>
                    <a:pt x="19684" y="15229"/>
                    <a:pt x="20015" y="15284"/>
                    <a:pt x="20373" y="15324"/>
                  </a:cubicBezTo>
                  <a:cubicBezTo>
                    <a:pt x="20658" y="15356"/>
                    <a:pt x="20960" y="15376"/>
                    <a:pt x="21263" y="15391"/>
                  </a:cubicBezTo>
                  <a:cubicBezTo>
                    <a:pt x="21485" y="15606"/>
                    <a:pt x="21963" y="15781"/>
                    <a:pt x="22805" y="15872"/>
                  </a:cubicBezTo>
                  <a:cubicBezTo>
                    <a:pt x="22265" y="15927"/>
                    <a:pt x="21666" y="15957"/>
                    <a:pt x="20989" y="15957"/>
                  </a:cubicBezTo>
                  <a:cubicBezTo>
                    <a:pt x="16040" y="15957"/>
                    <a:pt x="15019" y="14379"/>
                    <a:pt x="14235" y="12672"/>
                  </a:cubicBezTo>
                  <a:cubicBezTo>
                    <a:pt x="13821" y="11773"/>
                    <a:pt x="12995" y="10295"/>
                    <a:pt x="12995" y="8628"/>
                  </a:cubicBezTo>
                  <a:cubicBezTo>
                    <a:pt x="12995" y="6567"/>
                    <a:pt x="14133" y="5354"/>
                    <a:pt x="15276" y="3802"/>
                  </a:cubicBezTo>
                  <a:cubicBezTo>
                    <a:pt x="16558" y="2060"/>
                    <a:pt x="18194" y="1342"/>
                    <a:pt x="19386" y="1042"/>
                  </a:cubicBezTo>
                  <a:cubicBezTo>
                    <a:pt x="19397" y="1041"/>
                    <a:pt x="19404" y="1036"/>
                    <a:pt x="19414" y="1034"/>
                  </a:cubicBezTo>
                  <a:cubicBezTo>
                    <a:pt x="19759" y="958"/>
                    <a:pt x="19966" y="925"/>
                    <a:pt x="20080" y="925"/>
                  </a:cubicBezTo>
                  <a:close/>
                  <a:moveTo>
                    <a:pt x="21265" y="19467"/>
                  </a:moveTo>
                  <a:cubicBezTo>
                    <a:pt x="21712" y="19471"/>
                    <a:pt x="22156" y="19474"/>
                    <a:pt x="22574" y="19478"/>
                  </a:cubicBezTo>
                  <a:cubicBezTo>
                    <a:pt x="22993" y="19486"/>
                    <a:pt x="23384" y="19492"/>
                    <a:pt x="23718" y="19499"/>
                  </a:cubicBezTo>
                  <a:cubicBezTo>
                    <a:pt x="24386" y="19515"/>
                    <a:pt x="24833" y="19539"/>
                    <a:pt x="24833" y="19539"/>
                  </a:cubicBezTo>
                  <a:cubicBezTo>
                    <a:pt x="24833" y="19539"/>
                    <a:pt x="24386" y="19562"/>
                    <a:pt x="23718" y="19580"/>
                  </a:cubicBezTo>
                  <a:cubicBezTo>
                    <a:pt x="23384" y="19586"/>
                    <a:pt x="22993" y="19593"/>
                    <a:pt x="22574" y="19601"/>
                  </a:cubicBezTo>
                  <a:cubicBezTo>
                    <a:pt x="22156" y="19605"/>
                    <a:pt x="21711" y="19608"/>
                    <a:pt x="21265" y="19612"/>
                  </a:cubicBezTo>
                  <a:cubicBezTo>
                    <a:pt x="20819" y="19608"/>
                    <a:pt x="20373" y="19605"/>
                    <a:pt x="19955" y="19601"/>
                  </a:cubicBezTo>
                  <a:cubicBezTo>
                    <a:pt x="19538" y="19593"/>
                    <a:pt x="19148" y="19586"/>
                    <a:pt x="18813" y="19580"/>
                  </a:cubicBezTo>
                  <a:cubicBezTo>
                    <a:pt x="18144" y="19562"/>
                    <a:pt x="17698" y="19539"/>
                    <a:pt x="17698" y="19539"/>
                  </a:cubicBezTo>
                  <a:cubicBezTo>
                    <a:pt x="17698" y="19539"/>
                    <a:pt x="18145" y="19515"/>
                    <a:pt x="18813" y="19499"/>
                  </a:cubicBezTo>
                  <a:cubicBezTo>
                    <a:pt x="19147" y="19492"/>
                    <a:pt x="19538" y="19486"/>
                    <a:pt x="19955" y="19478"/>
                  </a:cubicBezTo>
                  <a:cubicBezTo>
                    <a:pt x="20373" y="19474"/>
                    <a:pt x="20820" y="19471"/>
                    <a:pt x="21265" y="19467"/>
                  </a:cubicBezTo>
                  <a:close/>
                  <a:moveTo>
                    <a:pt x="29180" y="13990"/>
                  </a:moveTo>
                  <a:cubicBezTo>
                    <a:pt x="29205" y="14001"/>
                    <a:pt x="29352" y="14066"/>
                    <a:pt x="29592" y="14171"/>
                  </a:cubicBezTo>
                  <a:cubicBezTo>
                    <a:pt x="29857" y="14290"/>
                    <a:pt x="30235" y="14457"/>
                    <a:pt x="30680" y="14681"/>
                  </a:cubicBezTo>
                  <a:cubicBezTo>
                    <a:pt x="31566" y="15128"/>
                    <a:pt x="32744" y="15755"/>
                    <a:pt x="33791" y="16588"/>
                  </a:cubicBezTo>
                  <a:cubicBezTo>
                    <a:pt x="34305" y="17016"/>
                    <a:pt x="34761" y="17505"/>
                    <a:pt x="35168" y="17976"/>
                  </a:cubicBezTo>
                  <a:cubicBezTo>
                    <a:pt x="35573" y="18452"/>
                    <a:pt x="35920" y="18918"/>
                    <a:pt x="36216" y="19316"/>
                  </a:cubicBezTo>
                  <a:cubicBezTo>
                    <a:pt x="36513" y="19714"/>
                    <a:pt x="36744" y="20059"/>
                    <a:pt x="36909" y="20297"/>
                  </a:cubicBezTo>
                  <a:cubicBezTo>
                    <a:pt x="37073" y="20536"/>
                    <a:pt x="37166" y="20671"/>
                    <a:pt x="37166" y="20671"/>
                  </a:cubicBezTo>
                  <a:lnTo>
                    <a:pt x="37164" y="20670"/>
                  </a:lnTo>
                  <a:lnTo>
                    <a:pt x="37164" y="20670"/>
                  </a:lnTo>
                  <a:cubicBezTo>
                    <a:pt x="37164" y="20670"/>
                    <a:pt x="37164" y="20670"/>
                    <a:pt x="37164" y="20670"/>
                  </a:cubicBezTo>
                  <a:cubicBezTo>
                    <a:pt x="37156" y="20661"/>
                    <a:pt x="36750" y="20146"/>
                    <a:pt x="36138" y="19374"/>
                  </a:cubicBezTo>
                  <a:cubicBezTo>
                    <a:pt x="35830" y="18986"/>
                    <a:pt x="35460" y="18542"/>
                    <a:pt x="35053" y="18077"/>
                  </a:cubicBezTo>
                  <a:cubicBezTo>
                    <a:pt x="34645" y="17614"/>
                    <a:pt x="34189" y="17137"/>
                    <a:pt x="33680" y="16723"/>
                  </a:cubicBezTo>
                  <a:cubicBezTo>
                    <a:pt x="33430" y="16515"/>
                    <a:pt x="33160" y="16319"/>
                    <a:pt x="32895" y="16136"/>
                  </a:cubicBezTo>
                  <a:cubicBezTo>
                    <a:pt x="32631" y="15951"/>
                    <a:pt x="32358" y="15782"/>
                    <a:pt x="32096" y="15619"/>
                  </a:cubicBezTo>
                  <a:cubicBezTo>
                    <a:pt x="31569" y="15297"/>
                    <a:pt x="31069" y="15004"/>
                    <a:pt x="30635" y="14768"/>
                  </a:cubicBezTo>
                  <a:cubicBezTo>
                    <a:pt x="30199" y="14532"/>
                    <a:pt x="29836" y="14336"/>
                    <a:pt x="29581" y="14197"/>
                  </a:cubicBezTo>
                  <a:cubicBezTo>
                    <a:pt x="29346" y="14076"/>
                    <a:pt x="29205" y="14002"/>
                    <a:pt x="29180" y="13990"/>
                  </a:cubicBezTo>
                  <a:close/>
                  <a:moveTo>
                    <a:pt x="37164" y="20670"/>
                  </a:moveTo>
                  <a:cubicBezTo>
                    <a:pt x="37311" y="20870"/>
                    <a:pt x="37464" y="21081"/>
                    <a:pt x="37620" y="21301"/>
                  </a:cubicBezTo>
                  <a:cubicBezTo>
                    <a:pt x="37464" y="21084"/>
                    <a:pt x="37311" y="20871"/>
                    <a:pt x="37164" y="20670"/>
                  </a:cubicBezTo>
                  <a:close/>
                  <a:moveTo>
                    <a:pt x="4946" y="8400"/>
                  </a:moveTo>
                  <a:cubicBezTo>
                    <a:pt x="5251" y="8400"/>
                    <a:pt x="5345" y="8776"/>
                    <a:pt x="5415" y="9285"/>
                  </a:cubicBezTo>
                  <a:cubicBezTo>
                    <a:pt x="5451" y="9554"/>
                    <a:pt x="5459" y="9904"/>
                    <a:pt x="5470" y="10259"/>
                  </a:cubicBezTo>
                  <a:cubicBezTo>
                    <a:pt x="5416" y="10308"/>
                    <a:pt x="5365" y="10374"/>
                    <a:pt x="5325" y="10461"/>
                  </a:cubicBezTo>
                  <a:cubicBezTo>
                    <a:pt x="5266" y="10585"/>
                    <a:pt x="5174" y="10626"/>
                    <a:pt x="5063" y="10626"/>
                  </a:cubicBezTo>
                  <a:cubicBezTo>
                    <a:pt x="4841" y="10626"/>
                    <a:pt x="4540" y="10462"/>
                    <a:pt x="4258" y="10462"/>
                  </a:cubicBezTo>
                  <a:cubicBezTo>
                    <a:pt x="4121" y="10462"/>
                    <a:pt x="3988" y="10501"/>
                    <a:pt x="3872" y="10616"/>
                  </a:cubicBezTo>
                  <a:cubicBezTo>
                    <a:pt x="3760" y="10725"/>
                    <a:pt x="4335" y="10688"/>
                    <a:pt x="4408" y="10925"/>
                  </a:cubicBezTo>
                  <a:cubicBezTo>
                    <a:pt x="4530" y="11321"/>
                    <a:pt x="4474" y="11431"/>
                    <a:pt x="4337" y="11431"/>
                  </a:cubicBezTo>
                  <a:cubicBezTo>
                    <a:pt x="4167" y="11431"/>
                    <a:pt x="3873" y="11262"/>
                    <a:pt x="3642" y="11262"/>
                  </a:cubicBezTo>
                  <a:cubicBezTo>
                    <a:pt x="3564" y="11262"/>
                    <a:pt x="3492" y="11282"/>
                    <a:pt x="3435" y="11334"/>
                  </a:cubicBezTo>
                  <a:cubicBezTo>
                    <a:pt x="3288" y="11471"/>
                    <a:pt x="4013" y="11579"/>
                    <a:pt x="4049" y="11851"/>
                  </a:cubicBezTo>
                  <a:cubicBezTo>
                    <a:pt x="4102" y="12237"/>
                    <a:pt x="4040" y="12350"/>
                    <a:pt x="3921" y="12350"/>
                  </a:cubicBezTo>
                  <a:cubicBezTo>
                    <a:pt x="3750" y="12350"/>
                    <a:pt x="3463" y="12120"/>
                    <a:pt x="3224" y="12120"/>
                  </a:cubicBezTo>
                  <a:cubicBezTo>
                    <a:pt x="3152" y="12120"/>
                    <a:pt x="3083" y="12142"/>
                    <a:pt x="3024" y="12198"/>
                  </a:cubicBezTo>
                  <a:cubicBezTo>
                    <a:pt x="2865" y="12350"/>
                    <a:pt x="3490" y="12493"/>
                    <a:pt x="3494" y="12715"/>
                  </a:cubicBezTo>
                  <a:cubicBezTo>
                    <a:pt x="3498" y="13136"/>
                    <a:pt x="2579" y="13272"/>
                    <a:pt x="2861" y="13539"/>
                  </a:cubicBezTo>
                  <a:cubicBezTo>
                    <a:pt x="2995" y="13667"/>
                    <a:pt x="3449" y="13753"/>
                    <a:pt x="3925" y="13753"/>
                  </a:cubicBezTo>
                  <a:cubicBezTo>
                    <a:pt x="4445" y="13753"/>
                    <a:pt x="4991" y="13651"/>
                    <a:pt x="5181" y="13392"/>
                  </a:cubicBezTo>
                  <a:cubicBezTo>
                    <a:pt x="5449" y="13026"/>
                    <a:pt x="5548" y="12714"/>
                    <a:pt x="6089" y="12714"/>
                  </a:cubicBezTo>
                  <a:cubicBezTo>
                    <a:pt x="6175" y="12714"/>
                    <a:pt x="6272" y="12722"/>
                    <a:pt x="6383" y="12739"/>
                  </a:cubicBezTo>
                  <a:cubicBezTo>
                    <a:pt x="6379" y="12746"/>
                    <a:pt x="6378" y="12752"/>
                    <a:pt x="6375" y="12760"/>
                  </a:cubicBezTo>
                  <a:cubicBezTo>
                    <a:pt x="6357" y="12806"/>
                    <a:pt x="6336" y="12864"/>
                    <a:pt x="6312" y="12927"/>
                  </a:cubicBezTo>
                  <a:cubicBezTo>
                    <a:pt x="6282" y="12987"/>
                    <a:pt x="6243" y="13053"/>
                    <a:pt x="6203" y="13130"/>
                  </a:cubicBezTo>
                  <a:cubicBezTo>
                    <a:pt x="6167" y="13209"/>
                    <a:pt x="6113" y="13283"/>
                    <a:pt x="6053" y="13363"/>
                  </a:cubicBezTo>
                  <a:cubicBezTo>
                    <a:pt x="6022" y="13404"/>
                    <a:pt x="5992" y="13448"/>
                    <a:pt x="5961" y="13490"/>
                  </a:cubicBezTo>
                  <a:cubicBezTo>
                    <a:pt x="5925" y="13529"/>
                    <a:pt x="5887" y="13568"/>
                    <a:pt x="5851" y="13609"/>
                  </a:cubicBezTo>
                  <a:cubicBezTo>
                    <a:pt x="5777" y="13694"/>
                    <a:pt x="5691" y="13774"/>
                    <a:pt x="5597" y="13852"/>
                  </a:cubicBezTo>
                  <a:cubicBezTo>
                    <a:pt x="5509" y="13935"/>
                    <a:pt x="5403" y="14005"/>
                    <a:pt x="5298" y="14079"/>
                  </a:cubicBezTo>
                  <a:cubicBezTo>
                    <a:pt x="5195" y="14154"/>
                    <a:pt x="5079" y="14211"/>
                    <a:pt x="4969" y="14278"/>
                  </a:cubicBezTo>
                  <a:cubicBezTo>
                    <a:pt x="4853" y="14332"/>
                    <a:pt x="4741" y="14396"/>
                    <a:pt x="4624" y="14440"/>
                  </a:cubicBezTo>
                  <a:cubicBezTo>
                    <a:pt x="4393" y="14540"/>
                    <a:pt x="4167" y="14612"/>
                    <a:pt x="3968" y="14666"/>
                  </a:cubicBezTo>
                  <a:cubicBezTo>
                    <a:pt x="3571" y="14773"/>
                    <a:pt x="3290" y="14796"/>
                    <a:pt x="3290" y="14796"/>
                  </a:cubicBezTo>
                  <a:cubicBezTo>
                    <a:pt x="3290" y="14796"/>
                    <a:pt x="3563" y="14863"/>
                    <a:pt x="3990" y="14893"/>
                  </a:cubicBezTo>
                  <a:cubicBezTo>
                    <a:pt x="4097" y="14900"/>
                    <a:pt x="4213" y="14904"/>
                    <a:pt x="4337" y="14904"/>
                  </a:cubicBezTo>
                  <a:cubicBezTo>
                    <a:pt x="4461" y="14904"/>
                    <a:pt x="4592" y="14900"/>
                    <a:pt x="4729" y="14889"/>
                  </a:cubicBezTo>
                  <a:cubicBezTo>
                    <a:pt x="4832" y="14884"/>
                    <a:pt x="4937" y="14869"/>
                    <a:pt x="5045" y="14855"/>
                  </a:cubicBezTo>
                  <a:cubicBezTo>
                    <a:pt x="5082" y="14847"/>
                    <a:pt x="5121" y="14839"/>
                    <a:pt x="5157" y="14827"/>
                  </a:cubicBezTo>
                  <a:cubicBezTo>
                    <a:pt x="5256" y="14795"/>
                    <a:pt x="5365" y="14771"/>
                    <a:pt x="5470" y="14732"/>
                  </a:cubicBezTo>
                  <a:cubicBezTo>
                    <a:pt x="5573" y="14692"/>
                    <a:pt x="5686" y="14658"/>
                    <a:pt x="5788" y="14607"/>
                  </a:cubicBezTo>
                  <a:cubicBezTo>
                    <a:pt x="6002" y="14517"/>
                    <a:pt x="6210" y="14410"/>
                    <a:pt x="6399" y="14295"/>
                  </a:cubicBezTo>
                  <a:cubicBezTo>
                    <a:pt x="6591" y="14181"/>
                    <a:pt x="6762" y="14060"/>
                    <a:pt x="6905" y="13948"/>
                  </a:cubicBezTo>
                  <a:cubicBezTo>
                    <a:pt x="7191" y="13725"/>
                    <a:pt x="7355" y="13537"/>
                    <a:pt x="7355" y="13537"/>
                  </a:cubicBezTo>
                  <a:lnTo>
                    <a:pt x="7355" y="13537"/>
                  </a:lnTo>
                  <a:cubicBezTo>
                    <a:pt x="7355" y="13537"/>
                    <a:pt x="7271" y="13769"/>
                    <a:pt x="7076" y="14097"/>
                  </a:cubicBezTo>
                  <a:cubicBezTo>
                    <a:pt x="6981" y="14262"/>
                    <a:pt x="6856" y="14446"/>
                    <a:pt x="6708" y="14638"/>
                  </a:cubicBezTo>
                  <a:cubicBezTo>
                    <a:pt x="6592" y="14788"/>
                    <a:pt x="6458" y="14940"/>
                    <a:pt x="6315" y="15089"/>
                  </a:cubicBezTo>
                  <a:cubicBezTo>
                    <a:pt x="6336" y="15132"/>
                    <a:pt x="6356" y="15176"/>
                    <a:pt x="6379" y="15223"/>
                  </a:cubicBezTo>
                  <a:cubicBezTo>
                    <a:pt x="6464" y="15199"/>
                    <a:pt x="6551" y="15170"/>
                    <a:pt x="6637" y="15129"/>
                  </a:cubicBezTo>
                  <a:cubicBezTo>
                    <a:pt x="6806" y="15051"/>
                    <a:pt x="6966" y="14940"/>
                    <a:pt x="7071" y="14839"/>
                  </a:cubicBezTo>
                  <a:cubicBezTo>
                    <a:pt x="7178" y="14739"/>
                    <a:pt x="7232" y="14654"/>
                    <a:pt x="7232" y="14654"/>
                  </a:cubicBezTo>
                  <a:lnTo>
                    <a:pt x="7232" y="14654"/>
                  </a:lnTo>
                  <a:cubicBezTo>
                    <a:pt x="7232" y="14654"/>
                    <a:pt x="7202" y="14749"/>
                    <a:pt x="7123" y="14881"/>
                  </a:cubicBezTo>
                  <a:cubicBezTo>
                    <a:pt x="7045" y="15011"/>
                    <a:pt x="6915" y="15175"/>
                    <a:pt x="6754" y="15312"/>
                  </a:cubicBezTo>
                  <a:cubicBezTo>
                    <a:pt x="6678" y="15378"/>
                    <a:pt x="6597" y="15434"/>
                    <a:pt x="6516" y="15484"/>
                  </a:cubicBezTo>
                  <a:cubicBezTo>
                    <a:pt x="6661" y="15754"/>
                    <a:pt x="6834" y="16049"/>
                    <a:pt x="7010" y="16361"/>
                  </a:cubicBezTo>
                  <a:cubicBezTo>
                    <a:pt x="7003" y="16373"/>
                    <a:pt x="6999" y="16384"/>
                    <a:pt x="6990" y="16400"/>
                  </a:cubicBezTo>
                  <a:cubicBezTo>
                    <a:pt x="6962" y="16459"/>
                    <a:pt x="6921" y="16542"/>
                    <a:pt x="6860" y="16635"/>
                  </a:cubicBezTo>
                  <a:cubicBezTo>
                    <a:pt x="6829" y="16683"/>
                    <a:pt x="6798" y="16737"/>
                    <a:pt x="6755" y="16788"/>
                  </a:cubicBezTo>
                  <a:cubicBezTo>
                    <a:pt x="6715" y="16840"/>
                    <a:pt x="6674" y="16901"/>
                    <a:pt x="6625" y="16952"/>
                  </a:cubicBezTo>
                  <a:cubicBezTo>
                    <a:pt x="6529" y="17063"/>
                    <a:pt x="6415" y="17179"/>
                    <a:pt x="6285" y="17283"/>
                  </a:cubicBezTo>
                  <a:cubicBezTo>
                    <a:pt x="6032" y="17495"/>
                    <a:pt x="5728" y="17670"/>
                    <a:pt x="5483" y="17775"/>
                  </a:cubicBezTo>
                  <a:cubicBezTo>
                    <a:pt x="5240" y="17882"/>
                    <a:pt x="5060" y="17925"/>
                    <a:pt x="5060" y="17925"/>
                  </a:cubicBezTo>
                  <a:cubicBezTo>
                    <a:pt x="5060" y="17925"/>
                    <a:pt x="5236" y="17976"/>
                    <a:pt x="5518" y="17999"/>
                  </a:cubicBezTo>
                  <a:cubicBezTo>
                    <a:pt x="5619" y="18009"/>
                    <a:pt x="5734" y="18015"/>
                    <a:pt x="5858" y="18015"/>
                  </a:cubicBezTo>
                  <a:cubicBezTo>
                    <a:pt x="6078" y="18015"/>
                    <a:pt x="6326" y="17996"/>
                    <a:pt x="6579" y="17948"/>
                  </a:cubicBezTo>
                  <a:cubicBezTo>
                    <a:pt x="6778" y="17912"/>
                    <a:pt x="6974" y="17855"/>
                    <a:pt x="7156" y="17790"/>
                  </a:cubicBezTo>
                  <a:cubicBezTo>
                    <a:pt x="7250" y="17760"/>
                    <a:pt x="7335" y="17720"/>
                    <a:pt x="7420" y="17682"/>
                  </a:cubicBezTo>
                  <a:cubicBezTo>
                    <a:pt x="7502" y="17649"/>
                    <a:pt x="7578" y="17608"/>
                    <a:pt x="7647" y="17572"/>
                  </a:cubicBezTo>
                  <a:cubicBezTo>
                    <a:pt x="7981" y="18293"/>
                    <a:pt x="8219" y="19036"/>
                    <a:pt x="8156" y="19703"/>
                  </a:cubicBezTo>
                  <a:cubicBezTo>
                    <a:pt x="8134" y="19937"/>
                    <a:pt x="8109" y="20152"/>
                    <a:pt x="8076" y="20346"/>
                  </a:cubicBezTo>
                  <a:cubicBezTo>
                    <a:pt x="8036" y="20372"/>
                    <a:pt x="7997" y="20399"/>
                    <a:pt x="7954" y="20422"/>
                  </a:cubicBezTo>
                  <a:cubicBezTo>
                    <a:pt x="7875" y="20457"/>
                    <a:pt x="7793" y="20501"/>
                    <a:pt x="7707" y="20529"/>
                  </a:cubicBezTo>
                  <a:cubicBezTo>
                    <a:pt x="7624" y="20557"/>
                    <a:pt x="7537" y="20588"/>
                    <a:pt x="7449" y="20604"/>
                  </a:cubicBezTo>
                  <a:cubicBezTo>
                    <a:pt x="7301" y="20641"/>
                    <a:pt x="7153" y="20652"/>
                    <a:pt x="7021" y="20652"/>
                  </a:cubicBezTo>
                  <a:cubicBezTo>
                    <a:pt x="6998" y="20652"/>
                    <a:pt x="6976" y="20652"/>
                    <a:pt x="6954" y="20651"/>
                  </a:cubicBezTo>
                  <a:cubicBezTo>
                    <a:pt x="6652" y="20643"/>
                    <a:pt x="6446" y="20568"/>
                    <a:pt x="6446" y="20568"/>
                  </a:cubicBezTo>
                  <a:lnTo>
                    <a:pt x="6446" y="20568"/>
                  </a:lnTo>
                  <a:cubicBezTo>
                    <a:pt x="6446" y="20568"/>
                    <a:pt x="6583" y="20735"/>
                    <a:pt x="6872" y="20912"/>
                  </a:cubicBezTo>
                  <a:cubicBezTo>
                    <a:pt x="7014" y="20999"/>
                    <a:pt x="7195" y="21092"/>
                    <a:pt x="7406" y="21155"/>
                  </a:cubicBezTo>
                  <a:cubicBezTo>
                    <a:pt x="7500" y="21188"/>
                    <a:pt x="7600" y="21209"/>
                    <a:pt x="7702" y="21231"/>
                  </a:cubicBezTo>
                  <a:cubicBezTo>
                    <a:pt x="7608" y="21305"/>
                    <a:pt x="7492" y="21345"/>
                    <a:pt x="7348" y="21345"/>
                  </a:cubicBezTo>
                  <a:cubicBezTo>
                    <a:pt x="6964" y="21345"/>
                    <a:pt x="6380" y="21061"/>
                    <a:pt x="5471" y="20383"/>
                  </a:cubicBezTo>
                  <a:cubicBezTo>
                    <a:pt x="5231" y="20204"/>
                    <a:pt x="4884" y="19956"/>
                    <a:pt x="4550" y="19570"/>
                  </a:cubicBezTo>
                  <a:cubicBezTo>
                    <a:pt x="4089" y="18641"/>
                    <a:pt x="3605" y="17751"/>
                    <a:pt x="2979" y="16878"/>
                  </a:cubicBezTo>
                  <a:cubicBezTo>
                    <a:pt x="2007" y="15524"/>
                    <a:pt x="2666" y="14587"/>
                    <a:pt x="2666" y="14587"/>
                  </a:cubicBezTo>
                  <a:cubicBezTo>
                    <a:pt x="2666" y="14587"/>
                    <a:pt x="806" y="12469"/>
                    <a:pt x="1549" y="11740"/>
                  </a:cubicBezTo>
                  <a:cubicBezTo>
                    <a:pt x="1549" y="11740"/>
                    <a:pt x="1421" y="11105"/>
                    <a:pt x="1792" y="10860"/>
                  </a:cubicBezTo>
                  <a:cubicBezTo>
                    <a:pt x="1792" y="10860"/>
                    <a:pt x="1757" y="10421"/>
                    <a:pt x="2127" y="10282"/>
                  </a:cubicBezTo>
                  <a:cubicBezTo>
                    <a:pt x="2127" y="10282"/>
                    <a:pt x="2115" y="9783"/>
                    <a:pt x="2451" y="9575"/>
                  </a:cubicBezTo>
                  <a:cubicBezTo>
                    <a:pt x="2679" y="9434"/>
                    <a:pt x="2938" y="9355"/>
                    <a:pt x="3216" y="9355"/>
                  </a:cubicBezTo>
                  <a:cubicBezTo>
                    <a:pt x="3531" y="9355"/>
                    <a:pt x="3872" y="9453"/>
                    <a:pt x="4234" y="9668"/>
                  </a:cubicBezTo>
                  <a:cubicBezTo>
                    <a:pt x="4234" y="9668"/>
                    <a:pt x="4291" y="8615"/>
                    <a:pt x="4754" y="8440"/>
                  </a:cubicBezTo>
                  <a:cubicBezTo>
                    <a:pt x="4827" y="8414"/>
                    <a:pt x="4891" y="8400"/>
                    <a:pt x="4946" y="8400"/>
                  </a:cubicBezTo>
                  <a:close/>
                  <a:moveTo>
                    <a:pt x="30153" y="17357"/>
                  </a:moveTo>
                  <a:cubicBezTo>
                    <a:pt x="30153" y="17357"/>
                    <a:pt x="30159" y="17473"/>
                    <a:pt x="30167" y="17674"/>
                  </a:cubicBezTo>
                  <a:cubicBezTo>
                    <a:pt x="30173" y="17876"/>
                    <a:pt x="30186" y="18163"/>
                    <a:pt x="30199" y="18508"/>
                  </a:cubicBezTo>
                  <a:cubicBezTo>
                    <a:pt x="30207" y="18852"/>
                    <a:pt x="30231" y="19253"/>
                    <a:pt x="30249" y="19683"/>
                  </a:cubicBezTo>
                  <a:cubicBezTo>
                    <a:pt x="30273" y="20113"/>
                    <a:pt x="30289" y="20569"/>
                    <a:pt x="30328" y="21026"/>
                  </a:cubicBezTo>
                  <a:cubicBezTo>
                    <a:pt x="30355" y="21482"/>
                    <a:pt x="30400" y="21938"/>
                    <a:pt x="30449" y="22362"/>
                  </a:cubicBezTo>
                  <a:cubicBezTo>
                    <a:pt x="30470" y="22576"/>
                    <a:pt x="30504" y="22778"/>
                    <a:pt x="30528" y="22973"/>
                  </a:cubicBezTo>
                  <a:cubicBezTo>
                    <a:pt x="30549" y="23169"/>
                    <a:pt x="30594" y="23348"/>
                    <a:pt x="30622" y="23517"/>
                  </a:cubicBezTo>
                  <a:cubicBezTo>
                    <a:pt x="30650" y="23686"/>
                    <a:pt x="30694" y="23837"/>
                    <a:pt x="30724" y="23974"/>
                  </a:cubicBezTo>
                  <a:cubicBezTo>
                    <a:pt x="30752" y="24112"/>
                    <a:pt x="30786" y="24227"/>
                    <a:pt x="30822" y="24321"/>
                  </a:cubicBezTo>
                  <a:cubicBezTo>
                    <a:pt x="30884" y="24511"/>
                    <a:pt x="30917" y="24623"/>
                    <a:pt x="30917" y="24623"/>
                  </a:cubicBezTo>
                  <a:cubicBezTo>
                    <a:pt x="30917" y="24623"/>
                    <a:pt x="30858" y="24528"/>
                    <a:pt x="30766" y="24347"/>
                  </a:cubicBezTo>
                  <a:cubicBezTo>
                    <a:pt x="30717" y="24258"/>
                    <a:pt x="30668" y="24143"/>
                    <a:pt x="30618" y="24011"/>
                  </a:cubicBezTo>
                  <a:cubicBezTo>
                    <a:pt x="30570" y="23878"/>
                    <a:pt x="30501" y="23730"/>
                    <a:pt x="30461" y="23561"/>
                  </a:cubicBezTo>
                  <a:cubicBezTo>
                    <a:pt x="30416" y="23393"/>
                    <a:pt x="30355" y="23212"/>
                    <a:pt x="30316" y="23017"/>
                  </a:cubicBezTo>
                  <a:cubicBezTo>
                    <a:pt x="30274" y="22823"/>
                    <a:pt x="30220" y="22617"/>
                    <a:pt x="30192" y="22401"/>
                  </a:cubicBezTo>
                  <a:cubicBezTo>
                    <a:pt x="30160" y="22186"/>
                    <a:pt x="30118" y="21965"/>
                    <a:pt x="30100" y="21736"/>
                  </a:cubicBezTo>
                  <a:cubicBezTo>
                    <a:pt x="30074" y="21509"/>
                    <a:pt x="30051" y="21280"/>
                    <a:pt x="30036" y="21049"/>
                  </a:cubicBezTo>
                  <a:cubicBezTo>
                    <a:pt x="30019" y="20816"/>
                    <a:pt x="30011" y="20587"/>
                    <a:pt x="30003" y="20359"/>
                  </a:cubicBezTo>
                  <a:cubicBezTo>
                    <a:pt x="29991" y="20132"/>
                    <a:pt x="29996" y="19907"/>
                    <a:pt x="29992" y="19690"/>
                  </a:cubicBezTo>
                  <a:cubicBezTo>
                    <a:pt x="29992" y="19257"/>
                    <a:pt x="30018" y="18853"/>
                    <a:pt x="30034" y="18507"/>
                  </a:cubicBezTo>
                  <a:cubicBezTo>
                    <a:pt x="30053" y="18160"/>
                    <a:pt x="30090" y="17874"/>
                    <a:pt x="30110" y="17673"/>
                  </a:cubicBezTo>
                  <a:cubicBezTo>
                    <a:pt x="30133" y="17471"/>
                    <a:pt x="30153" y="17357"/>
                    <a:pt x="30153" y="17357"/>
                  </a:cubicBezTo>
                  <a:close/>
                  <a:moveTo>
                    <a:pt x="16923" y="22609"/>
                  </a:moveTo>
                  <a:lnTo>
                    <a:pt x="16923" y="23180"/>
                  </a:lnTo>
                  <a:lnTo>
                    <a:pt x="16921" y="23180"/>
                  </a:lnTo>
                  <a:cubicBezTo>
                    <a:pt x="16921" y="23180"/>
                    <a:pt x="16876" y="23179"/>
                    <a:pt x="16796" y="23177"/>
                  </a:cubicBezTo>
                  <a:cubicBezTo>
                    <a:pt x="16755" y="23175"/>
                    <a:pt x="16706" y="23173"/>
                    <a:pt x="16651" y="23172"/>
                  </a:cubicBezTo>
                  <a:cubicBezTo>
                    <a:pt x="16640" y="23171"/>
                    <a:pt x="16629" y="23170"/>
                    <a:pt x="16618" y="23170"/>
                  </a:cubicBezTo>
                  <a:cubicBezTo>
                    <a:pt x="16571" y="23170"/>
                    <a:pt x="16520" y="23180"/>
                    <a:pt x="16464" y="23184"/>
                  </a:cubicBezTo>
                  <a:cubicBezTo>
                    <a:pt x="16397" y="23192"/>
                    <a:pt x="16320" y="23192"/>
                    <a:pt x="16246" y="23213"/>
                  </a:cubicBezTo>
                  <a:cubicBezTo>
                    <a:pt x="16173" y="23235"/>
                    <a:pt x="16085" y="23244"/>
                    <a:pt x="16007" y="23278"/>
                  </a:cubicBezTo>
                  <a:cubicBezTo>
                    <a:pt x="15931" y="23311"/>
                    <a:pt x="15840" y="23334"/>
                    <a:pt x="15764" y="23383"/>
                  </a:cubicBezTo>
                  <a:cubicBezTo>
                    <a:pt x="15684" y="23427"/>
                    <a:pt x="15602" y="23473"/>
                    <a:pt x="15529" y="23533"/>
                  </a:cubicBezTo>
                  <a:cubicBezTo>
                    <a:pt x="15450" y="23584"/>
                    <a:pt x="15383" y="23651"/>
                    <a:pt x="15314" y="23717"/>
                  </a:cubicBezTo>
                  <a:cubicBezTo>
                    <a:pt x="15247" y="23783"/>
                    <a:pt x="15187" y="23857"/>
                    <a:pt x="15131" y="23927"/>
                  </a:cubicBezTo>
                  <a:cubicBezTo>
                    <a:pt x="15020" y="24073"/>
                    <a:pt x="14930" y="24222"/>
                    <a:pt x="14866" y="24359"/>
                  </a:cubicBezTo>
                  <a:cubicBezTo>
                    <a:pt x="14734" y="24629"/>
                    <a:pt x="14691" y="24829"/>
                    <a:pt x="14691" y="24829"/>
                  </a:cubicBezTo>
                  <a:cubicBezTo>
                    <a:pt x="14691" y="24829"/>
                    <a:pt x="14698" y="24623"/>
                    <a:pt x="14784" y="24327"/>
                  </a:cubicBezTo>
                  <a:cubicBezTo>
                    <a:pt x="14826" y="24178"/>
                    <a:pt x="14890" y="24007"/>
                    <a:pt x="14979" y="23831"/>
                  </a:cubicBezTo>
                  <a:cubicBezTo>
                    <a:pt x="15027" y="23745"/>
                    <a:pt x="15077" y="23655"/>
                    <a:pt x="15139" y="23569"/>
                  </a:cubicBezTo>
                  <a:cubicBezTo>
                    <a:pt x="15200" y="23486"/>
                    <a:pt x="15262" y="23396"/>
                    <a:pt x="15341" y="23321"/>
                  </a:cubicBezTo>
                  <a:cubicBezTo>
                    <a:pt x="15414" y="23239"/>
                    <a:pt x="15497" y="23168"/>
                    <a:pt x="15582" y="23101"/>
                  </a:cubicBezTo>
                  <a:cubicBezTo>
                    <a:pt x="15662" y="23027"/>
                    <a:pt x="15759" y="22981"/>
                    <a:pt x="15846" y="22923"/>
                  </a:cubicBezTo>
                  <a:cubicBezTo>
                    <a:pt x="15934" y="22864"/>
                    <a:pt x="16032" y="22836"/>
                    <a:pt x="16119" y="22793"/>
                  </a:cubicBezTo>
                  <a:cubicBezTo>
                    <a:pt x="16206" y="22750"/>
                    <a:pt x="16295" y="22733"/>
                    <a:pt x="16375" y="22710"/>
                  </a:cubicBezTo>
                  <a:cubicBezTo>
                    <a:pt x="16456" y="22690"/>
                    <a:pt x="16531" y="22662"/>
                    <a:pt x="16597" y="22656"/>
                  </a:cubicBezTo>
                  <a:cubicBezTo>
                    <a:pt x="16664" y="22645"/>
                    <a:pt x="16723" y="22637"/>
                    <a:pt x="16770" y="22631"/>
                  </a:cubicBezTo>
                  <a:cubicBezTo>
                    <a:pt x="16867" y="22617"/>
                    <a:pt x="16923" y="22609"/>
                    <a:pt x="16923" y="22609"/>
                  </a:cubicBezTo>
                  <a:close/>
                  <a:moveTo>
                    <a:pt x="24833" y="19831"/>
                  </a:moveTo>
                  <a:cubicBezTo>
                    <a:pt x="25017" y="19831"/>
                    <a:pt x="25169" y="19982"/>
                    <a:pt x="25169" y="20166"/>
                  </a:cubicBezTo>
                  <a:lnTo>
                    <a:pt x="25169" y="24495"/>
                  </a:lnTo>
                  <a:cubicBezTo>
                    <a:pt x="25169" y="24679"/>
                    <a:pt x="25017" y="24830"/>
                    <a:pt x="24833" y="24830"/>
                  </a:cubicBezTo>
                  <a:lnTo>
                    <a:pt x="17699" y="24830"/>
                  </a:lnTo>
                  <a:cubicBezTo>
                    <a:pt x="17515" y="24830"/>
                    <a:pt x="17364" y="24679"/>
                    <a:pt x="17364" y="24495"/>
                  </a:cubicBezTo>
                  <a:lnTo>
                    <a:pt x="17364" y="20166"/>
                  </a:lnTo>
                  <a:cubicBezTo>
                    <a:pt x="17364" y="19982"/>
                    <a:pt x="17515" y="19831"/>
                    <a:pt x="17699" y="19831"/>
                  </a:cubicBezTo>
                  <a:close/>
                  <a:moveTo>
                    <a:pt x="13825" y="13727"/>
                  </a:moveTo>
                  <a:cubicBezTo>
                    <a:pt x="13923" y="13906"/>
                    <a:pt x="14027" y="14081"/>
                    <a:pt x="14143" y="14250"/>
                  </a:cubicBezTo>
                  <a:cubicBezTo>
                    <a:pt x="14158" y="14269"/>
                    <a:pt x="14170" y="14283"/>
                    <a:pt x="14185" y="14303"/>
                  </a:cubicBezTo>
                  <a:cubicBezTo>
                    <a:pt x="14428" y="14603"/>
                    <a:pt x="14783" y="15027"/>
                    <a:pt x="15301" y="15372"/>
                  </a:cubicBezTo>
                  <a:cubicBezTo>
                    <a:pt x="15807" y="15734"/>
                    <a:pt x="16491" y="15987"/>
                    <a:pt x="17255" y="16157"/>
                  </a:cubicBezTo>
                  <a:cubicBezTo>
                    <a:pt x="18022" y="16324"/>
                    <a:pt x="18877" y="16394"/>
                    <a:pt x="19735" y="16433"/>
                  </a:cubicBezTo>
                  <a:cubicBezTo>
                    <a:pt x="20105" y="16448"/>
                    <a:pt x="20479" y="16455"/>
                    <a:pt x="20846" y="16455"/>
                  </a:cubicBezTo>
                  <a:cubicBezTo>
                    <a:pt x="20906" y="16455"/>
                    <a:pt x="20966" y="16455"/>
                    <a:pt x="21026" y="16455"/>
                  </a:cubicBezTo>
                  <a:cubicBezTo>
                    <a:pt x="21462" y="16455"/>
                    <a:pt x="21870" y="16453"/>
                    <a:pt x="22281" y="16445"/>
                  </a:cubicBezTo>
                  <a:cubicBezTo>
                    <a:pt x="23091" y="16432"/>
                    <a:pt x="23842" y="16398"/>
                    <a:pt x="24481" y="16333"/>
                  </a:cubicBezTo>
                  <a:cubicBezTo>
                    <a:pt x="24810" y="16306"/>
                    <a:pt x="25089" y="16256"/>
                    <a:pt x="25354" y="16213"/>
                  </a:cubicBezTo>
                  <a:cubicBezTo>
                    <a:pt x="25614" y="16170"/>
                    <a:pt x="25837" y="16111"/>
                    <a:pt x="26025" y="16065"/>
                  </a:cubicBezTo>
                  <a:cubicBezTo>
                    <a:pt x="26397" y="15963"/>
                    <a:pt x="26615" y="15884"/>
                    <a:pt x="26615" y="15884"/>
                  </a:cubicBezTo>
                  <a:lnTo>
                    <a:pt x="26615" y="15884"/>
                  </a:lnTo>
                  <a:cubicBezTo>
                    <a:pt x="26615" y="15884"/>
                    <a:pt x="26579" y="15930"/>
                    <a:pt x="26502" y="16005"/>
                  </a:cubicBezTo>
                  <a:cubicBezTo>
                    <a:pt x="26427" y="16083"/>
                    <a:pt x="26311" y="16192"/>
                    <a:pt x="26149" y="16314"/>
                  </a:cubicBezTo>
                  <a:cubicBezTo>
                    <a:pt x="25989" y="16440"/>
                    <a:pt x="25780" y="16573"/>
                    <a:pt x="25527" y="16709"/>
                  </a:cubicBezTo>
                  <a:cubicBezTo>
                    <a:pt x="25283" y="16847"/>
                    <a:pt x="24974" y="16969"/>
                    <a:pt x="24652" y="17089"/>
                  </a:cubicBezTo>
                  <a:cubicBezTo>
                    <a:pt x="24629" y="17097"/>
                    <a:pt x="24605" y="17102"/>
                    <a:pt x="24582" y="17110"/>
                  </a:cubicBezTo>
                  <a:cubicBezTo>
                    <a:pt x="24716" y="17079"/>
                    <a:pt x="24853" y="17048"/>
                    <a:pt x="24989" y="17015"/>
                  </a:cubicBezTo>
                  <a:cubicBezTo>
                    <a:pt x="25151" y="16972"/>
                    <a:pt x="25316" y="16938"/>
                    <a:pt x="25473" y="16890"/>
                  </a:cubicBezTo>
                  <a:cubicBezTo>
                    <a:pt x="25630" y="16843"/>
                    <a:pt x="25790" y="16809"/>
                    <a:pt x="25941" y="16760"/>
                  </a:cubicBezTo>
                  <a:cubicBezTo>
                    <a:pt x="26090" y="16713"/>
                    <a:pt x="26239" y="16674"/>
                    <a:pt x="26373" y="16627"/>
                  </a:cubicBezTo>
                  <a:cubicBezTo>
                    <a:pt x="26509" y="16578"/>
                    <a:pt x="26642" y="16545"/>
                    <a:pt x="26760" y="16498"/>
                  </a:cubicBezTo>
                  <a:cubicBezTo>
                    <a:pt x="26996" y="16410"/>
                    <a:pt x="27199" y="16345"/>
                    <a:pt x="27333" y="16283"/>
                  </a:cubicBezTo>
                  <a:cubicBezTo>
                    <a:pt x="27472" y="16226"/>
                    <a:pt x="27553" y="16198"/>
                    <a:pt x="27553" y="16198"/>
                  </a:cubicBezTo>
                  <a:lnTo>
                    <a:pt x="27553" y="16198"/>
                  </a:lnTo>
                  <a:cubicBezTo>
                    <a:pt x="27553" y="16198"/>
                    <a:pt x="27485" y="16249"/>
                    <a:pt x="27360" y="16333"/>
                  </a:cubicBezTo>
                  <a:cubicBezTo>
                    <a:pt x="27237" y="16418"/>
                    <a:pt x="27055" y="16533"/>
                    <a:pt x="26827" y="16652"/>
                  </a:cubicBezTo>
                  <a:cubicBezTo>
                    <a:pt x="26714" y="16715"/>
                    <a:pt x="26585" y="16769"/>
                    <a:pt x="26451" y="16829"/>
                  </a:cubicBezTo>
                  <a:cubicBezTo>
                    <a:pt x="26317" y="16894"/>
                    <a:pt x="26172" y="16948"/>
                    <a:pt x="26019" y="17003"/>
                  </a:cubicBezTo>
                  <a:cubicBezTo>
                    <a:pt x="25868" y="17062"/>
                    <a:pt x="25710" y="17111"/>
                    <a:pt x="25549" y="17160"/>
                  </a:cubicBezTo>
                  <a:cubicBezTo>
                    <a:pt x="25387" y="17212"/>
                    <a:pt x="25220" y="17251"/>
                    <a:pt x="25056" y="17297"/>
                  </a:cubicBezTo>
                  <a:cubicBezTo>
                    <a:pt x="24721" y="17373"/>
                    <a:pt x="24386" y="17443"/>
                    <a:pt x="24067" y="17485"/>
                  </a:cubicBezTo>
                  <a:cubicBezTo>
                    <a:pt x="23749" y="17529"/>
                    <a:pt x="23451" y="17557"/>
                    <a:pt x="23194" y="17568"/>
                  </a:cubicBezTo>
                  <a:cubicBezTo>
                    <a:pt x="23050" y="17575"/>
                    <a:pt x="22919" y="17577"/>
                    <a:pt x="22805" y="17577"/>
                  </a:cubicBezTo>
                  <a:cubicBezTo>
                    <a:pt x="22515" y="17577"/>
                    <a:pt x="22339" y="17561"/>
                    <a:pt x="22339" y="17561"/>
                  </a:cubicBezTo>
                  <a:cubicBezTo>
                    <a:pt x="22324" y="17564"/>
                    <a:pt x="22310" y="17564"/>
                    <a:pt x="22295" y="17565"/>
                  </a:cubicBezTo>
                  <a:cubicBezTo>
                    <a:pt x="22375" y="17947"/>
                    <a:pt x="22460" y="18343"/>
                    <a:pt x="22551" y="18750"/>
                  </a:cubicBezTo>
                  <a:lnTo>
                    <a:pt x="17998" y="19092"/>
                  </a:lnTo>
                  <a:cubicBezTo>
                    <a:pt x="17400" y="19092"/>
                    <a:pt x="16914" y="19577"/>
                    <a:pt x="16914" y="20176"/>
                  </a:cubicBezTo>
                  <a:lnTo>
                    <a:pt x="16914" y="22480"/>
                  </a:lnTo>
                  <a:cubicBezTo>
                    <a:pt x="15110" y="22537"/>
                    <a:pt x="14193" y="23761"/>
                    <a:pt x="14193" y="26125"/>
                  </a:cubicBezTo>
                  <a:cubicBezTo>
                    <a:pt x="14193" y="26483"/>
                    <a:pt x="14161" y="26787"/>
                    <a:pt x="14110" y="27053"/>
                  </a:cubicBezTo>
                  <a:cubicBezTo>
                    <a:pt x="13557" y="26404"/>
                    <a:pt x="12970" y="25491"/>
                    <a:pt x="12787" y="24268"/>
                  </a:cubicBezTo>
                  <a:cubicBezTo>
                    <a:pt x="12641" y="23286"/>
                    <a:pt x="12885" y="21975"/>
                    <a:pt x="13104" y="20796"/>
                  </a:cubicBezTo>
                  <a:cubicBezTo>
                    <a:pt x="13241" y="20838"/>
                    <a:pt x="13386" y="20878"/>
                    <a:pt x="13541" y="20910"/>
                  </a:cubicBezTo>
                  <a:cubicBezTo>
                    <a:pt x="13757" y="20955"/>
                    <a:pt x="13986" y="20992"/>
                    <a:pt x="14213" y="21022"/>
                  </a:cubicBezTo>
                  <a:cubicBezTo>
                    <a:pt x="15125" y="21140"/>
                    <a:pt x="16028" y="21158"/>
                    <a:pt x="16028" y="21158"/>
                  </a:cubicBezTo>
                  <a:cubicBezTo>
                    <a:pt x="16028" y="21158"/>
                    <a:pt x="15151" y="20923"/>
                    <a:pt x="14321" y="20599"/>
                  </a:cubicBezTo>
                  <a:cubicBezTo>
                    <a:pt x="14114" y="20518"/>
                    <a:pt x="13911" y="20431"/>
                    <a:pt x="13729" y="20344"/>
                  </a:cubicBezTo>
                  <a:cubicBezTo>
                    <a:pt x="13546" y="20254"/>
                    <a:pt x="13386" y="20165"/>
                    <a:pt x="13264" y="20083"/>
                  </a:cubicBezTo>
                  <a:cubicBezTo>
                    <a:pt x="13253" y="20075"/>
                    <a:pt x="13245" y="20068"/>
                    <a:pt x="13234" y="20062"/>
                  </a:cubicBezTo>
                  <a:cubicBezTo>
                    <a:pt x="13445" y="18826"/>
                    <a:pt x="13509" y="17882"/>
                    <a:pt x="12833" y="17882"/>
                  </a:cubicBezTo>
                  <a:cubicBezTo>
                    <a:pt x="12661" y="17882"/>
                    <a:pt x="12443" y="17943"/>
                    <a:pt x="12167" y="18074"/>
                  </a:cubicBezTo>
                  <a:cubicBezTo>
                    <a:pt x="11633" y="18329"/>
                    <a:pt x="11248" y="18521"/>
                    <a:pt x="10949" y="18521"/>
                  </a:cubicBezTo>
                  <a:cubicBezTo>
                    <a:pt x="10540" y="18521"/>
                    <a:pt x="10291" y="18162"/>
                    <a:pt x="10042" y="17114"/>
                  </a:cubicBezTo>
                  <a:lnTo>
                    <a:pt x="10042" y="17114"/>
                  </a:lnTo>
                  <a:cubicBezTo>
                    <a:pt x="10052" y="17115"/>
                    <a:pt x="10062" y="17117"/>
                    <a:pt x="10075" y="17121"/>
                  </a:cubicBezTo>
                  <a:cubicBezTo>
                    <a:pt x="10370" y="17189"/>
                    <a:pt x="10659" y="17303"/>
                    <a:pt x="10867" y="17423"/>
                  </a:cubicBezTo>
                  <a:cubicBezTo>
                    <a:pt x="11076" y="17538"/>
                    <a:pt x="11197" y="17658"/>
                    <a:pt x="11197" y="17658"/>
                  </a:cubicBezTo>
                  <a:cubicBezTo>
                    <a:pt x="11197" y="17658"/>
                    <a:pt x="11196" y="17487"/>
                    <a:pt x="11119" y="17231"/>
                  </a:cubicBezTo>
                  <a:cubicBezTo>
                    <a:pt x="11048" y="16976"/>
                    <a:pt x="10903" y="16639"/>
                    <a:pt x="10707" y="16324"/>
                  </a:cubicBezTo>
                  <a:cubicBezTo>
                    <a:pt x="10579" y="16116"/>
                    <a:pt x="10434" y="15919"/>
                    <a:pt x="10296" y="15746"/>
                  </a:cubicBezTo>
                  <a:cubicBezTo>
                    <a:pt x="10962" y="15446"/>
                    <a:pt x="11708" y="14949"/>
                    <a:pt x="12292" y="14563"/>
                  </a:cubicBezTo>
                  <a:cubicBezTo>
                    <a:pt x="12317" y="14604"/>
                    <a:pt x="12344" y="14646"/>
                    <a:pt x="12372" y="14692"/>
                  </a:cubicBezTo>
                  <a:cubicBezTo>
                    <a:pt x="12501" y="14889"/>
                    <a:pt x="12674" y="15104"/>
                    <a:pt x="12874" y="15290"/>
                  </a:cubicBezTo>
                  <a:cubicBezTo>
                    <a:pt x="13073" y="15478"/>
                    <a:pt x="13292" y="15652"/>
                    <a:pt x="13516" y="15799"/>
                  </a:cubicBezTo>
                  <a:cubicBezTo>
                    <a:pt x="13964" y="16100"/>
                    <a:pt x="14421" y="16323"/>
                    <a:pt x="14769" y="16486"/>
                  </a:cubicBezTo>
                  <a:cubicBezTo>
                    <a:pt x="15113" y="16645"/>
                    <a:pt x="15345" y="16742"/>
                    <a:pt x="15345" y="16742"/>
                  </a:cubicBezTo>
                  <a:cubicBezTo>
                    <a:pt x="15345" y="16742"/>
                    <a:pt x="15173" y="16555"/>
                    <a:pt x="14932" y="16269"/>
                  </a:cubicBezTo>
                  <a:cubicBezTo>
                    <a:pt x="14694" y="15986"/>
                    <a:pt x="14380" y="15593"/>
                    <a:pt x="14138" y="15190"/>
                  </a:cubicBezTo>
                  <a:cubicBezTo>
                    <a:pt x="14013" y="14990"/>
                    <a:pt x="13915" y="14786"/>
                    <a:pt x="13844" y="14600"/>
                  </a:cubicBezTo>
                  <a:cubicBezTo>
                    <a:pt x="13772" y="14414"/>
                    <a:pt x="13738" y="14250"/>
                    <a:pt x="13722" y="14109"/>
                  </a:cubicBezTo>
                  <a:cubicBezTo>
                    <a:pt x="13708" y="13982"/>
                    <a:pt x="13703" y="13876"/>
                    <a:pt x="13700" y="13785"/>
                  </a:cubicBezTo>
                  <a:cubicBezTo>
                    <a:pt x="13742" y="13766"/>
                    <a:pt x="13782" y="13746"/>
                    <a:pt x="13825" y="13727"/>
                  </a:cubicBezTo>
                  <a:close/>
                  <a:moveTo>
                    <a:pt x="10739" y="27233"/>
                  </a:moveTo>
                  <a:cubicBezTo>
                    <a:pt x="10749" y="27368"/>
                    <a:pt x="10761" y="27503"/>
                    <a:pt x="10773" y="27636"/>
                  </a:cubicBezTo>
                  <a:cubicBezTo>
                    <a:pt x="10629" y="27691"/>
                    <a:pt x="10481" y="27758"/>
                    <a:pt x="10332" y="27838"/>
                  </a:cubicBezTo>
                  <a:cubicBezTo>
                    <a:pt x="10331" y="27826"/>
                    <a:pt x="10331" y="27814"/>
                    <a:pt x="10331" y="27803"/>
                  </a:cubicBezTo>
                  <a:cubicBezTo>
                    <a:pt x="10331" y="27552"/>
                    <a:pt x="10528" y="27363"/>
                    <a:pt x="10739" y="27233"/>
                  </a:cubicBezTo>
                  <a:close/>
                  <a:moveTo>
                    <a:pt x="31804" y="17932"/>
                  </a:moveTo>
                  <a:cubicBezTo>
                    <a:pt x="31784" y="18078"/>
                    <a:pt x="31766" y="18230"/>
                    <a:pt x="31759" y="18387"/>
                  </a:cubicBezTo>
                  <a:cubicBezTo>
                    <a:pt x="31743" y="18649"/>
                    <a:pt x="31750" y="18920"/>
                    <a:pt x="31763" y="19190"/>
                  </a:cubicBezTo>
                  <a:cubicBezTo>
                    <a:pt x="31816" y="20264"/>
                    <a:pt x="32040" y="21286"/>
                    <a:pt x="32040" y="21286"/>
                  </a:cubicBezTo>
                  <a:cubicBezTo>
                    <a:pt x="32040" y="21286"/>
                    <a:pt x="32107" y="20234"/>
                    <a:pt x="32342" y="19240"/>
                  </a:cubicBezTo>
                  <a:cubicBezTo>
                    <a:pt x="32401" y="18994"/>
                    <a:pt x="32464" y="18748"/>
                    <a:pt x="32542" y="18534"/>
                  </a:cubicBezTo>
                  <a:cubicBezTo>
                    <a:pt x="32615" y="18316"/>
                    <a:pt x="32698" y="18124"/>
                    <a:pt x="32779" y="17980"/>
                  </a:cubicBezTo>
                  <a:cubicBezTo>
                    <a:pt x="32787" y="17963"/>
                    <a:pt x="32796" y="17949"/>
                    <a:pt x="32804" y="17935"/>
                  </a:cubicBezTo>
                  <a:cubicBezTo>
                    <a:pt x="33611" y="18693"/>
                    <a:pt x="35020" y="20093"/>
                    <a:pt x="36015" y="21488"/>
                  </a:cubicBezTo>
                  <a:cubicBezTo>
                    <a:pt x="36151" y="21466"/>
                    <a:pt x="36288" y="21449"/>
                    <a:pt x="36419" y="21444"/>
                  </a:cubicBezTo>
                  <a:cubicBezTo>
                    <a:pt x="36500" y="21440"/>
                    <a:pt x="36579" y="21434"/>
                    <a:pt x="36658" y="21429"/>
                  </a:cubicBezTo>
                  <a:cubicBezTo>
                    <a:pt x="36735" y="21431"/>
                    <a:pt x="36813" y="21434"/>
                    <a:pt x="36886" y="21435"/>
                  </a:cubicBezTo>
                  <a:cubicBezTo>
                    <a:pt x="37034" y="21440"/>
                    <a:pt x="37171" y="21442"/>
                    <a:pt x="37299" y="21466"/>
                  </a:cubicBezTo>
                  <a:cubicBezTo>
                    <a:pt x="37425" y="21485"/>
                    <a:pt x="37539" y="21501"/>
                    <a:pt x="37641" y="21516"/>
                  </a:cubicBezTo>
                  <a:cubicBezTo>
                    <a:pt x="37741" y="21542"/>
                    <a:pt x="37828" y="21564"/>
                    <a:pt x="37899" y="21583"/>
                  </a:cubicBezTo>
                  <a:cubicBezTo>
                    <a:pt x="38037" y="21621"/>
                    <a:pt x="38118" y="21642"/>
                    <a:pt x="38118" y="21642"/>
                  </a:cubicBezTo>
                  <a:cubicBezTo>
                    <a:pt x="38118" y="21642"/>
                    <a:pt x="38036" y="21644"/>
                    <a:pt x="37890" y="21648"/>
                  </a:cubicBezTo>
                  <a:lnTo>
                    <a:pt x="37868" y="21648"/>
                  </a:lnTo>
                  <a:cubicBezTo>
                    <a:pt x="37879" y="21664"/>
                    <a:pt x="37892" y="21683"/>
                    <a:pt x="37906" y="21703"/>
                  </a:cubicBezTo>
                  <a:cubicBezTo>
                    <a:pt x="37890" y="21683"/>
                    <a:pt x="37876" y="21664"/>
                    <a:pt x="37863" y="21644"/>
                  </a:cubicBezTo>
                  <a:cubicBezTo>
                    <a:pt x="37796" y="21646"/>
                    <a:pt x="37719" y="21648"/>
                    <a:pt x="37628" y="21649"/>
                  </a:cubicBezTo>
                  <a:cubicBezTo>
                    <a:pt x="37530" y="21662"/>
                    <a:pt x="37418" y="21677"/>
                    <a:pt x="37299" y="21693"/>
                  </a:cubicBezTo>
                  <a:cubicBezTo>
                    <a:pt x="37181" y="21703"/>
                    <a:pt x="37053" y="21736"/>
                    <a:pt x="36920" y="21771"/>
                  </a:cubicBezTo>
                  <a:cubicBezTo>
                    <a:pt x="36854" y="21789"/>
                    <a:pt x="36786" y="21805"/>
                    <a:pt x="36717" y="21822"/>
                  </a:cubicBezTo>
                  <a:cubicBezTo>
                    <a:pt x="36650" y="21845"/>
                    <a:pt x="36580" y="21871"/>
                    <a:pt x="36510" y="21896"/>
                  </a:cubicBezTo>
                  <a:cubicBezTo>
                    <a:pt x="36371" y="21942"/>
                    <a:pt x="36230" y="22002"/>
                    <a:pt x="36093" y="22071"/>
                  </a:cubicBezTo>
                  <a:cubicBezTo>
                    <a:pt x="35952" y="22128"/>
                    <a:pt x="35818" y="22212"/>
                    <a:pt x="35683" y="22288"/>
                  </a:cubicBezTo>
                  <a:cubicBezTo>
                    <a:pt x="35546" y="22362"/>
                    <a:pt x="35423" y="22459"/>
                    <a:pt x="35295" y="22538"/>
                  </a:cubicBezTo>
                  <a:cubicBezTo>
                    <a:pt x="35174" y="22631"/>
                    <a:pt x="35053" y="22718"/>
                    <a:pt x="34942" y="22811"/>
                  </a:cubicBezTo>
                  <a:cubicBezTo>
                    <a:pt x="34790" y="22938"/>
                    <a:pt x="34656" y="23064"/>
                    <a:pt x="34532" y="23185"/>
                  </a:cubicBezTo>
                  <a:cubicBezTo>
                    <a:pt x="34696" y="23078"/>
                    <a:pt x="34884" y="22964"/>
                    <a:pt x="35092" y="22852"/>
                  </a:cubicBezTo>
                  <a:cubicBezTo>
                    <a:pt x="35207" y="22792"/>
                    <a:pt x="35325" y="22735"/>
                    <a:pt x="35446" y="22678"/>
                  </a:cubicBezTo>
                  <a:cubicBezTo>
                    <a:pt x="35570" y="22628"/>
                    <a:pt x="35691" y="22568"/>
                    <a:pt x="35820" y="22525"/>
                  </a:cubicBezTo>
                  <a:cubicBezTo>
                    <a:pt x="36066" y="22435"/>
                    <a:pt x="36314" y="22359"/>
                    <a:pt x="36551" y="22314"/>
                  </a:cubicBezTo>
                  <a:cubicBezTo>
                    <a:pt x="36856" y="22843"/>
                    <a:pt x="37068" y="23350"/>
                    <a:pt x="37130" y="23800"/>
                  </a:cubicBezTo>
                  <a:cubicBezTo>
                    <a:pt x="37197" y="24293"/>
                    <a:pt x="37131" y="24754"/>
                    <a:pt x="36986" y="25179"/>
                  </a:cubicBezTo>
                  <a:cubicBezTo>
                    <a:pt x="36929" y="25173"/>
                    <a:pt x="36874" y="25167"/>
                    <a:pt x="36819" y="25167"/>
                  </a:cubicBezTo>
                  <a:cubicBezTo>
                    <a:pt x="36795" y="25166"/>
                    <a:pt x="36771" y="25166"/>
                    <a:pt x="36747" y="25166"/>
                  </a:cubicBezTo>
                  <a:cubicBezTo>
                    <a:pt x="36501" y="25166"/>
                    <a:pt x="36272" y="25214"/>
                    <a:pt x="36102" y="25263"/>
                  </a:cubicBezTo>
                  <a:cubicBezTo>
                    <a:pt x="35916" y="25316"/>
                    <a:pt x="35804" y="25374"/>
                    <a:pt x="35804" y="25374"/>
                  </a:cubicBezTo>
                  <a:cubicBezTo>
                    <a:pt x="35804" y="25374"/>
                    <a:pt x="35916" y="25354"/>
                    <a:pt x="36085" y="25354"/>
                  </a:cubicBezTo>
                  <a:cubicBezTo>
                    <a:pt x="36095" y="25354"/>
                    <a:pt x="36105" y="25354"/>
                    <a:pt x="36116" y="25354"/>
                  </a:cubicBezTo>
                  <a:cubicBezTo>
                    <a:pt x="36302" y="25355"/>
                    <a:pt x="36549" y="25381"/>
                    <a:pt x="36771" y="25457"/>
                  </a:cubicBezTo>
                  <a:cubicBezTo>
                    <a:pt x="36784" y="25463"/>
                    <a:pt x="36795" y="25468"/>
                    <a:pt x="36809" y="25472"/>
                  </a:cubicBezTo>
                  <a:cubicBezTo>
                    <a:pt x="36839" y="25482"/>
                    <a:pt x="36869" y="25490"/>
                    <a:pt x="36897" y="25503"/>
                  </a:cubicBezTo>
                  <a:cubicBezTo>
                    <a:pt x="36974" y="25531"/>
                    <a:pt x="37049" y="25562"/>
                    <a:pt x="37117" y="25604"/>
                  </a:cubicBezTo>
                  <a:cubicBezTo>
                    <a:pt x="37403" y="25758"/>
                    <a:pt x="37606" y="25995"/>
                    <a:pt x="37727" y="26181"/>
                  </a:cubicBezTo>
                  <a:cubicBezTo>
                    <a:pt x="37849" y="26368"/>
                    <a:pt x="37898" y="26506"/>
                    <a:pt x="37898" y="26506"/>
                  </a:cubicBezTo>
                  <a:cubicBezTo>
                    <a:pt x="37898" y="26506"/>
                    <a:pt x="37816" y="26384"/>
                    <a:pt x="37657" y="26240"/>
                  </a:cubicBezTo>
                  <a:cubicBezTo>
                    <a:pt x="37500" y="26095"/>
                    <a:pt x="37262" y="25935"/>
                    <a:pt x="37006" y="25874"/>
                  </a:cubicBezTo>
                  <a:cubicBezTo>
                    <a:pt x="36943" y="25854"/>
                    <a:pt x="36878" y="25847"/>
                    <a:pt x="36815" y="25840"/>
                  </a:cubicBezTo>
                  <a:cubicBezTo>
                    <a:pt x="36789" y="25835"/>
                    <a:pt x="36763" y="25834"/>
                    <a:pt x="36736" y="25834"/>
                  </a:cubicBezTo>
                  <a:cubicBezTo>
                    <a:pt x="36720" y="25834"/>
                    <a:pt x="36704" y="25834"/>
                    <a:pt x="36688" y="25835"/>
                  </a:cubicBezTo>
                  <a:cubicBezTo>
                    <a:pt x="35959" y="27115"/>
                    <a:pt x="34632" y="27919"/>
                    <a:pt x="34632" y="27919"/>
                  </a:cubicBezTo>
                  <a:cubicBezTo>
                    <a:pt x="36134" y="24696"/>
                    <a:pt x="33705" y="23988"/>
                    <a:pt x="32357" y="22884"/>
                  </a:cubicBezTo>
                  <a:cubicBezTo>
                    <a:pt x="31786" y="22416"/>
                    <a:pt x="31683" y="21938"/>
                    <a:pt x="31577" y="21313"/>
                  </a:cubicBezTo>
                  <a:cubicBezTo>
                    <a:pt x="31281" y="19580"/>
                    <a:pt x="31542" y="18515"/>
                    <a:pt x="31804" y="17932"/>
                  </a:cubicBezTo>
                  <a:close/>
                  <a:moveTo>
                    <a:pt x="11768" y="27327"/>
                  </a:moveTo>
                  <a:lnTo>
                    <a:pt x="11768" y="27327"/>
                  </a:lnTo>
                  <a:cubicBezTo>
                    <a:pt x="12171" y="27665"/>
                    <a:pt x="12735" y="27939"/>
                    <a:pt x="13520" y="28081"/>
                  </a:cubicBezTo>
                  <a:cubicBezTo>
                    <a:pt x="13555" y="28088"/>
                    <a:pt x="13584" y="28094"/>
                    <a:pt x="13617" y="28100"/>
                  </a:cubicBezTo>
                  <a:cubicBezTo>
                    <a:pt x="13221" y="28508"/>
                    <a:pt x="12680" y="28590"/>
                    <a:pt x="12178" y="28590"/>
                  </a:cubicBezTo>
                  <a:cubicBezTo>
                    <a:pt x="12077" y="28590"/>
                    <a:pt x="11983" y="28589"/>
                    <a:pt x="11891" y="28585"/>
                  </a:cubicBezTo>
                  <a:cubicBezTo>
                    <a:pt x="11844" y="28183"/>
                    <a:pt x="11803" y="27764"/>
                    <a:pt x="11768" y="27327"/>
                  </a:cubicBezTo>
                  <a:close/>
                  <a:moveTo>
                    <a:pt x="14580" y="25662"/>
                  </a:moveTo>
                  <a:cubicBezTo>
                    <a:pt x="14580" y="25662"/>
                    <a:pt x="14593" y="25725"/>
                    <a:pt x="14613" y="25837"/>
                  </a:cubicBezTo>
                  <a:cubicBezTo>
                    <a:pt x="14622" y="25894"/>
                    <a:pt x="14632" y="25964"/>
                    <a:pt x="14647" y="26042"/>
                  </a:cubicBezTo>
                  <a:cubicBezTo>
                    <a:pt x="14656" y="26121"/>
                    <a:pt x="14681" y="26209"/>
                    <a:pt x="14678" y="26309"/>
                  </a:cubicBezTo>
                  <a:cubicBezTo>
                    <a:pt x="14682" y="26408"/>
                    <a:pt x="14685" y="26516"/>
                    <a:pt x="14689" y="26628"/>
                  </a:cubicBezTo>
                  <a:cubicBezTo>
                    <a:pt x="14697" y="26743"/>
                    <a:pt x="14678" y="26861"/>
                    <a:pt x="14666" y="26986"/>
                  </a:cubicBezTo>
                  <a:cubicBezTo>
                    <a:pt x="14660" y="27047"/>
                    <a:pt x="14652" y="27112"/>
                    <a:pt x="14647" y="27175"/>
                  </a:cubicBezTo>
                  <a:cubicBezTo>
                    <a:pt x="14632" y="27239"/>
                    <a:pt x="14618" y="27303"/>
                    <a:pt x="14601" y="27367"/>
                  </a:cubicBezTo>
                  <a:lnTo>
                    <a:pt x="14553" y="27562"/>
                  </a:lnTo>
                  <a:lnTo>
                    <a:pt x="14479" y="27751"/>
                  </a:lnTo>
                  <a:cubicBezTo>
                    <a:pt x="14434" y="27879"/>
                    <a:pt x="14358" y="27994"/>
                    <a:pt x="14289" y="28110"/>
                  </a:cubicBezTo>
                  <a:cubicBezTo>
                    <a:pt x="14219" y="28224"/>
                    <a:pt x="14126" y="28323"/>
                    <a:pt x="14037" y="28416"/>
                  </a:cubicBezTo>
                  <a:cubicBezTo>
                    <a:pt x="13943" y="28504"/>
                    <a:pt x="13848" y="28584"/>
                    <a:pt x="13747" y="28643"/>
                  </a:cubicBezTo>
                  <a:cubicBezTo>
                    <a:pt x="13651" y="28711"/>
                    <a:pt x="13546" y="28747"/>
                    <a:pt x="13453" y="28788"/>
                  </a:cubicBezTo>
                  <a:cubicBezTo>
                    <a:pt x="13213" y="28874"/>
                    <a:pt x="13019" y="28890"/>
                    <a:pt x="12906" y="28890"/>
                  </a:cubicBezTo>
                  <a:cubicBezTo>
                    <a:pt x="12839" y="28890"/>
                    <a:pt x="12801" y="28884"/>
                    <a:pt x="12801" y="28884"/>
                  </a:cubicBezTo>
                  <a:cubicBezTo>
                    <a:pt x="12801" y="28884"/>
                    <a:pt x="12858" y="28878"/>
                    <a:pt x="12968" y="28847"/>
                  </a:cubicBezTo>
                  <a:cubicBezTo>
                    <a:pt x="13022" y="28831"/>
                    <a:pt x="13087" y="28813"/>
                    <a:pt x="13159" y="28781"/>
                  </a:cubicBezTo>
                  <a:cubicBezTo>
                    <a:pt x="13232" y="28754"/>
                    <a:pt x="13308" y="28713"/>
                    <a:pt x="13393" y="28671"/>
                  </a:cubicBezTo>
                  <a:cubicBezTo>
                    <a:pt x="13472" y="28620"/>
                    <a:pt x="13562" y="28573"/>
                    <a:pt x="13643" y="28503"/>
                  </a:cubicBezTo>
                  <a:cubicBezTo>
                    <a:pt x="13730" y="28441"/>
                    <a:pt x="13805" y="28358"/>
                    <a:pt x="13886" y="28276"/>
                  </a:cubicBezTo>
                  <a:cubicBezTo>
                    <a:pt x="13960" y="28189"/>
                    <a:pt x="14032" y="28095"/>
                    <a:pt x="14095" y="27991"/>
                  </a:cubicBezTo>
                  <a:cubicBezTo>
                    <a:pt x="14157" y="27885"/>
                    <a:pt x="14220" y="27781"/>
                    <a:pt x="14260" y="27662"/>
                  </a:cubicBezTo>
                  <a:lnTo>
                    <a:pt x="14333" y="27491"/>
                  </a:lnTo>
                  <a:lnTo>
                    <a:pt x="14381" y="27311"/>
                  </a:lnTo>
                  <a:lnTo>
                    <a:pt x="14431" y="27135"/>
                  </a:lnTo>
                  <a:cubicBezTo>
                    <a:pt x="14442" y="27074"/>
                    <a:pt x="14451" y="27015"/>
                    <a:pt x="14462" y="26957"/>
                  </a:cubicBezTo>
                  <a:cubicBezTo>
                    <a:pt x="14479" y="26839"/>
                    <a:pt x="14510" y="26728"/>
                    <a:pt x="14514" y="26618"/>
                  </a:cubicBezTo>
                  <a:cubicBezTo>
                    <a:pt x="14524" y="26509"/>
                    <a:pt x="14534" y="26404"/>
                    <a:pt x="14544" y="26309"/>
                  </a:cubicBezTo>
                  <a:cubicBezTo>
                    <a:pt x="14557" y="26213"/>
                    <a:pt x="14553" y="26125"/>
                    <a:pt x="14560" y="26046"/>
                  </a:cubicBezTo>
                  <a:cubicBezTo>
                    <a:pt x="14562" y="25966"/>
                    <a:pt x="14565" y="25898"/>
                    <a:pt x="14568" y="25840"/>
                  </a:cubicBezTo>
                  <a:cubicBezTo>
                    <a:pt x="14573" y="25726"/>
                    <a:pt x="14580" y="25662"/>
                    <a:pt x="14580" y="25662"/>
                  </a:cubicBezTo>
                  <a:close/>
                  <a:moveTo>
                    <a:pt x="16921" y="24503"/>
                  </a:moveTo>
                  <a:cubicBezTo>
                    <a:pt x="16926" y="24927"/>
                    <a:pt x="17271" y="25272"/>
                    <a:pt x="17698" y="25272"/>
                  </a:cubicBezTo>
                  <a:lnTo>
                    <a:pt x="17973" y="25308"/>
                  </a:lnTo>
                  <a:lnTo>
                    <a:pt x="17973" y="27320"/>
                  </a:lnTo>
                  <a:cubicBezTo>
                    <a:pt x="17973" y="28220"/>
                    <a:pt x="17687" y="28902"/>
                    <a:pt x="17248" y="29423"/>
                  </a:cubicBezTo>
                  <a:cubicBezTo>
                    <a:pt x="16152" y="29385"/>
                    <a:pt x="15327" y="29344"/>
                    <a:pt x="15231" y="29338"/>
                  </a:cubicBezTo>
                  <a:cubicBezTo>
                    <a:pt x="15880" y="28569"/>
                    <a:pt x="16234" y="27476"/>
                    <a:pt x="16234" y="26115"/>
                  </a:cubicBezTo>
                  <a:cubicBezTo>
                    <a:pt x="16234" y="24658"/>
                    <a:pt x="16528" y="24516"/>
                    <a:pt x="16921" y="24503"/>
                  </a:cubicBezTo>
                  <a:close/>
                  <a:moveTo>
                    <a:pt x="20009" y="25574"/>
                  </a:moveTo>
                  <a:lnTo>
                    <a:pt x="23839" y="26075"/>
                  </a:lnTo>
                  <a:cubicBezTo>
                    <a:pt x="23859" y="26328"/>
                    <a:pt x="23877" y="26577"/>
                    <a:pt x="23890" y="26826"/>
                  </a:cubicBezTo>
                  <a:cubicBezTo>
                    <a:pt x="23953" y="28028"/>
                    <a:pt x="24331" y="28807"/>
                    <a:pt x="23305" y="29254"/>
                  </a:cubicBezTo>
                  <a:cubicBezTo>
                    <a:pt x="22914" y="29423"/>
                    <a:pt x="21652" y="29476"/>
                    <a:pt x="20237" y="29476"/>
                  </a:cubicBezTo>
                  <a:cubicBezTo>
                    <a:pt x="20029" y="29476"/>
                    <a:pt x="19817" y="29475"/>
                    <a:pt x="19604" y="29473"/>
                  </a:cubicBezTo>
                  <a:cubicBezTo>
                    <a:pt x="19864" y="28851"/>
                    <a:pt x="20009" y="28135"/>
                    <a:pt x="20009" y="27317"/>
                  </a:cubicBezTo>
                  <a:lnTo>
                    <a:pt x="20009" y="25574"/>
                  </a:lnTo>
                  <a:close/>
                  <a:moveTo>
                    <a:pt x="10655" y="25310"/>
                  </a:moveTo>
                  <a:cubicBezTo>
                    <a:pt x="10655" y="25310"/>
                    <a:pt x="10593" y="25370"/>
                    <a:pt x="10494" y="25475"/>
                  </a:cubicBezTo>
                  <a:cubicBezTo>
                    <a:pt x="10444" y="25527"/>
                    <a:pt x="10385" y="25589"/>
                    <a:pt x="10314" y="25662"/>
                  </a:cubicBezTo>
                  <a:cubicBezTo>
                    <a:pt x="10244" y="25730"/>
                    <a:pt x="10175" y="25819"/>
                    <a:pt x="10092" y="25903"/>
                  </a:cubicBezTo>
                  <a:cubicBezTo>
                    <a:pt x="10018" y="25997"/>
                    <a:pt x="9931" y="26091"/>
                    <a:pt x="9850" y="26196"/>
                  </a:cubicBezTo>
                  <a:cubicBezTo>
                    <a:pt x="9768" y="26302"/>
                    <a:pt x="9688" y="26415"/>
                    <a:pt x="9613" y="26534"/>
                  </a:cubicBezTo>
                  <a:cubicBezTo>
                    <a:pt x="9525" y="26646"/>
                    <a:pt x="9477" y="26783"/>
                    <a:pt x="9400" y="26905"/>
                  </a:cubicBezTo>
                  <a:lnTo>
                    <a:pt x="9323" y="27102"/>
                  </a:lnTo>
                  <a:lnTo>
                    <a:pt x="9280" y="27202"/>
                  </a:lnTo>
                  <a:lnTo>
                    <a:pt x="9258" y="27304"/>
                  </a:lnTo>
                  <a:lnTo>
                    <a:pt x="9206" y="27508"/>
                  </a:lnTo>
                  <a:cubicBezTo>
                    <a:pt x="9204" y="27576"/>
                    <a:pt x="9196" y="27645"/>
                    <a:pt x="9191" y="27713"/>
                  </a:cubicBezTo>
                  <a:cubicBezTo>
                    <a:pt x="9165" y="27852"/>
                    <a:pt x="9199" y="27987"/>
                    <a:pt x="9203" y="28123"/>
                  </a:cubicBezTo>
                  <a:cubicBezTo>
                    <a:pt x="9216" y="28257"/>
                    <a:pt x="9265" y="28385"/>
                    <a:pt x="9286" y="28512"/>
                  </a:cubicBezTo>
                  <a:cubicBezTo>
                    <a:pt x="9297" y="28578"/>
                    <a:pt x="9324" y="28636"/>
                    <a:pt x="9347" y="28692"/>
                  </a:cubicBezTo>
                  <a:cubicBezTo>
                    <a:pt x="9370" y="28752"/>
                    <a:pt x="9391" y="28808"/>
                    <a:pt x="9413" y="28862"/>
                  </a:cubicBezTo>
                  <a:cubicBezTo>
                    <a:pt x="9454" y="28972"/>
                    <a:pt x="9488" y="29076"/>
                    <a:pt x="9540" y="29161"/>
                  </a:cubicBezTo>
                  <a:cubicBezTo>
                    <a:pt x="9587" y="29247"/>
                    <a:pt x="9622" y="29325"/>
                    <a:pt x="9654" y="29391"/>
                  </a:cubicBezTo>
                  <a:cubicBezTo>
                    <a:pt x="9716" y="29522"/>
                    <a:pt x="9748" y="29604"/>
                    <a:pt x="9748" y="29604"/>
                  </a:cubicBezTo>
                  <a:cubicBezTo>
                    <a:pt x="9748" y="29604"/>
                    <a:pt x="9680" y="29557"/>
                    <a:pt x="9564" y="29465"/>
                  </a:cubicBezTo>
                  <a:cubicBezTo>
                    <a:pt x="9507" y="29418"/>
                    <a:pt x="9434" y="29361"/>
                    <a:pt x="9359" y="29291"/>
                  </a:cubicBezTo>
                  <a:cubicBezTo>
                    <a:pt x="9276" y="29227"/>
                    <a:pt x="9202" y="29136"/>
                    <a:pt x="9124" y="29032"/>
                  </a:cubicBezTo>
                  <a:cubicBezTo>
                    <a:pt x="9051" y="28927"/>
                    <a:pt x="8947" y="28825"/>
                    <a:pt x="8887" y="28683"/>
                  </a:cubicBezTo>
                  <a:cubicBezTo>
                    <a:pt x="8828" y="28543"/>
                    <a:pt x="8738" y="28401"/>
                    <a:pt x="8702" y="28233"/>
                  </a:cubicBezTo>
                  <a:cubicBezTo>
                    <a:pt x="8686" y="28149"/>
                    <a:pt x="8667" y="28061"/>
                    <a:pt x="8648" y="27974"/>
                  </a:cubicBezTo>
                  <a:cubicBezTo>
                    <a:pt x="8642" y="27931"/>
                    <a:pt x="8628" y="27887"/>
                    <a:pt x="8626" y="27841"/>
                  </a:cubicBezTo>
                  <a:lnTo>
                    <a:pt x="8627" y="27704"/>
                  </a:lnTo>
                  <a:cubicBezTo>
                    <a:pt x="8628" y="27611"/>
                    <a:pt x="8631" y="27519"/>
                    <a:pt x="8635" y="27425"/>
                  </a:cubicBezTo>
                  <a:lnTo>
                    <a:pt x="8698" y="27153"/>
                  </a:lnTo>
                  <a:lnTo>
                    <a:pt x="8733" y="27018"/>
                  </a:lnTo>
                  <a:lnTo>
                    <a:pt x="8787" y="26892"/>
                  </a:lnTo>
                  <a:cubicBezTo>
                    <a:pt x="8823" y="26807"/>
                    <a:pt x="8861" y="26724"/>
                    <a:pt x="8901" y="26645"/>
                  </a:cubicBezTo>
                  <a:cubicBezTo>
                    <a:pt x="8998" y="26495"/>
                    <a:pt x="9090" y="26346"/>
                    <a:pt x="9204" y="26226"/>
                  </a:cubicBezTo>
                  <a:cubicBezTo>
                    <a:pt x="9306" y="26094"/>
                    <a:pt x="9427" y="25991"/>
                    <a:pt x="9541" y="25894"/>
                  </a:cubicBezTo>
                  <a:cubicBezTo>
                    <a:pt x="9653" y="25793"/>
                    <a:pt x="9774" y="25722"/>
                    <a:pt x="9880" y="25649"/>
                  </a:cubicBezTo>
                  <a:cubicBezTo>
                    <a:pt x="10318" y="25377"/>
                    <a:pt x="10655" y="25310"/>
                    <a:pt x="10655" y="25310"/>
                  </a:cubicBezTo>
                  <a:close/>
                  <a:moveTo>
                    <a:pt x="10800" y="30507"/>
                  </a:moveTo>
                  <a:lnTo>
                    <a:pt x="10800" y="30507"/>
                  </a:lnTo>
                  <a:cubicBezTo>
                    <a:pt x="10903" y="30525"/>
                    <a:pt x="11015" y="30543"/>
                    <a:pt x="11129" y="30559"/>
                  </a:cubicBezTo>
                  <a:cubicBezTo>
                    <a:pt x="11143" y="30660"/>
                    <a:pt x="11158" y="30759"/>
                    <a:pt x="11173" y="30856"/>
                  </a:cubicBezTo>
                  <a:cubicBezTo>
                    <a:pt x="10942" y="30752"/>
                    <a:pt x="10841" y="30625"/>
                    <a:pt x="10800" y="30507"/>
                  </a:cubicBezTo>
                  <a:close/>
                  <a:moveTo>
                    <a:pt x="15229" y="29341"/>
                  </a:moveTo>
                  <a:cubicBezTo>
                    <a:pt x="15319" y="29356"/>
                    <a:pt x="16014" y="29469"/>
                    <a:pt x="17082" y="29603"/>
                  </a:cubicBezTo>
                  <a:cubicBezTo>
                    <a:pt x="15731" y="30969"/>
                    <a:pt x="13252" y="31063"/>
                    <a:pt x="12610" y="31063"/>
                  </a:cubicBezTo>
                  <a:cubicBezTo>
                    <a:pt x="12474" y="31063"/>
                    <a:pt x="12349" y="31060"/>
                    <a:pt x="12233" y="31053"/>
                  </a:cubicBezTo>
                  <a:cubicBezTo>
                    <a:pt x="12211" y="30915"/>
                    <a:pt x="12188" y="30773"/>
                    <a:pt x="12165" y="30625"/>
                  </a:cubicBezTo>
                  <a:lnTo>
                    <a:pt x="12176" y="30625"/>
                  </a:lnTo>
                  <a:cubicBezTo>
                    <a:pt x="13491" y="30625"/>
                    <a:pt x="14530" y="30170"/>
                    <a:pt x="15229" y="29341"/>
                  </a:cubicBezTo>
                  <a:close/>
                  <a:moveTo>
                    <a:pt x="18341" y="25866"/>
                  </a:moveTo>
                  <a:cubicBezTo>
                    <a:pt x="18341" y="25866"/>
                    <a:pt x="18351" y="26003"/>
                    <a:pt x="18370" y="26244"/>
                  </a:cubicBezTo>
                  <a:cubicBezTo>
                    <a:pt x="18382" y="26486"/>
                    <a:pt x="18410" y="26831"/>
                    <a:pt x="18423" y="27245"/>
                  </a:cubicBezTo>
                  <a:cubicBezTo>
                    <a:pt x="18426" y="27350"/>
                    <a:pt x="18431" y="27457"/>
                    <a:pt x="18435" y="27567"/>
                  </a:cubicBezTo>
                  <a:cubicBezTo>
                    <a:pt x="18431" y="27681"/>
                    <a:pt x="18430" y="27799"/>
                    <a:pt x="18426" y="27920"/>
                  </a:cubicBezTo>
                  <a:cubicBezTo>
                    <a:pt x="18435" y="28163"/>
                    <a:pt x="18378" y="28417"/>
                    <a:pt x="18329" y="28680"/>
                  </a:cubicBezTo>
                  <a:cubicBezTo>
                    <a:pt x="18247" y="28934"/>
                    <a:pt x="18171" y="29208"/>
                    <a:pt x="18016" y="29447"/>
                  </a:cubicBezTo>
                  <a:cubicBezTo>
                    <a:pt x="17981" y="29510"/>
                    <a:pt x="17949" y="29573"/>
                    <a:pt x="17912" y="29634"/>
                  </a:cubicBezTo>
                  <a:lnTo>
                    <a:pt x="17779" y="29803"/>
                  </a:lnTo>
                  <a:lnTo>
                    <a:pt x="17646" y="29975"/>
                  </a:lnTo>
                  <a:cubicBezTo>
                    <a:pt x="17599" y="30029"/>
                    <a:pt x="17544" y="30076"/>
                    <a:pt x="17493" y="30128"/>
                  </a:cubicBezTo>
                  <a:cubicBezTo>
                    <a:pt x="17389" y="30226"/>
                    <a:pt x="17284" y="30327"/>
                    <a:pt x="17164" y="30405"/>
                  </a:cubicBezTo>
                  <a:cubicBezTo>
                    <a:pt x="17047" y="30487"/>
                    <a:pt x="16935" y="30575"/>
                    <a:pt x="16810" y="30638"/>
                  </a:cubicBezTo>
                  <a:cubicBezTo>
                    <a:pt x="16569" y="30783"/>
                    <a:pt x="16311" y="30884"/>
                    <a:pt x="16065" y="30977"/>
                  </a:cubicBezTo>
                  <a:cubicBezTo>
                    <a:pt x="15939" y="31016"/>
                    <a:pt x="15814" y="31055"/>
                    <a:pt x="15693" y="31092"/>
                  </a:cubicBezTo>
                  <a:cubicBezTo>
                    <a:pt x="15570" y="31119"/>
                    <a:pt x="15449" y="31146"/>
                    <a:pt x="15331" y="31173"/>
                  </a:cubicBezTo>
                  <a:cubicBezTo>
                    <a:pt x="15094" y="31216"/>
                    <a:pt x="14871" y="31256"/>
                    <a:pt x="14662" y="31272"/>
                  </a:cubicBezTo>
                  <a:cubicBezTo>
                    <a:pt x="14454" y="31299"/>
                    <a:pt x="14262" y="31303"/>
                    <a:pt x="14094" y="31307"/>
                  </a:cubicBezTo>
                  <a:cubicBezTo>
                    <a:pt x="14025" y="31310"/>
                    <a:pt x="13960" y="31311"/>
                    <a:pt x="13899" y="31311"/>
                  </a:cubicBezTo>
                  <a:cubicBezTo>
                    <a:pt x="13820" y="31311"/>
                    <a:pt x="13748" y="31310"/>
                    <a:pt x="13684" y="31310"/>
                  </a:cubicBezTo>
                  <a:cubicBezTo>
                    <a:pt x="13672" y="31310"/>
                    <a:pt x="13660" y="31310"/>
                    <a:pt x="13648" y="31310"/>
                  </a:cubicBezTo>
                  <a:cubicBezTo>
                    <a:pt x="13406" y="31299"/>
                    <a:pt x="13268" y="31288"/>
                    <a:pt x="13268" y="31288"/>
                  </a:cubicBezTo>
                  <a:cubicBezTo>
                    <a:pt x="13268" y="31288"/>
                    <a:pt x="13406" y="31275"/>
                    <a:pt x="13648" y="31252"/>
                  </a:cubicBezTo>
                  <a:cubicBezTo>
                    <a:pt x="13888" y="31229"/>
                    <a:pt x="14228" y="31188"/>
                    <a:pt x="14631" y="31112"/>
                  </a:cubicBezTo>
                  <a:cubicBezTo>
                    <a:pt x="14835" y="31081"/>
                    <a:pt x="15050" y="31028"/>
                    <a:pt x="15276" y="30970"/>
                  </a:cubicBezTo>
                  <a:cubicBezTo>
                    <a:pt x="15388" y="30936"/>
                    <a:pt x="15502" y="30903"/>
                    <a:pt x="15621" y="30868"/>
                  </a:cubicBezTo>
                  <a:cubicBezTo>
                    <a:pt x="15735" y="30826"/>
                    <a:pt x="15852" y="30783"/>
                    <a:pt x="15971" y="30740"/>
                  </a:cubicBezTo>
                  <a:cubicBezTo>
                    <a:pt x="16205" y="30645"/>
                    <a:pt x="16440" y="30535"/>
                    <a:pt x="16663" y="30398"/>
                  </a:cubicBezTo>
                  <a:cubicBezTo>
                    <a:pt x="16780" y="30339"/>
                    <a:pt x="16880" y="30253"/>
                    <a:pt x="16988" y="30178"/>
                  </a:cubicBezTo>
                  <a:cubicBezTo>
                    <a:pt x="17099" y="30105"/>
                    <a:pt x="17192" y="30011"/>
                    <a:pt x="17284" y="29920"/>
                  </a:cubicBezTo>
                  <a:cubicBezTo>
                    <a:pt x="17333" y="29874"/>
                    <a:pt x="17384" y="29833"/>
                    <a:pt x="17428" y="29783"/>
                  </a:cubicBezTo>
                  <a:lnTo>
                    <a:pt x="17550" y="29628"/>
                  </a:lnTo>
                  <a:lnTo>
                    <a:pt x="17673" y="29477"/>
                  </a:lnTo>
                  <a:cubicBezTo>
                    <a:pt x="17709" y="29420"/>
                    <a:pt x="17738" y="29364"/>
                    <a:pt x="17771" y="29309"/>
                  </a:cubicBezTo>
                  <a:cubicBezTo>
                    <a:pt x="17912" y="29090"/>
                    <a:pt x="17995" y="28847"/>
                    <a:pt x="18079" y="28613"/>
                  </a:cubicBezTo>
                  <a:cubicBezTo>
                    <a:pt x="18129" y="28370"/>
                    <a:pt x="18203" y="28138"/>
                    <a:pt x="18214" y="27905"/>
                  </a:cubicBezTo>
                  <a:cubicBezTo>
                    <a:pt x="18224" y="27789"/>
                    <a:pt x="18235" y="27677"/>
                    <a:pt x="18247" y="27567"/>
                  </a:cubicBezTo>
                  <a:cubicBezTo>
                    <a:pt x="18250" y="27457"/>
                    <a:pt x="18255" y="27348"/>
                    <a:pt x="18258" y="27245"/>
                  </a:cubicBezTo>
                  <a:cubicBezTo>
                    <a:pt x="18273" y="26833"/>
                    <a:pt x="18301" y="26486"/>
                    <a:pt x="18312" y="26244"/>
                  </a:cubicBezTo>
                  <a:cubicBezTo>
                    <a:pt x="18331" y="26003"/>
                    <a:pt x="18341" y="25866"/>
                    <a:pt x="18341" y="25866"/>
                  </a:cubicBezTo>
                  <a:close/>
                  <a:moveTo>
                    <a:pt x="39304" y="26028"/>
                  </a:moveTo>
                  <a:cubicBezTo>
                    <a:pt x="39304" y="26028"/>
                    <a:pt x="39339" y="26420"/>
                    <a:pt x="39270" y="27007"/>
                  </a:cubicBezTo>
                  <a:cubicBezTo>
                    <a:pt x="39232" y="27299"/>
                    <a:pt x="39177" y="27640"/>
                    <a:pt x="39089" y="27998"/>
                  </a:cubicBezTo>
                  <a:cubicBezTo>
                    <a:pt x="39002" y="28355"/>
                    <a:pt x="38893" y="28730"/>
                    <a:pt x="38776" y="29102"/>
                  </a:cubicBezTo>
                  <a:cubicBezTo>
                    <a:pt x="38655" y="29475"/>
                    <a:pt x="38527" y="29845"/>
                    <a:pt x="38393" y="30184"/>
                  </a:cubicBezTo>
                  <a:cubicBezTo>
                    <a:pt x="38262" y="30527"/>
                    <a:pt x="38117" y="30838"/>
                    <a:pt x="37990" y="31103"/>
                  </a:cubicBezTo>
                  <a:cubicBezTo>
                    <a:pt x="37735" y="31633"/>
                    <a:pt x="37512" y="31956"/>
                    <a:pt x="37512" y="31956"/>
                  </a:cubicBezTo>
                  <a:cubicBezTo>
                    <a:pt x="37512" y="31956"/>
                    <a:pt x="37550" y="31866"/>
                    <a:pt x="37614" y="31707"/>
                  </a:cubicBezTo>
                  <a:cubicBezTo>
                    <a:pt x="37681" y="31551"/>
                    <a:pt x="37766" y="31323"/>
                    <a:pt x="37871" y="31051"/>
                  </a:cubicBezTo>
                  <a:cubicBezTo>
                    <a:pt x="37977" y="30779"/>
                    <a:pt x="38084" y="30457"/>
                    <a:pt x="38203" y="30115"/>
                  </a:cubicBezTo>
                  <a:cubicBezTo>
                    <a:pt x="38318" y="29769"/>
                    <a:pt x="38440" y="29403"/>
                    <a:pt x="38554" y="29031"/>
                  </a:cubicBezTo>
                  <a:cubicBezTo>
                    <a:pt x="38787" y="28290"/>
                    <a:pt x="39024" y="27552"/>
                    <a:pt x="39140" y="26986"/>
                  </a:cubicBezTo>
                  <a:cubicBezTo>
                    <a:pt x="39198" y="26702"/>
                    <a:pt x="39245" y="26463"/>
                    <a:pt x="39266" y="26294"/>
                  </a:cubicBezTo>
                  <a:cubicBezTo>
                    <a:pt x="39290" y="26124"/>
                    <a:pt x="39304" y="26028"/>
                    <a:pt x="39304" y="26028"/>
                  </a:cubicBezTo>
                  <a:close/>
                  <a:moveTo>
                    <a:pt x="33901" y="32023"/>
                  </a:moveTo>
                  <a:lnTo>
                    <a:pt x="33901" y="32023"/>
                  </a:lnTo>
                  <a:cubicBezTo>
                    <a:pt x="33904" y="32038"/>
                    <a:pt x="33905" y="32054"/>
                    <a:pt x="33907" y="32070"/>
                  </a:cubicBezTo>
                  <a:cubicBezTo>
                    <a:pt x="33905" y="32054"/>
                    <a:pt x="33903" y="32038"/>
                    <a:pt x="33901" y="32023"/>
                  </a:cubicBezTo>
                  <a:close/>
                  <a:moveTo>
                    <a:pt x="9199" y="29819"/>
                  </a:moveTo>
                  <a:cubicBezTo>
                    <a:pt x="9349" y="29940"/>
                    <a:pt x="9524" y="30053"/>
                    <a:pt x="9725" y="30153"/>
                  </a:cubicBezTo>
                  <a:cubicBezTo>
                    <a:pt x="9723" y="30170"/>
                    <a:pt x="9720" y="30187"/>
                    <a:pt x="9719" y="30205"/>
                  </a:cubicBezTo>
                  <a:cubicBezTo>
                    <a:pt x="9696" y="30323"/>
                    <a:pt x="9712" y="30440"/>
                    <a:pt x="9705" y="30556"/>
                  </a:cubicBezTo>
                  <a:cubicBezTo>
                    <a:pt x="9725" y="30670"/>
                    <a:pt x="9716" y="30789"/>
                    <a:pt x="9747" y="30899"/>
                  </a:cubicBezTo>
                  <a:cubicBezTo>
                    <a:pt x="9770" y="31009"/>
                    <a:pt x="9786" y="31122"/>
                    <a:pt x="9822" y="31222"/>
                  </a:cubicBezTo>
                  <a:cubicBezTo>
                    <a:pt x="9853" y="31326"/>
                    <a:pt x="9874" y="31429"/>
                    <a:pt x="9915" y="31519"/>
                  </a:cubicBezTo>
                  <a:cubicBezTo>
                    <a:pt x="9951" y="31608"/>
                    <a:pt x="9978" y="31699"/>
                    <a:pt x="10009" y="31774"/>
                  </a:cubicBezTo>
                  <a:cubicBezTo>
                    <a:pt x="10044" y="31848"/>
                    <a:pt x="10071" y="31915"/>
                    <a:pt x="10095" y="31973"/>
                  </a:cubicBezTo>
                  <a:cubicBezTo>
                    <a:pt x="10139" y="32085"/>
                    <a:pt x="10163" y="32156"/>
                    <a:pt x="10163" y="32156"/>
                  </a:cubicBezTo>
                  <a:cubicBezTo>
                    <a:pt x="10163" y="32156"/>
                    <a:pt x="10101" y="32118"/>
                    <a:pt x="10002" y="32044"/>
                  </a:cubicBezTo>
                  <a:cubicBezTo>
                    <a:pt x="9954" y="32007"/>
                    <a:pt x="9891" y="31961"/>
                    <a:pt x="9823" y="31903"/>
                  </a:cubicBezTo>
                  <a:cubicBezTo>
                    <a:pt x="9760" y="31846"/>
                    <a:pt x="9695" y="31772"/>
                    <a:pt x="9625" y="31687"/>
                  </a:cubicBezTo>
                  <a:cubicBezTo>
                    <a:pt x="9548" y="31608"/>
                    <a:pt x="9485" y="31507"/>
                    <a:pt x="9419" y="31398"/>
                  </a:cubicBezTo>
                  <a:cubicBezTo>
                    <a:pt x="9349" y="31292"/>
                    <a:pt x="9298" y="31167"/>
                    <a:pt x="9249" y="31034"/>
                  </a:cubicBezTo>
                  <a:cubicBezTo>
                    <a:pt x="9191" y="30905"/>
                    <a:pt x="9175" y="30754"/>
                    <a:pt x="9143" y="30607"/>
                  </a:cubicBezTo>
                  <a:cubicBezTo>
                    <a:pt x="9135" y="30457"/>
                    <a:pt x="9117" y="30303"/>
                    <a:pt x="9139" y="30149"/>
                  </a:cubicBezTo>
                  <a:cubicBezTo>
                    <a:pt x="9148" y="30037"/>
                    <a:pt x="9171" y="29928"/>
                    <a:pt x="9199" y="29819"/>
                  </a:cubicBezTo>
                  <a:close/>
                  <a:moveTo>
                    <a:pt x="33959" y="32317"/>
                  </a:moveTo>
                  <a:lnTo>
                    <a:pt x="33959" y="32317"/>
                  </a:lnTo>
                  <a:cubicBezTo>
                    <a:pt x="33964" y="32336"/>
                    <a:pt x="33971" y="32353"/>
                    <a:pt x="33975" y="32372"/>
                  </a:cubicBezTo>
                  <a:cubicBezTo>
                    <a:pt x="33968" y="32352"/>
                    <a:pt x="33964" y="32336"/>
                    <a:pt x="33959" y="32317"/>
                  </a:cubicBezTo>
                  <a:close/>
                  <a:moveTo>
                    <a:pt x="34095" y="32618"/>
                  </a:moveTo>
                  <a:lnTo>
                    <a:pt x="34095" y="32618"/>
                  </a:lnTo>
                  <a:cubicBezTo>
                    <a:pt x="34107" y="32634"/>
                    <a:pt x="34120" y="32649"/>
                    <a:pt x="34134" y="32666"/>
                  </a:cubicBezTo>
                  <a:cubicBezTo>
                    <a:pt x="34120" y="32651"/>
                    <a:pt x="34107" y="32634"/>
                    <a:pt x="34095" y="32618"/>
                  </a:cubicBezTo>
                  <a:close/>
                  <a:moveTo>
                    <a:pt x="17783" y="31427"/>
                  </a:moveTo>
                  <a:lnTo>
                    <a:pt x="17783" y="31427"/>
                  </a:lnTo>
                  <a:cubicBezTo>
                    <a:pt x="17783" y="31427"/>
                    <a:pt x="17682" y="31490"/>
                    <a:pt x="17505" y="31597"/>
                  </a:cubicBezTo>
                  <a:cubicBezTo>
                    <a:pt x="17417" y="31652"/>
                    <a:pt x="17306" y="31707"/>
                    <a:pt x="17180" y="31778"/>
                  </a:cubicBezTo>
                  <a:cubicBezTo>
                    <a:pt x="17054" y="31848"/>
                    <a:pt x="16904" y="31914"/>
                    <a:pt x="16743" y="31988"/>
                  </a:cubicBezTo>
                  <a:cubicBezTo>
                    <a:pt x="16416" y="32123"/>
                    <a:pt x="16028" y="32273"/>
                    <a:pt x="15601" y="32391"/>
                  </a:cubicBezTo>
                  <a:cubicBezTo>
                    <a:pt x="15172" y="32510"/>
                    <a:pt x="14709" y="32607"/>
                    <a:pt x="14240" y="32678"/>
                  </a:cubicBezTo>
                  <a:cubicBezTo>
                    <a:pt x="13772" y="32743"/>
                    <a:pt x="13299" y="32782"/>
                    <a:pt x="12856" y="32795"/>
                  </a:cubicBezTo>
                  <a:cubicBezTo>
                    <a:pt x="12764" y="32798"/>
                    <a:pt x="12674" y="32799"/>
                    <a:pt x="12585" y="32799"/>
                  </a:cubicBezTo>
                  <a:cubicBezTo>
                    <a:pt x="12244" y="32799"/>
                    <a:pt x="11925" y="32780"/>
                    <a:pt x="11646" y="32753"/>
                  </a:cubicBezTo>
                  <a:cubicBezTo>
                    <a:pt x="11291" y="32714"/>
                    <a:pt x="11001" y="32651"/>
                    <a:pt x="10801" y="32600"/>
                  </a:cubicBezTo>
                  <a:cubicBezTo>
                    <a:pt x="10601" y="32548"/>
                    <a:pt x="10491" y="32510"/>
                    <a:pt x="10491" y="32510"/>
                  </a:cubicBezTo>
                  <a:lnTo>
                    <a:pt x="10491" y="32510"/>
                  </a:lnTo>
                  <a:cubicBezTo>
                    <a:pt x="10491" y="32510"/>
                    <a:pt x="10605" y="32541"/>
                    <a:pt x="10806" y="32577"/>
                  </a:cubicBezTo>
                  <a:cubicBezTo>
                    <a:pt x="11008" y="32614"/>
                    <a:pt x="11299" y="32647"/>
                    <a:pt x="11650" y="32667"/>
                  </a:cubicBezTo>
                  <a:cubicBezTo>
                    <a:pt x="11814" y="32677"/>
                    <a:pt x="11991" y="32682"/>
                    <a:pt x="12178" y="32682"/>
                  </a:cubicBezTo>
                  <a:cubicBezTo>
                    <a:pt x="12391" y="32682"/>
                    <a:pt x="12616" y="32676"/>
                    <a:pt x="12850" y="32666"/>
                  </a:cubicBezTo>
                  <a:cubicBezTo>
                    <a:pt x="13288" y="32646"/>
                    <a:pt x="13757" y="32602"/>
                    <a:pt x="14219" y="32532"/>
                  </a:cubicBezTo>
                  <a:cubicBezTo>
                    <a:pt x="14682" y="32467"/>
                    <a:pt x="15144" y="32377"/>
                    <a:pt x="15567" y="32266"/>
                  </a:cubicBezTo>
                  <a:cubicBezTo>
                    <a:pt x="15991" y="32156"/>
                    <a:pt x="16382" y="32035"/>
                    <a:pt x="16711" y="31910"/>
                  </a:cubicBezTo>
                  <a:cubicBezTo>
                    <a:pt x="16872" y="31841"/>
                    <a:pt x="17025" y="31788"/>
                    <a:pt x="17156" y="31729"/>
                  </a:cubicBezTo>
                  <a:cubicBezTo>
                    <a:pt x="17286" y="31668"/>
                    <a:pt x="17403" y="31624"/>
                    <a:pt x="17494" y="31574"/>
                  </a:cubicBezTo>
                  <a:cubicBezTo>
                    <a:pt x="17677" y="31480"/>
                    <a:pt x="17783" y="31427"/>
                    <a:pt x="17783" y="31427"/>
                  </a:cubicBezTo>
                  <a:close/>
                  <a:moveTo>
                    <a:pt x="34248" y="32775"/>
                  </a:moveTo>
                  <a:cubicBezTo>
                    <a:pt x="34269" y="32790"/>
                    <a:pt x="34293" y="32803"/>
                    <a:pt x="34316" y="32815"/>
                  </a:cubicBezTo>
                  <a:cubicBezTo>
                    <a:pt x="34293" y="32803"/>
                    <a:pt x="34268" y="32790"/>
                    <a:pt x="34248" y="32775"/>
                  </a:cubicBezTo>
                  <a:close/>
                  <a:moveTo>
                    <a:pt x="34551" y="32878"/>
                  </a:moveTo>
                  <a:cubicBezTo>
                    <a:pt x="34564" y="32879"/>
                    <a:pt x="34576" y="32879"/>
                    <a:pt x="34589" y="32879"/>
                  </a:cubicBezTo>
                  <a:lnTo>
                    <a:pt x="34589" y="32879"/>
                  </a:lnTo>
                  <a:cubicBezTo>
                    <a:pt x="34589" y="32880"/>
                    <a:pt x="34589" y="32880"/>
                    <a:pt x="34589" y="32880"/>
                  </a:cubicBezTo>
                  <a:cubicBezTo>
                    <a:pt x="34576" y="32880"/>
                    <a:pt x="34563" y="32879"/>
                    <a:pt x="34551" y="32878"/>
                  </a:cubicBezTo>
                  <a:close/>
                  <a:moveTo>
                    <a:pt x="34766" y="32880"/>
                  </a:moveTo>
                  <a:lnTo>
                    <a:pt x="34766" y="32880"/>
                  </a:lnTo>
                  <a:cubicBezTo>
                    <a:pt x="34767" y="32881"/>
                    <a:pt x="34770" y="32886"/>
                    <a:pt x="34770" y="32889"/>
                  </a:cubicBezTo>
                  <a:cubicBezTo>
                    <a:pt x="34767" y="32884"/>
                    <a:pt x="34767" y="32882"/>
                    <a:pt x="34766" y="32880"/>
                  </a:cubicBezTo>
                  <a:close/>
                  <a:moveTo>
                    <a:pt x="34788" y="32937"/>
                  </a:moveTo>
                  <a:cubicBezTo>
                    <a:pt x="34790" y="32943"/>
                    <a:pt x="34792" y="32944"/>
                    <a:pt x="34792" y="32948"/>
                  </a:cubicBezTo>
                  <a:cubicBezTo>
                    <a:pt x="34790" y="32944"/>
                    <a:pt x="34790" y="32943"/>
                    <a:pt x="34788" y="32937"/>
                  </a:cubicBezTo>
                  <a:close/>
                  <a:moveTo>
                    <a:pt x="34400" y="28406"/>
                  </a:moveTo>
                  <a:cubicBezTo>
                    <a:pt x="34431" y="28406"/>
                    <a:pt x="34463" y="28406"/>
                    <a:pt x="34496" y="28408"/>
                  </a:cubicBezTo>
                  <a:cubicBezTo>
                    <a:pt x="35302" y="28439"/>
                    <a:pt x="34557" y="28792"/>
                    <a:pt x="33752" y="29368"/>
                  </a:cubicBezTo>
                  <a:cubicBezTo>
                    <a:pt x="34053" y="29263"/>
                    <a:pt x="34434" y="29191"/>
                    <a:pt x="34915" y="29177"/>
                  </a:cubicBezTo>
                  <a:lnTo>
                    <a:pt x="34915" y="29177"/>
                  </a:lnTo>
                  <a:cubicBezTo>
                    <a:pt x="34973" y="29658"/>
                    <a:pt x="34557" y="29894"/>
                    <a:pt x="35154" y="30269"/>
                  </a:cubicBezTo>
                  <a:cubicBezTo>
                    <a:pt x="35815" y="30684"/>
                    <a:pt x="35130" y="30967"/>
                    <a:pt x="35639" y="31275"/>
                  </a:cubicBezTo>
                  <a:cubicBezTo>
                    <a:pt x="36173" y="31596"/>
                    <a:pt x="35710" y="31968"/>
                    <a:pt x="36321" y="32262"/>
                  </a:cubicBezTo>
                  <a:cubicBezTo>
                    <a:pt x="36692" y="32439"/>
                    <a:pt x="36821" y="32553"/>
                    <a:pt x="36833" y="32565"/>
                  </a:cubicBezTo>
                  <a:cubicBezTo>
                    <a:pt x="36932" y="32743"/>
                    <a:pt x="36916" y="32920"/>
                    <a:pt x="36584" y="33116"/>
                  </a:cubicBezTo>
                  <a:cubicBezTo>
                    <a:pt x="36159" y="33368"/>
                    <a:pt x="35831" y="33458"/>
                    <a:pt x="35579" y="33458"/>
                  </a:cubicBezTo>
                  <a:cubicBezTo>
                    <a:pt x="35318" y="33458"/>
                    <a:pt x="35139" y="33361"/>
                    <a:pt x="35019" y="33246"/>
                  </a:cubicBezTo>
                  <a:cubicBezTo>
                    <a:pt x="35016" y="33245"/>
                    <a:pt x="35014" y="33243"/>
                    <a:pt x="35012" y="33242"/>
                  </a:cubicBezTo>
                  <a:lnTo>
                    <a:pt x="35012" y="33242"/>
                  </a:lnTo>
                  <a:cubicBezTo>
                    <a:pt x="35013" y="33242"/>
                    <a:pt x="35014" y="33243"/>
                    <a:pt x="35015" y="33243"/>
                  </a:cubicBezTo>
                  <a:cubicBezTo>
                    <a:pt x="34835" y="33072"/>
                    <a:pt x="34781" y="32861"/>
                    <a:pt x="34781" y="32861"/>
                  </a:cubicBezTo>
                  <a:cubicBezTo>
                    <a:pt x="34719" y="32873"/>
                    <a:pt x="34661" y="32879"/>
                    <a:pt x="34608" y="32879"/>
                  </a:cubicBezTo>
                  <a:cubicBezTo>
                    <a:pt x="34603" y="32879"/>
                    <a:pt x="34599" y="32879"/>
                    <a:pt x="34595" y="32879"/>
                  </a:cubicBezTo>
                  <a:lnTo>
                    <a:pt x="34595" y="32879"/>
                  </a:lnTo>
                  <a:cubicBezTo>
                    <a:pt x="34594" y="32878"/>
                    <a:pt x="34593" y="32878"/>
                    <a:pt x="34593" y="32878"/>
                  </a:cubicBezTo>
                  <a:cubicBezTo>
                    <a:pt x="34592" y="32878"/>
                    <a:pt x="34592" y="32879"/>
                    <a:pt x="34591" y="32879"/>
                  </a:cubicBezTo>
                  <a:lnTo>
                    <a:pt x="34591" y="32879"/>
                  </a:lnTo>
                  <a:cubicBezTo>
                    <a:pt x="33878" y="32863"/>
                    <a:pt x="33908" y="31807"/>
                    <a:pt x="33908" y="31807"/>
                  </a:cubicBezTo>
                  <a:cubicBezTo>
                    <a:pt x="33054" y="31788"/>
                    <a:pt x="33309" y="30680"/>
                    <a:pt x="33309" y="30680"/>
                  </a:cubicBezTo>
                  <a:cubicBezTo>
                    <a:pt x="32823" y="30570"/>
                    <a:pt x="32709" y="30061"/>
                    <a:pt x="33187" y="29666"/>
                  </a:cubicBezTo>
                  <a:cubicBezTo>
                    <a:pt x="33038" y="29666"/>
                    <a:pt x="32933" y="29572"/>
                    <a:pt x="33085" y="29302"/>
                  </a:cubicBezTo>
                  <a:cubicBezTo>
                    <a:pt x="33325" y="28870"/>
                    <a:pt x="33580" y="28406"/>
                    <a:pt x="34400" y="28406"/>
                  </a:cubicBezTo>
                  <a:close/>
                  <a:moveTo>
                    <a:pt x="19422" y="29854"/>
                  </a:moveTo>
                  <a:cubicBezTo>
                    <a:pt x="20815" y="29979"/>
                    <a:pt x="22420" y="30077"/>
                    <a:pt x="24020" y="30077"/>
                  </a:cubicBezTo>
                  <a:cubicBezTo>
                    <a:pt x="24508" y="30077"/>
                    <a:pt x="24996" y="30068"/>
                    <a:pt x="25477" y="30047"/>
                  </a:cubicBezTo>
                  <a:cubicBezTo>
                    <a:pt x="25932" y="30028"/>
                    <a:pt x="26319" y="30019"/>
                    <a:pt x="26646" y="30019"/>
                  </a:cubicBezTo>
                  <a:cubicBezTo>
                    <a:pt x="29762" y="30019"/>
                    <a:pt x="27310" y="30819"/>
                    <a:pt x="24713" y="30939"/>
                  </a:cubicBezTo>
                  <a:cubicBezTo>
                    <a:pt x="24280" y="30959"/>
                    <a:pt x="23848" y="30968"/>
                    <a:pt x="23429" y="30968"/>
                  </a:cubicBezTo>
                  <a:cubicBezTo>
                    <a:pt x="21312" y="30968"/>
                    <a:pt x="19529" y="30752"/>
                    <a:pt x="19528" y="30752"/>
                  </a:cubicBezTo>
                  <a:lnTo>
                    <a:pt x="19528" y="30752"/>
                  </a:lnTo>
                  <a:cubicBezTo>
                    <a:pt x="19529" y="30752"/>
                    <a:pt x="21000" y="31499"/>
                    <a:pt x="25386" y="32078"/>
                  </a:cubicBezTo>
                  <a:cubicBezTo>
                    <a:pt x="25739" y="32125"/>
                    <a:pt x="26045" y="32191"/>
                    <a:pt x="26314" y="32270"/>
                  </a:cubicBezTo>
                  <a:cubicBezTo>
                    <a:pt x="26642" y="32908"/>
                    <a:pt x="26916" y="33680"/>
                    <a:pt x="27143" y="34491"/>
                  </a:cubicBezTo>
                  <a:cubicBezTo>
                    <a:pt x="26399" y="35156"/>
                    <a:pt x="24934" y="35714"/>
                    <a:pt x="22946" y="35796"/>
                  </a:cubicBezTo>
                  <a:cubicBezTo>
                    <a:pt x="22111" y="35831"/>
                    <a:pt x="21332" y="35844"/>
                    <a:pt x="20635" y="35844"/>
                  </a:cubicBezTo>
                  <a:cubicBezTo>
                    <a:pt x="18627" y="35844"/>
                    <a:pt x="17301" y="35737"/>
                    <a:pt x="17301" y="35737"/>
                  </a:cubicBezTo>
                  <a:lnTo>
                    <a:pt x="17301" y="35737"/>
                  </a:lnTo>
                  <a:cubicBezTo>
                    <a:pt x="17301" y="35737"/>
                    <a:pt x="18801" y="36542"/>
                    <a:pt x="23624" y="36684"/>
                  </a:cubicBezTo>
                  <a:cubicBezTo>
                    <a:pt x="26298" y="36763"/>
                    <a:pt x="27923" y="37202"/>
                    <a:pt x="26217" y="37402"/>
                  </a:cubicBezTo>
                  <a:cubicBezTo>
                    <a:pt x="25046" y="37539"/>
                    <a:pt x="23805" y="37574"/>
                    <a:pt x="22845" y="37574"/>
                  </a:cubicBezTo>
                  <a:cubicBezTo>
                    <a:pt x="21848" y="37574"/>
                    <a:pt x="21153" y="37537"/>
                    <a:pt x="21153" y="37537"/>
                  </a:cubicBezTo>
                  <a:lnTo>
                    <a:pt x="21153" y="37537"/>
                  </a:lnTo>
                  <a:cubicBezTo>
                    <a:pt x="21153" y="37537"/>
                    <a:pt x="23788" y="38067"/>
                    <a:pt x="26131" y="38764"/>
                  </a:cubicBezTo>
                  <a:cubicBezTo>
                    <a:pt x="26360" y="38831"/>
                    <a:pt x="26560" y="38900"/>
                    <a:pt x="26741" y="38974"/>
                  </a:cubicBezTo>
                  <a:cubicBezTo>
                    <a:pt x="26466" y="39011"/>
                    <a:pt x="26169" y="39053"/>
                    <a:pt x="25841" y="39086"/>
                  </a:cubicBezTo>
                  <a:cubicBezTo>
                    <a:pt x="25460" y="39128"/>
                    <a:pt x="25048" y="39172"/>
                    <a:pt x="24609" y="39200"/>
                  </a:cubicBezTo>
                  <a:cubicBezTo>
                    <a:pt x="24172" y="39241"/>
                    <a:pt x="23711" y="39256"/>
                    <a:pt x="23235" y="39280"/>
                  </a:cubicBezTo>
                  <a:cubicBezTo>
                    <a:pt x="22758" y="39300"/>
                    <a:pt x="22265" y="39299"/>
                    <a:pt x="21767" y="39303"/>
                  </a:cubicBezTo>
                  <a:cubicBezTo>
                    <a:pt x="21269" y="39284"/>
                    <a:pt x="20764" y="39289"/>
                    <a:pt x="20260" y="39250"/>
                  </a:cubicBezTo>
                  <a:cubicBezTo>
                    <a:pt x="19757" y="39213"/>
                    <a:pt x="19254" y="39194"/>
                    <a:pt x="18764" y="39125"/>
                  </a:cubicBezTo>
                  <a:cubicBezTo>
                    <a:pt x="18519" y="39097"/>
                    <a:pt x="18277" y="39068"/>
                    <a:pt x="18038" y="39039"/>
                  </a:cubicBezTo>
                  <a:cubicBezTo>
                    <a:pt x="17797" y="39012"/>
                    <a:pt x="17565" y="38961"/>
                    <a:pt x="17334" y="38925"/>
                  </a:cubicBezTo>
                  <a:cubicBezTo>
                    <a:pt x="17105" y="38885"/>
                    <a:pt x="16879" y="38846"/>
                    <a:pt x="16657" y="38807"/>
                  </a:cubicBezTo>
                  <a:cubicBezTo>
                    <a:pt x="16437" y="38769"/>
                    <a:pt x="16226" y="38709"/>
                    <a:pt x="16019" y="38663"/>
                  </a:cubicBezTo>
                  <a:cubicBezTo>
                    <a:pt x="15609" y="38561"/>
                    <a:pt x="15214" y="38487"/>
                    <a:pt x="14866" y="38364"/>
                  </a:cubicBezTo>
                  <a:cubicBezTo>
                    <a:pt x="14517" y="38255"/>
                    <a:pt x="14197" y="38156"/>
                    <a:pt x="13913" y="38067"/>
                  </a:cubicBezTo>
                  <a:cubicBezTo>
                    <a:pt x="13890" y="38059"/>
                    <a:pt x="13871" y="38051"/>
                    <a:pt x="13848" y="38042"/>
                  </a:cubicBezTo>
                  <a:lnTo>
                    <a:pt x="13848" y="38042"/>
                  </a:lnTo>
                  <a:cubicBezTo>
                    <a:pt x="13883" y="38046"/>
                    <a:pt x="13918" y="38051"/>
                    <a:pt x="13955" y="38054"/>
                  </a:cubicBezTo>
                  <a:cubicBezTo>
                    <a:pt x="14333" y="38087"/>
                    <a:pt x="14707" y="38098"/>
                    <a:pt x="15029" y="38098"/>
                  </a:cubicBezTo>
                  <a:cubicBezTo>
                    <a:pt x="15589" y="38098"/>
                    <a:pt x="15994" y="38066"/>
                    <a:pt x="15994" y="38066"/>
                  </a:cubicBezTo>
                  <a:cubicBezTo>
                    <a:pt x="15994" y="38066"/>
                    <a:pt x="15000" y="37852"/>
                    <a:pt x="14086" y="37487"/>
                  </a:cubicBezTo>
                  <a:cubicBezTo>
                    <a:pt x="13857" y="37397"/>
                    <a:pt x="13636" y="37299"/>
                    <a:pt x="13438" y="37198"/>
                  </a:cubicBezTo>
                  <a:cubicBezTo>
                    <a:pt x="13338" y="37151"/>
                    <a:pt x="13248" y="37093"/>
                    <a:pt x="13163" y="37045"/>
                  </a:cubicBezTo>
                  <a:cubicBezTo>
                    <a:pt x="13073" y="36998"/>
                    <a:pt x="13005" y="36943"/>
                    <a:pt x="12936" y="36897"/>
                  </a:cubicBezTo>
                  <a:cubicBezTo>
                    <a:pt x="12864" y="36853"/>
                    <a:pt x="12817" y="36803"/>
                    <a:pt x="12768" y="36764"/>
                  </a:cubicBezTo>
                  <a:cubicBezTo>
                    <a:pt x="12760" y="36758"/>
                    <a:pt x="12755" y="36752"/>
                    <a:pt x="12747" y="36746"/>
                  </a:cubicBezTo>
                  <a:cubicBezTo>
                    <a:pt x="12852" y="35752"/>
                    <a:pt x="12803" y="34935"/>
                    <a:pt x="12619" y="33587"/>
                  </a:cubicBezTo>
                  <a:lnTo>
                    <a:pt x="12619" y="33587"/>
                  </a:lnTo>
                  <a:cubicBezTo>
                    <a:pt x="12648" y="33593"/>
                    <a:pt x="12674" y="33599"/>
                    <a:pt x="12703" y="33603"/>
                  </a:cubicBezTo>
                  <a:cubicBezTo>
                    <a:pt x="12931" y="33653"/>
                    <a:pt x="13167" y="33684"/>
                    <a:pt x="13413" y="33717"/>
                  </a:cubicBezTo>
                  <a:cubicBezTo>
                    <a:pt x="13657" y="33756"/>
                    <a:pt x="13908" y="33777"/>
                    <a:pt x="14164" y="33803"/>
                  </a:cubicBezTo>
                  <a:cubicBezTo>
                    <a:pt x="14416" y="33832"/>
                    <a:pt x="14675" y="33842"/>
                    <a:pt x="14930" y="33863"/>
                  </a:cubicBezTo>
                  <a:cubicBezTo>
                    <a:pt x="15666" y="33908"/>
                    <a:pt x="16396" y="33922"/>
                    <a:pt x="17031" y="33922"/>
                  </a:cubicBezTo>
                  <a:cubicBezTo>
                    <a:pt x="18166" y="33922"/>
                    <a:pt x="18994" y="33876"/>
                    <a:pt x="18994" y="33876"/>
                  </a:cubicBezTo>
                  <a:cubicBezTo>
                    <a:pt x="18994" y="33876"/>
                    <a:pt x="18498" y="33777"/>
                    <a:pt x="17765" y="33601"/>
                  </a:cubicBezTo>
                  <a:cubicBezTo>
                    <a:pt x="17033" y="33425"/>
                    <a:pt x="16060" y="33171"/>
                    <a:pt x="15118" y="32863"/>
                  </a:cubicBezTo>
                  <a:cubicBezTo>
                    <a:pt x="15088" y="32854"/>
                    <a:pt x="15059" y="32843"/>
                    <a:pt x="15030" y="32834"/>
                  </a:cubicBezTo>
                  <a:cubicBezTo>
                    <a:pt x="16867" y="32423"/>
                    <a:pt x="18564" y="31492"/>
                    <a:pt x="19422" y="29854"/>
                  </a:cubicBezTo>
                  <a:close/>
                  <a:moveTo>
                    <a:pt x="20760" y="48636"/>
                  </a:moveTo>
                  <a:lnTo>
                    <a:pt x="20760" y="48636"/>
                  </a:lnTo>
                  <a:cubicBezTo>
                    <a:pt x="20760" y="48636"/>
                    <a:pt x="20592" y="49491"/>
                    <a:pt x="20307" y="50764"/>
                  </a:cubicBezTo>
                  <a:cubicBezTo>
                    <a:pt x="20162" y="51401"/>
                    <a:pt x="19998" y="52145"/>
                    <a:pt x="19841" y="52942"/>
                  </a:cubicBezTo>
                  <a:cubicBezTo>
                    <a:pt x="19766" y="53341"/>
                    <a:pt x="19696" y="53756"/>
                    <a:pt x="19652" y="54178"/>
                  </a:cubicBezTo>
                  <a:cubicBezTo>
                    <a:pt x="19598" y="54593"/>
                    <a:pt x="19622" y="55032"/>
                    <a:pt x="19590" y="55469"/>
                  </a:cubicBezTo>
                  <a:cubicBezTo>
                    <a:pt x="19459" y="57221"/>
                    <a:pt x="19011" y="58915"/>
                    <a:pt x="18660" y="60171"/>
                  </a:cubicBezTo>
                  <a:cubicBezTo>
                    <a:pt x="18484" y="60801"/>
                    <a:pt x="18317" y="61318"/>
                    <a:pt x="18206" y="61682"/>
                  </a:cubicBezTo>
                  <a:cubicBezTo>
                    <a:pt x="18092" y="62044"/>
                    <a:pt x="18026" y="62252"/>
                    <a:pt x="18026" y="62252"/>
                  </a:cubicBezTo>
                  <a:cubicBezTo>
                    <a:pt x="18026" y="62252"/>
                    <a:pt x="18253" y="61412"/>
                    <a:pt x="18568" y="60147"/>
                  </a:cubicBezTo>
                  <a:cubicBezTo>
                    <a:pt x="18729" y="59513"/>
                    <a:pt x="18899" y="58773"/>
                    <a:pt x="19062" y="57975"/>
                  </a:cubicBezTo>
                  <a:cubicBezTo>
                    <a:pt x="19221" y="57179"/>
                    <a:pt x="19370" y="56321"/>
                    <a:pt x="19418" y="55460"/>
                  </a:cubicBezTo>
                  <a:cubicBezTo>
                    <a:pt x="19452" y="55030"/>
                    <a:pt x="19432" y="54595"/>
                    <a:pt x="19489" y="54160"/>
                  </a:cubicBezTo>
                  <a:cubicBezTo>
                    <a:pt x="19538" y="53730"/>
                    <a:pt x="19613" y="53314"/>
                    <a:pt x="19692" y="52913"/>
                  </a:cubicBezTo>
                  <a:cubicBezTo>
                    <a:pt x="19857" y="52111"/>
                    <a:pt x="20052" y="51375"/>
                    <a:pt x="20211" y="50741"/>
                  </a:cubicBezTo>
                  <a:cubicBezTo>
                    <a:pt x="20540" y="49479"/>
                    <a:pt x="20760" y="48636"/>
                    <a:pt x="20760" y="48636"/>
                  </a:cubicBezTo>
                  <a:close/>
                  <a:moveTo>
                    <a:pt x="30578" y="29369"/>
                  </a:moveTo>
                  <a:cubicBezTo>
                    <a:pt x="30578" y="29370"/>
                    <a:pt x="30587" y="29507"/>
                    <a:pt x="30600" y="29765"/>
                  </a:cubicBezTo>
                  <a:cubicBezTo>
                    <a:pt x="30613" y="30023"/>
                    <a:pt x="30621" y="30405"/>
                    <a:pt x="30609" y="30889"/>
                  </a:cubicBezTo>
                  <a:cubicBezTo>
                    <a:pt x="30591" y="31373"/>
                    <a:pt x="30543" y="31961"/>
                    <a:pt x="30463" y="32630"/>
                  </a:cubicBezTo>
                  <a:cubicBezTo>
                    <a:pt x="30387" y="33300"/>
                    <a:pt x="30284" y="34053"/>
                    <a:pt x="30233" y="34879"/>
                  </a:cubicBezTo>
                  <a:cubicBezTo>
                    <a:pt x="30187" y="35704"/>
                    <a:pt x="30192" y="36607"/>
                    <a:pt x="30305" y="37543"/>
                  </a:cubicBezTo>
                  <a:cubicBezTo>
                    <a:pt x="30418" y="38483"/>
                    <a:pt x="30668" y="39454"/>
                    <a:pt x="30924" y="40457"/>
                  </a:cubicBezTo>
                  <a:cubicBezTo>
                    <a:pt x="31183" y="41462"/>
                    <a:pt x="31444" y="42505"/>
                    <a:pt x="31637" y="43580"/>
                  </a:cubicBezTo>
                  <a:cubicBezTo>
                    <a:pt x="31837" y="44658"/>
                    <a:pt x="31981" y="45758"/>
                    <a:pt x="32064" y="46863"/>
                  </a:cubicBezTo>
                  <a:cubicBezTo>
                    <a:pt x="32223" y="49079"/>
                    <a:pt x="32100" y="51300"/>
                    <a:pt x="31953" y="53367"/>
                  </a:cubicBezTo>
                  <a:cubicBezTo>
                    <a:pt x="31884" y="54401"/>
                    <a:pt x="31800" y="55401"/>
                    <a:pt x="31792" y="56348"/>
                  </a:cubicBezTo>
                  <a:cubicBezTo>
                    <a:pt x="31785" y="56584"/>
                    <a:pt x="31798" y="56816"/>
                    <a:pt x="31804" y="57045"/>
                  </a:cubicBezTo>
                  <a:cubicBezTo>
                    <a:pt x="31824" y="57274"/>
                    <a:pt x="31844" y="57501"/>
                    <a:pt x="31864" y="57723"/>
                  </a:cubicBezTo>
                  <a:cubicBezTo>
                    <a:pt x="31906" y="58170"/>
                    <a:pt x="31906" y="58606"/>
                    <a:pt x="31884" y="59023"/>
                  </a:cubicBezTo>
                  <a:cubicBezTo>
                    <a:pt x="31845" y="59855"/>
                    <a:pt x="31731" y="60610"/>
                    <a:pt x="31643" y="61277"/>
                  </a:cubicBezTo>
                  <a:cubicBezTo>
                    <a:pt x="31550" y="61945"/>
                    <a:pt x="31476" y="62528"/>
                    <a:pt x="31436" y="63010"/>
                  </a:cubicBezTo>
                  <a:cubicBezTo>
                    <a:pt x="31393" y="63492"/>
                    <a:pt x="31387" y="63873"/>
                    <a:pt x="31387" y="64131"/>
                  </a:cubicBezTo>
                  <a:cubicBezTo>
                    <a:pt x="31394" y="64381"/>
                    <a:pt x="31399" y="64515"/>
                    <a:pt x="31399" y="64526"/>
                  </a:cubicBezTo>
                  <a:lnTo>
                    <a:pt x="31399" y="64529"/>
                  </a:lnTo>
                  <a:cubicBezTo>
                    <a:pt x="31399" y="64529"/>
                    <a:pt x="31393" y="64392"/>
                    <a:pt x="31381" y="64131"/>
                  </a:cubicBezTo>
                  <a:cubicBezTo>
                    <a:pt x="31375" y="63873"/>
                    <a:pt x="31374" y="63492"/>
                    <a:pt x="31408" y="63008"/>
                  </a:cubicBezTo>
                  <a:cubicBezTo>
                    <a:pt x="31437" y="62525"/>
                    <a:pt x="31502" y="61939"/>
                    <a:pt x="31581" y="61271"/>
                  </a:cubicBezTo>
                  <a:cubicBezTo>
                    <a:pt x="31656" y="60601"/>
                    <a:pt x="31755" y="59847"/>
                    <a:pt x="31786" y="59020"/>
                  </a:cubicBezTo>
                  <a:cubicBezTo>
                    <a:pt x="31805" y="58606"/>
                    <a:pt x="31798" y="58175"/>
                    <a:pt x="31753" y="57734"/>
                  </a:cubicBezTo>
                  <a:cubicBezTo>
                    <a:pt x="31731" y="57511"/>
                    <a:pt x="31708" y="57285"/>
                    <a:pt x="31684" y="57055"/>
                  </a:cubicBezTo>
                  <a:cubicBezTo>
                    <a:pt x="31676" y="56823"/>
                    <a:pt x="31659" y="56585"/>
                    <a:pt x="31664" y="56348"/>
                  </a:cubicBezTo>
                  <a:cubicBezTo>
                    <a:pt x="31663" y="55393"/>
                    <a:pt x="31733" y="54390"/>
                    <a:pt x="31800" y="53356"/>
                  </a:cubicBezTo>
                  <a:cubicBezTo>
                    <a:pt x="31939" y="51288"/>
                    <a:pt x="32053" y="49077"/>
                    <a:pt x="31887" y="46875"/>
                  </a:cubicBezTo>
                  <a:cubicBezTo>
                    <a:pt x="31809" y="45775"/>
                    <a:pt x="31671" y="44678"/>
                    <a:pt x="31480" y="43611"/>
                  </a:cubicBezTo>
                  <a:cubicBezTo>
                    <a:pt x="31292" y="42540"/>
                    <a:pt x="31037" y="41502"/>
                    <a:pt x="30779" y="40496"/>
                  </a:cubicBezTo>
                  <a:cubicBezTo>
                    <a:pt x="30523" y="39492"/>
                    <a:pt x="30286" y="38510"/>
                    <a:pt x="30180" y="37561"/>
                  </a:cubicBezTo>
                  <a:cubicBezTo>
                    <a:pt x="30077" y="36609"/>
                    <a:pt x="30081" y="35708"/>
                    <a:pt x="30134" y="34875"/>
                  </a:cubicBezTo>
                  <a:cubicBezTo>
                    <a:pt x="30194" y="34044"/>
                    <a:pt x="30312" y="33292"/>
                    <a:pt x="30402" y="32623"/>
                  </a:cubicBezTo>
                  <a:cubicBezTo>
                    <a:pt x="30494" y="31956"/>
                    <a:pt x="30553" y="31371"/>
                    <a:pt x="30580" y="30889"/>
                  </a:cubicBezTo>
                  <a:cubicBezTo>
                    <a:pt x="30602" y="30406"/>
                    <a:pt x="30602" y="30027"/>
                    <a:pt x="30594" y="29767"/>
                  </a:cubicBezTo>
                  <a:cubicBezTo>
                    <a:pt x="30583" y="29508"/>
                    <a:pt x="30578" y="29370"/>
                    <a:pt x="30578" y="29369"/>
                  </a:cubicBezTo>
                  <a:close/>
                  <a:moveTo>
                    <a:pt x="31400" y="64529"/>
                  </a:moveTo>
                  <a:lnTo>
                    <a:pt x="31400" y="64529"/>
                  </a:lnTo>
                  <a:cubicBezTo>
                    <a:pt x="31406" y="64640"/>
                    <a:pt x="31416" y="64741"/>
                    <a:pt x="31424" y="64836"/>
                  </a:cubicBezTo>
                  <a:cubicBezTo>
                    <a:pt x="31414" y="64741"/>
                    <a:pt x="31406" y="64640"/>
                    <a:pt x="31400" y="64529"/>
                  </a:cubicBezTo>
                  <a:close/>
                  <a:moveTo>
                    <a:pt x="17595" y="65538"/>
                  </a:moveTo>
                  <a:cubicBezTo>
                    <a:pt x="17595" y="65539"/>
                    <a:pt x="17592" y="65641"/>
                    <a:pt x="17589" y="65820"/>
                  </a:cubicBezTo>
                  <a:cubicBezTo>
                    <a:pt x="17579" y="65999"/>
                    <a:pt x="17571" y="66257"/>
                    <a:pt x="17522" y="66562"/>
                  </a:cubicBezTo>
                  <a:cubicBezTo>
                    <a:pt x="17474" y="66865"/>
                    <a:pt x="17401" y="67224"/>
                    <a:pt x="17266" y="67588"/>
                  </a:cubicBezTo>
                  <a:cubicBezTo>
                    <a:pt x="17193" y="67769"/>
                    <a:pt x="17115" y="67950"/>
                    <a:pt x="17027" y="68134"/>
                  </a:cubicBezTo>
                  <a:cubicBezTo>
                    <a:pt x="16941" y="68318"/>
                    <a:pt x="16851" y="68502"/>
                    <a:pt x="16750" y="68683"/>
                  </a:cubicBezTo>
                  <a:cubicBezTo>
                    <a:pt x="16545" y="69043"/>
                    <a:pt x="16319" y="69392"/>
                    <a:pt x="16057" y="69683"/>
                  </a:cubicBezTo>
                  <a:cubicBezTo>
                    <a:pt x="15797" y="69974"/>
                    <a:pt x="15500" y="70198"/>
                    <a:pt x="15227" y="70347"/>
                  </a:cubicBezTo>
                  <a:cubicBezTo>
                    <a:pt x="14953" y="70498"/>
                    <a:pt x="14702" y="70568"/>
                    <a:pt x="14528" y="70610"/>
                  </a:cubicBezTo>
                  <a:cubicBezTo>
                    <a:pt x="14353" y="70648"/>
                    <a:pt x="14251" y="70663"/>
                    <a:pt x="14251" y="70663"/>
                  </a:cubicBezTo>
                  <a:cubicBezTo>
                    <a:pt x="14251" y="70663"/>
                    <a:pt x="14258" y="70662"/>
                    <a:pt x="14268" y="70657"/>
                  </a:cubicBezTo>
                  <a:lnTo>
                    <a:pt x="14268" y="70657"/>
                  </a:lnTo>
                  <a:cubicBezTo>
                    <a:pt x="14252" y="70661"/>
                    <a:pt x="14236" y="70664"/>
                    <a:pt x="14220" y="70666"/>
                  </a:cubicBezTo>
                  <a:lnTo>
                    <a:pt x="14220" y="70666"/>
                  </a:lnTo>
                  <a:cubicBezTo>
                    <a:pt x="14241" y="70662"/>
                    <a:pt x="14261" y="70658"/>
                    <a:pt x="14282" y="70655"/>
                  </a:cubicBezTo>
                  <a:cubicBezTo>
                    <a:pt x="14322" y="70641"/>
                    <a:pt x="14403" y="70617"/>
                    <a:pt x="14521" y="70581"/>
                  </a:cubicBezTo>
                  <a:cubicBezTo>
                    <a:pt x="14603" y="70549"/>
                    <a:pt x="14707" y="70516"/>
                    <a:pt x="14818" y="70461"/>
                  </a:cubicBezTo>
                  <a:cubicBezTo>
                    <a:pt x="14930" y="70410"/>
                    <a:pt x="15053" y="70343"/>
                    <a:pt x="15180" y="70265"/>
                  </a:cubicBezTo>
                  <a:cubicBezTo>
                    <a:pt x="15308" y="70185"/>
                    <a:pt x="15441" y="70091"/>
                    <a:pt x="15568" y="69973"/>
                  </a:cubicBezTo>
                  <a:cubicBezTo>
                    <a:pt x="15699" y="69863"/>
                    <a:pt x="15819" y="69724"/>
                    <a:pt x="15946" y="69585"/>
                  </a:cubicBezTo>
                  <a:cubicBezTo>
                    <a:pt x="16193" y="69300"/>
                    <a:pt x="16408" y="68957"/>
                    <a:pt x="16601" y="68602"/>
                  </a:cubicBezTo>
                  <a:cubicBezTo>
                    <a:pt x="16702" y="68426"/>
                    <a:pt x="16796" y="68246"/>
                    <a:pt x="16883" y="68066"/>
                  </a:cubicBezTo>
                  <a:cubicBezTo>
                    <a:pt x="16973" y="67890"/>
                    <a:pt x="17054" y="67707"/>
                    <a:pt x="17122" y="67534"/>
                  </a:cubicBezTo>
                  <a:cubicBezTo>
                    <a:pt x="17260" y="67181"/>
                    <a:pt x="17362" y="66842"/>
                    <a:pt x="17424" y="66543"/>
                  </a:cubicBezTo>
                  <a:cubicBezTo>
                    <a:pt x="17487" y="66246"/>
                    <a:pt x="17530" y="65995"/>
                    <a:pt x="17554" y="65816"/>
                  </a:cubicBezTo>
                  <a:cubicBezTo>
                    <a:pt x="17579" y="65639"/>
                    <a:pt x="17595" y="65539"/>
                    <a:pt x="17595" y="65538"/>
                  </a:cubicBezTo>
                  <a:close/>
                  <a:moveTo>
                    <a:pt x="12211" y="39832"/>
                  </a:moveTo>
                  <a:cubicBezTo>
                    <a:pt x="12305" y="39856"/>
                    <a:pt x="12413" y="39880"/>
                    <a:pt x="12536" y="39911"/>
                  </a:cubicBezTo>
                  <a:cubicBezTo>
                    <a:pt x="12768" y="39966"/>
                    <a:pt x="13048" y="40038"/>
                    <a:pt x="13373" y="40108"/>
                  </a:cubicBezTo>
                  <a:cubicBezTo>
                    <a:pt x="13698" y="40161"/>
                    <a:pt x="14064" y="40221"/>
                    <a:pt x="14464" y="40287"/>
                  </a:cubicBezTo>
                  <a:cubicBezTo>
                    <a:pt x="14863" y="40363"/>
                    <a:pt x="15300" y="40386"/>
                    <a:pt x="15756" y="40431"/>
                  </a:cubicBezTo>
                  <a:cubicBezTo>
                    <a:pt x="15985" y="40449"/>
                    <a:pt x="16220" y="40480"/>
                    <a:pt x="16459" y="40488"/>
                  </a:cubicBezTo>
                  <a:cubicBezTo>
                    <a:pt x="16699" y="40495"/>
                    <a:pt x="16945" y="40503"/>
                    <a:pt x="17193" y="40510"/>
                  </a:cubicBezTo>
                  <a:cubicBezTo>
                    <a:pt x="17391" y="40520"/>
                    <a:pt x="17592" y="40524"/>
                    <a:pt x="17794" y="40524"/>
                  </a:cubicBezTo>
                  <a:cubicBezTo>
                    <a:pt x="18099" y="40524"/>
                    <a:pt x="18408" y="40515"/>
                    <a:pt x="18720" y="40504"/>
                  </a:cubicBezTo>
                  <a:cubicBezTo>
                    <a:pt x="19238" y="40503"/>
                    <a:pt x="19762" y="40449"/>
                    <a:pt x="20284" y="40416"/>
                  </a:cubicBezTo>
                  <a:cubicBezTo>
                    <a:pt x="20807" y="40382"/>
                    <a:pt x="21325" y="40302"/>
                    <a:pt x="21835" y="40248"/>
                  </a:cubicBezTo>
                  <a:cubicBezTo>
                    <a:pt x="21882" y="40241"/>
                    <a:pt x="21928" y="40234"/>
                    <a:pt x="21974" y="40228"/>
                  </a:cubicBezTo>
                  <a:lnTo>
                    <a:pt x="21974" y="40228"/>
                  </a:lnTo>
                  <a:cubicBezTo>
                    <a:pt x="21204" y="40377"/>
                    <a:pt x="20431" y="40517"/>
                    <a:pt x="19699" y="40617"/>
                  </a:cubicBezTo>
                  <a:cubicBezTo>
                    <a:pt x="19326" y="40671"/>
                    <a:pt x="18966" y="40718"/>
                    <a:pt x="18623" y="40753"/>
                  </a:cubicBezTo>
                  <a:cubicBezTo>
                    <a:pt x="18278" y="40797"/>
                    <a:pt x="17955" y="40819"/>
                    <a:pt x="17652" y="40850"/>
                  </a:cubicBezTo>
                  <a:cubicBezTo>
                    <a:pt x="17049" y="40894"/>
                    <a:pt x="16546" y="40919"/>
                    <a:pt x="16193" y="40926"/>
                  </a:cubicBezTo>
                  <a:cubicBezTo>
                    <a:pt x="16075" y="40928"/>
                    <a:pt x="15973" y="40929"/>
                    <a:pt x="15891" y="40929"/>
                  </a:cubicBezTo>
                  <a:cubicBezTo>
                    <a:pt x="15726" y="40929"/>
                    <a:pt x="15637" y="40926"/>
                    <a:pt x="15637" y="40926"/>
                  </a:cubicBezTo>
                  <a:lnTo>
                    <a:pt x="15637" y="40926"/>
                  </a:lnTo>
                  <a:cubicBezTo>
                    <a:pt x="15637" y="40926"/>
                    <a:pt x="15833" y="40973"/>
                    <a:pt x="16183" y="41038"/>
                  </a:cubicBezTo>
                  <a:cubicBezTo>
                    <a:pt x="16532" y="41102"/>
                    <a:pt x="17036" y="41180"/>
                    <a:pt x="17644" y="41256"/>
                  </a:cubicBezTo>
                  <a:cubicBezTo>
                    <a:pt x="17948" y="41289"/>
                    <a:pt x="18278" y="41333"/>
                    <a:pt x="18627" y="41360"/>
                  </a:cubicBezTo>
                  <a:cubicBezTo>
                    <a:pt x="18979" y="41393"/>
                    <a:pt x="19348" y="41420"/>
                    <a:pt x="19731" y="41443"/>
                  </a:cubicBezTo>
                  <a:cubicBezTo>
                    <a:pt x="20498" y="41494"/>
                    <a:pt x="21318" y="41514"/>
                    <a:pt x="22142" y="41521"/>
                  </a:cubicBezTo>
                  <a:cubicBezTo>
                    <a:pt x="22553" y="41516"/>
                    <a:pt x="22965" y="41510"/>
                    <a:pt x="23370" y="41508"/>
                  </a:cubicBezTo>
                  <a:cubicBezTo>
                    <a:pt x="23776" y="41491"/>
                    <a:pt x="24176" y="41478"/>
                    <a:pt x="24562" y="41463"/>
                  </a:cubicBezTo>
                  <a:cubicBezTo>
                    <a:pt x="24948" y="41440"/>
                    <a:pt x="25322" y="41416"/>
                    <a:pt x="25676" y="41395"/>
                  </a:cubicBezTo>
                  <a:cubicBezTo>
                    <a:pt x="26032" y="41371"/>
                    <a:pt x="26365" y="41336"/>
                    <a:pt x="26675" y="41309"/>
                  </a:cubicBezTo>
                  <a:cubicBezTo>
                    <a:pt x="27296" y="41260"/>
                    <a:pt x="27809" y="41188"/>
                    <a:pt x="28169" y="41148"/>
                  </a:cubicBezTo>
                  <a:cubicBezTo>
                    <a:pt x="28193" y="41145"/>
                    <a:pt x="28213" y="41142"/>
                    <a:pt x="28233" y="41140"/>
                  </a:cubicBezTo>
                  <a:cubicBezTo>
                    <a:pt x="28406" y="42046"/>
                    <a:pt x="28523" y="43338"/>
                    <a:pt x="28728" y="45242"/>
                  </a:cubicBezTo>
                  <a:cubicBezTo>
                    <a:pt x="28730" y="45261"/>
                    <a:pt x="28731" y="45277"/>
                    <a:pt x="28733" y="45294"/>
                  </a:cubicBezTo>
                  <a:cubicBezTo>
                    <a:pt x="28818" y="45299"/>
                    <a:pt x="28904" y="45304"/>
                    <a:pt x="28988" y="45305"/>
                  </a:cubicBezTo>
                  <a:cubicBezTo>
                    <a:pt x="29381" y="45332"/>
                    <a:pt x="29749" y="45370"/>
                    <a:pt x="30059" y="45422"/>
                  </a:cubicBezTo>
                  <a:cubicBezTo>
                    <a:pt x="30300" y="45456"/>
                    <a:pt x="30505" y="45497"/>
                    <a:pt x="30670" y="45534"/>
                  </a:cubicBezTo>
                  <a:cubicBezTo>
                    <a:pt x="30543" y="45536"/>
                    <a:pt x="30400" y="45540"/>
                    <a:pt x="30243" y="45547"/>
                  </a:cubicBezTo>
                  <a:cubicBezTo>
                    <a:pt x="29608" y="45567"/>
                    <a:pt x="28762" y="45619"/>
                    <a:pt x="27924" y="45713"/>
                  </a:cubicBezTo>
                  <a:cubicBezTo>
                    <a:pt x="27085" y="45806"/>
                    <a:pt x="26254" y="45939"/>
                    <a:pt x="25636" y="46063"/>
                  </a:cubicBezTo>
                  <a:cubicBezTo>
                    <a:pt x="25018" y="46187"/>
                    <a:pt x="24615" y="46299"/>
                    <a:pt x="24615" y="46299"/>
                  </a:cubicBezTo>
                  <a:cubicBezTo>
                    <a:pt x="24615" y="46299"/>
                    <a:pt x="25032" y="46255"/>
                    <a:pt x="25656" y="46232"/>
                  </a:cubicBezTo>
                  <a:cubicBezTo>
                    <a:pt x="25893" y="46224"/>
                    <a:pt x="26160" y="46219"/>
                    <a:pt x="26445" y="46219"/>
                  </a:cubicBezTo>
                  <a:cubicBezTo>
                    <a:pt x="26911" y="46219"/>
                    <a:pt x="27427" y="46231"/>
                    <a:pt x="27940" y="46259"/>
                  </a:cubicBezTo>
                  <a:cubicBezTo>
                    <a:pt x="28236" y="46275"/>
                    <a:pt x="28530" y="46295"/>
                    <a:pt x="28816" y="46318"/>
                  </a:cubicBezTo>
                  <a:cubicBezTo>
                    <a:pt x="28860" y="47156"/>
                    <a:pt x="28836" y="47799"/>
                    <a:pt x="28780" y="48352"/>
                  </a:cubicBezTo>
                  <a:cubicBezTo>
                    <a:pt x="29053" y="48339"/>
                    <a:pt x="29327" y="48329"/>
                    <a:pt x="29585" y="48325"/>
                  </a:cubicBezTo>
                  <a:cubicBezTo>
                    <a:pt x="29680" y="48324"/>
                    <a:pt x="29773" y="48323"/>
                    <a:pt x="29864" y="48323"/>
                  </a:cubicBezTo>
                  <a:cubicBezTo>
                    <a:pt x="30091" y="48323"/>
                    <a:pt x="30303" y="48328"/>
                    <a:pt x="30494" y="48337"/>
                  </a:cubicBezTo>
                  <a:cubicBezTo>
                    <a:pt x="31028" y="48356"/>
                    <a:pt x="31390" y="48407"/>
                    <a:pt x="31390" y="48407"/>
                  </a:cubicBezTo>
                  <a:cubicBezTo>
                    <a:pt x="31390" y="48407"/>
                    <a:pt x="31374" y="48414"/>
                    <a:pt x="31347" y="48425"/>
                  </a:cubicBezTo>
                  <a:cubicBezTo>
                    <a:pt x="31146" y="48457"/>
                    <a:pt x="29867" y="48653"/>
                    <a:pt x="28575" y="48790"/>
                  </a:cubicBezTo>
                  <a:cubicBezTo>
                    <a:pt x="27872" y="48868"/>
                    <a:pt x="27167" y="48928"/>
                    <a:pt x="26638" y="48963"/>
                  </a:cubicBezTo>
                  <a:cubicBezTo>
                    <a:pt x="26107" y="49001"/>
                    <a:pt x="25754" y="49010"/>
                    <a:pt x="25754" y="49010"/>
                  </a:cubicBezTo>
                  <a:cubicBezTo>
                    <a:pt x="25754" y="49010"/>
                    <a:pt x="26107" y="49034"/>
                    <a:pt x="26640" y="49051"/>
                  </a:cubicBezTo>
                  <a:cubicBezTo>
                    <a:pt x="27046" y="49062"/>
                    <a:pt x="27557" y="49071"/>
                    <a:pt x="28091" y="49071"/>
                  </a:cubicBezTo>
                  <a:cubicBezTo>
                    <a:pt x="28256" y="49071"/>
                    <a:pt x="28424" y="49070"/>
                    <a:pt x="28592" y="49068"/>
                  </a:cubicBezTo>
                  <a:cubicBezTo>
                    <a:pt x="28624" y="49068"/>
                    <a:pt x="28657" y="49068"/>
                    <a:pt x="28690" y="49065"/>
                  </a:cubicBezTo>
                  <a:lnTo>
                    <a:pt x="28690" y="49065"/>
                  </a:lnTo>
                  <a:cubicBezTo>
                    <a:pt x="28592" y="49715"/>
                    <a:pt x="28475" y="50301"/>
                    <a:pt x="28428" y="51063"/>
                  </a:cubicBezTo>
                  <a:cubicBezTo>
                    <a:pt x="28334" y="51090"/>
                    <a:pt x="28240" y="51117"/>
                    <a:pt x="28142" y="51147"/>
                  </a:cubicBezTo>
                  <a:cubicBezTo>
                    <a:pt x="27936" y="51217"/>
                    <a:pt x="27723" y="51254"/>
                    <a:pt x="27508" y="51303"/>
                  </a:cubicBezTo>
                  <a:cubicBezTo>
                    <a:pt x="27293" y="51359"/>
                    <a:pt x="27077" y="51375"/>
                    <a:pt x="26859" y="51413"/>
                  </a:cubicBezTo>
                  <a:cubicBezTo>
                    <a:pt x="26644" y="51440"/>
                    <a:pt x="26429" y="51450"/>
                    <a:pt x="26221" y="51465"/>
                  </a:cubicBezTo>
                  <a:cubicBezTo>
                    <a:pt x="26127" y="51465"/>
                    <a:pt x="26032" y="51467"/>
                    <a:pt x="25938" y="51467"/>
                  </a:cubicBezTo>
                  <a:cubicBezTo>
                    <a:pt x="25830" y="51467"/>
                    <a:pt x="25723" y="51464"/>
                    <a:pt x="25621" y="51454"/>
                  </a:cubicBezTo>
                  <a:cubicBezTo>
                    <a:pt x="25428" y="51448"/>
                    <a:pt x="25248" y="51421"/>
                    <a:pt x="25080" y="51399"/>
                  </a:cubicBezTo>
                  <a:cubicBezTo>
                    <a:pt x="24915" y="51370"/>
                    <a:pt x="24760" y="51344"/>
                    <a:pt x="24627" y="51307"/>
                  </a:cubicBezTo>
                  <a:cubicBezTo>
                    <a:pt x="24493" y="51274"/>
                    <a:pt x="24378" y="51235"/>
                    <a:pt x="24284" y="51205"/>
                  </a:cubicBezTo>
                  <a:cubicBezTo>
                    <a:pt x="24096" y="51137"/>
                    <a:pt x="23992" y="51084"/>
                    <a:pt x="23992" y="51084"/>
                  </a:cubicBezTo>
                  <a:lnTo>
                    <a:pt x="23992" y="51084"/>
                  </a:lnTo>
                  <a:cubicBezTo>
                    <a:pt x="23992" y="51084"/>
                    <a:pt x="24079" y="51159"/>
                    <a:pt x="24250" y="51272"/>
                  </a:cubicBezTo>
                  <a:cubicBezTo>
                    <a:pt x="24335" y="51325"/>
                    <a:pt x="24441" y="51391"/>
                    <a:pt x="24568" y="51456"/>
                  </a:cubicBezTo>
                  <a:cubicBezTo>
                    <a:pt x="24694" y="51527"/>
                    <a:pt x="24842" y="51590"/>
                    <a:pt x="25005" y="51661"/>
                  </a:cubicBezTo>
                  <a:cubicBezTo>
                    <a:pt x="25170" y="51724"/>
                    <a:pt x="25348" y="51797"/>
                    <a:pt x="25546" y="51852"/>
                  </a:cubicBezTo>
                  <a:cubicBezTo>
                    <a:pt x="25741" y="51919"/>
                    <a:pt x="25951" y="51962"/>
                    <a:pt x="26170" y="52013"/>
                  </a:cubicBezTo>
                  <a:cubicBezTo>
                    <a:pt x="26389" y="52053"/>
                    <a:pt x="26620" y="52096"/>
                    <a:pt x="26855" y="52123"/>
                  </a:cubicBezTo>
                  <a:cubicBezTo>
                    <a:pt x="27078" y="52138"/>
                    <a:pt x="27309" y="52173"/>
                    <a:pt x="27537" y="52173"/>
                  </a:cubicBezTo>
                  <a:cubicBezTo>
                    <a:pt x="27549" y="52173"/>
                    <a:pt x="27562" y="52173"/>
                    <a:pt x="27574" y="52173"/>
                  </a:cubicBezTo>
                  <a:cubicBezTo>
                    <a:pt x="27714" y="52175"/>
                    <a:pt x="27856" y="52180"/>
                    <a:pt x="27996" y="52180"/>
                  </a:cubicBezTo>
                  <a:cubicBezTo>
                    <a:pt x="28096" y="52180"/>
                    <a:pt x="28196" y="52177"/>
                    <a:pt x="28295" y="52170"/>
                  </a:cubicBezTo>
                  <a:cubicBezTo>
                    <a:pt x="28336" y="52166"/>
                    <a:pt x="28379" y="52165"/>
                    <a:pt x="28421" y="52163"/>
                  </a:cubicBezTo>
                  <a:cubicBezTo>
                    <a:pt x="28554" y="53111"/>
                    <a:pt x="29557" y="54597"/>
                    <a:pt x="29327" y="56733"/>
                  </a:cubicBezTo>
                  <a:cubicBezTo>
                    <a:pt x="29299" y="57007"/>
                    <a:pt x="29267" y="57270"/>
                    <a:pt x="29236" y="57527"/>
                  </a:cubicBezTo>
                  <a:cubicBezTo>
                    <a:pt x="29209" y="57538"/>
                    <a:pt x="29182" y="57550"/>
                    <a:pt x="29153" y="57558"/>
                  </a:cubicBezTo>
                  <a:cubicBezTo>
                    <a:pt x="29035" y="57593"/>
                    <a:pt x="28914" y="57641"/>
                    <a:pt x="28785" y="57673"/>
                  </a:cubicBezTo>
                  <a:cubicBezTo>
                    <a:pt x="28655" y="57704"/>
                    <a:pt x="28522" y="57744"/>
                    <a:pt x="28382" y="57767"/>
                  </a:cubicBezTo>
                  <a:cubicBezTo>
                    <a:pt x="28242" y="57787"/>
                    <a:pt x="28101" y="57822"/>
                    <a:pt x="27958" y="57833"/>
                  </a:cubicBezTo>
                  <a:cubicBezTo>
                    <a:pt x="27741" y="57859"/>
                    <a:pt x="27523" y="57872"/>
                    <a:pt x="27311" y="57872"/>
                  </a:cubicBezTo>
                  <a:cubicBezTo>
                    <a:pt x="27242" y="57872"/>
                    <a:pt x="27174" y="57871"/>
                    <a:pt x="27106" y="57868"/>
                  </a:cubicBezTo>
                  <a:cubicBezTo>
                    <a:pt x="26832" y="57858"/>
                    <a:pt x="26577" y="57832"/>
                    <a:pt x="26361" y="57793"/>
                  </a:cubicBezTo>
                  <a:cubicBezTo>
                    <a:pt x="25925" y="57720"/>
                    <a:pt x="25647" y="57614"/>
                    <a:pt x="25647" y="57614"/>
                  </a:cubicBezTo>
                  <a:lnTo>
                    <a:pt x="25647" y="57614"/>
                  </a:lnTo>
                  <a:cubicBezTo>
                    <a:pt x="25647" y="57614"/>
                    <a:pt x="25910" y="57754"/>
                    <a:pt x="26340" y="57881"/>
                  </a:cubicBezTo>
                  <a:cubicBezTo>
                    <a:pt x="26554" y="57947"/>
                    <a:pt x="26810" y="58008"/>
                    <a:pt x="27087" y="58051"/>
                  </a:cubicBezTo>
                  <a:cubicBezTo>
                    <a:pt x="27367" y="58095"/>
                    <a:pt x="27669" y="58123"/>
                    <a:pt x="27972" y="58123"/>
                  </a:cubicBezTo>
                  <a:cubicBezTo>
                    <a:pt x="28001" y="58125"/>
                    <a:pt x="28029" y="58125"/>
                    <a:pt x="28057" y="58125"/>
                  </a:cubicBezTo>
                  <a:cubicBezTo>
                    <a:pt x="28181" y="58125"/>
                    <a:pt x="28304" y="58113"/>
                    <a:pt x="28426" y="58110"/>
                  </a:cubicBezTo>
                  <a:cubicBezTo>
                    <a:pt x="28577" y="58103"/>
                    <a:pt x="28723" y="58077"/>
                    <a:pt x="28865" y="58063"/>
                  </a:cubicBezTo>
                  <a:cubicBezTo>
                    <a:pt x="28973" y="58049"/>
                    <a:pt x="29075" y="58028"/>
                    <a:pt x="29176" y="58008"/>
                  </a:cubicBezTo>
                  <a:lnTo>
                    <a:pt x="29176" y="58008"/>
                  </a:lnTo>
                  <a:cubicBezTo>
                    <a:pt x="29166" y="58083"/>
                    <a:pt x="29156" y="58157"/>
                    <a:pt x="29147" y="58230"/>
                  </a:cubicBezTo>
                  <a:cubicBezTo>
                    <a:pt x="29052" y="58264"/>
                    <a:pt x="28951" y="58304"/>
                    <a:pt x="28840" y="58328"/>
                  </a:cubicBezTo>
                  <a:cubicBezTo>
                    <a:pt x="28695" y="58366"/>
                    <a:pt x="28536" y="58406"/>
                    <a:pt x="28370" y="58451"/>
                  </a:cubicBezTo>
                  <a:cubicBezTo>
                    <a:pt x="28201" y="58503"/>
                    <a:pt x="28026" y="58523"/>
                    <a:pt x="27842" y="58554"/>
                  </a:cubicBezTo>
                  <a:cubicBezTo>
                    <a:pt x="27657" y="58588"/>
                    <a:pt x="27464" y="58620"/>
                    <a:pt x="27271" y="58625"/>
                  </a:cubicBezTo>
                  <a:cubicBezTo>
                    <a:pt x="27135" y="58635"/>
                    <a:pt x="26995" y="58645"/>
                    <a:pt x="26856" y="58645"/>
                  </a:cubicBezTo>
                  <a:cubicBezTo>
                    <a:pt x="26797" y="58645"/>
                    <a:pt x="26739" y="58643"/>
                    <a:pt x="26681" y="58639"/>
                  </a:cubicBezTo>
                  <a:lnTo>
                    <a:pt x="26381" y="58625"/>
                  </a:lnTo>
                  <a:cubicBezTo>
                    <a:pt x="26284" y="58610"/>
                    <a:pt x="26188" y="58593"/>
                    <a:pt x="26092" y="58578"/>
                  </a:cubicBezTo>
                  <a:cubicBezTo>
                    <a:pt x="25895" y="58558"/>
                    <a:pt x="25720" y="58487"/>
                    <a:pt x="25536" y="58439"/>
                  </a:cubicBezTo>
                  <a:cubicBezTo>
                    <a:pt x="25448" y="58409"/>
                    <a:pt x="25367" y="58367"/>
                    <a:pt x="25284" y="58334"/>
                  </a:cubicBezTo>
                  <a:cubicBezTo>
                    <a:pt x="25198" y="58300"/>
                    <a:pt x="25119" y="58261"/>
                    <a:pt x="25046" y="58214"/>
                  </a:cubicBezTo>
                  <a:cubicBezTo>
                    <a:pt x="24892" y="58132"/>
                    <a:pt x="24762" y="58033"/>
                    <a:pt x="24639" y="57938"/>
                  </a:cubicBezTo>
                  <a:cubicBezTo>
                    <a:pt x="24525" y="57834"/>
                    <a:pt x="24414" y="57740"/>
                    <a:pt x="24335" y="57642"/>
                  </a:cubicBezTo>
                  <a:cubicBezTo>
                    <a:pt x="24247" y="57547"/>
                    <a:pt x="24186" y="57456"/>
                    <a:pt x="24130" y="57378"/>
                  </a:cubicBezTo>
                  <a:cubicBezTo>
                    <a:pt x="24030" y="57222"/>
                    <a:pt x="23988" y="57121"/>
                    <a:pt x="23988" y="57121"/>
                  </a:cubicBezTo>
                  <a:lnTo>
                    <a:pt x="23988" y="57121"/>
                  </a:lnTo>
                  <a:cubicBezTo>
                    <a:pt x="23988" y="57121"/>
                    <a:pt x="24003" y="57229"/>
                    <a:pt x="24063" y="57410"/>
                  </a:cubicBezTo>
                  <a:cubicBezTo>
                    <a:pt x="24098" y="57499"/>
                    <a:pt x="24137" y="57610"/>
                    <a:pt x="24200" y="57730"/>
                  </a:cubicBezTo>
                  <a:cubicBezTo>
                    <a:pt x="24257" y="57853"/>
                    <a:pt x="24344" y="57979"/>
                    <a:pt x="24438" y="58120"/>
                  </a:cubicBezTo>
                  <a:cubicBezTo>
                    <a:pt x="24540" y="58255"/>
                    <a:pt x="24656" y="58401"/>
                    <a:pt x="24801" y="58535"/>
                  </a:cubicBezTo>
                  <a:cubicBezTo>
                    <a:pt x="24868" y="58609"/>
                    <a:pt x="24944" y="58674"/>
                    <a:pt x="25029" y="58737"/>
                  </a:cubicBezTo>
                  <a:cubicBezTo>
                    <a:pt x="25111" y="58798"/>
                    <a:pt x="25193" y="58871"/>
                    <a:pt x="25284" y="58929"/>
                  </a:cubicBezTo>
                  <a:cubicBezTo>
                    <a:pt x="25469" y="59036"/>
                    <a:pt x="25660" y="59170"/>
                    <a:pt x="25872" y="59254"/>
                  </a:cubicBezTo>
                  <a:cubicBezTo>
                    <a:pt x="25978" y="59299"/>
                    <a:pt x="26086" y="59348"/>
                    <a:pt x="26193" y="59393"/>
                  </a:cubicBezTo>
                  <a:lnTo>
                    <a:pt x="26526" y="59498"/>
                  </a:lnTo>
                  <a:cubicBezTo>
                    <a:pt x="26750" y="59577"/>
                    <a:pt x="26977" y="59618"/>
                    <a:pt x="27202" y="59659"/>
                  </a:cubicBezTo>
                  <a:cubicBezTo>
                    <a:pt x="27429" y="59712"/>
                    <a:pt x="27652" y="59732"/>
                    <a:pt x="27869" y="59748"/>
                  </a:cubicBezTo>
                  <a:cubicBezTo>
                    <a:pt x="28061" y="59765"/>
                    <a:pt x="28251" y="59787"/>
                    <a:pt x="28428" y="59787"/>
                  </a:cubicBezTo>
                  <a:cubicBezTo>
                    <a:pt x="28451" y="59787"/>
                    <a:pt x="28473" y="59786"/>
                    <a:pt x="28495" y="59786"/>
                  </a:cubicBezTo>
                  <a:lnTo>
                    <a:pt x="28921" y="59786"/>
                  </a:lnTo>
                  <a:cubicBezTo>
                    <a:pt x="28857" y="60190"/>
                    <a:pt x="28797" y="60566"/>
                    <a:pt x="28739" y="60919"/>
                  </a:cubicBezTo>
                  <a:cubicBezTo>
                    <a:pt x="28516" y="60935"/>
                    <a:pt x="28283" y="60947"/>
                    <a:pt x="28045" y="60952"/>
                  </a:cubicBezTo>
                  <a:cubicBezTo>
                    <a:pt x="27942" y="60955"/>
                    <a:pt x="27839" y="60956"/>
                    <a:pt x="27736" y="60956"/>
                  </a:cubicBezTo>
                  <a:cubicBezTo>
                    <a:pt x="27290" y="60956"/>
                    <a:pt x="26859" y="60934"/>
                    <a:pt x="26519" y="60908"/>
                  </a:cubicBezTo>
                  <a:cubicBezTo>
                    <a:pt x="26101" y="60879"/>
                    <a:pt x="25823" y="60840"/>
                    <a:pt x="25823" y="60840"/>
                  </a:cubicBezTo>
                  <a:lnTo>
                    <a:pt x="25823" y="60840"/>
                  </a:lnTo>
                  <a:cubicBezTo>
                    <a:pt x="25823" y="60840"/>
                    <a:pt x="26080" y="60948"/>
                    <a:pt x="26482" y="61087"/>
                  </a:cubicBezTo>
                  <a:cubicBezTo>
                    <a:pt x="26882" y="61225"/>
                    <a:pt x="27423" y="61396"/>
                    <a:pt x="27981" y="61530"/>
                  </a:cubicBezTo>
                  <a:cubicBezTo>
                    <a:pt x="28195" y="61584"/>
                    <a:pt x="28413" y="61628"/>
                    <a:pt x="28622" y="61668"/>
                  </a:cubicBezTo>
                  <a:cubicBezTo>
                    <a:pt x="28402" y="63117"/>
                    <a:pt x="28322" y="64104"/>
                    <a:pt x="28648" y="64938"/>
                  </a:cubicBezTo>
                  <a:cubicBezTo>
                    <a:pt x="28731" y="64952"/>
                    <a:pt x="28816" y="64964"/>
                    <a:pt x="28898" y="64978"/>
                  </a:cubicBezTo>
                  <a:cubicBezTo>
                    <a:pt x="29084" y="65004"/>
                    <a:pt x="29272" y="65019"/>
                    <a:pt x="29455" y="65031"/>
                  </a:cubicBezTo>
                  <a:cubicBezTo>
                    <a:pt x="29578" y="65033"/>
                    <a:pt x="29701" y="65038"/>
                    <a:pt x="29820" y="65038"/>
                  </a:cubicBezTo>
                  <a:cubicBezTo>
                    <a:pt x="29876" y="65038"/>
                    <a:pt x="29931" y="65037"/>
                    <a:pt x="29985" y="65033"/>
                  </a:cubicBezTo>
                  <a:cubicBezTo>
                    <a:pt x="30155" y="65031"/>
                    <a:pt x="30316" y="65019"/>
                    <a:pt x="30463" y="65004"/>
                  </a:cubicBezTo>
                  <a:cubicBezTo>
                    <a:pt x="30857" y="64966"/>
                    <a:pt x="31159" y="64905"/>
                    <a:pt x="31320" y="64868"/>
                  </a:cubicBezTo>
                  <a:lnTo>
                    <a:pt x="31320" y="64868"/>
                  </a:lnTo>
                  <a:cubicBezTo>
                    <a:pt x="31150" y="64925"/>
                    <a:pt x="30915" y="65025"/>
                    <a:pt x="30626" y="65099"/>
                  </a:cubicBezTo>
                  <a:cubicBezTo>
                    <a:pt x="30477" y="65141"/>
                    <a:pt x="30314" y="65188"/>
                    <a:pt x="30143" y="65238"/>
                  </a:cubicBezTo>
                  <a:cubicBezTo>
                    <a:pt x="29969" y="65274"/>
                    <a:pt x="29784" y="65314"/>
                    <a:pt x="29595" y="65354"/>
                  </a:cubicBezTo>
                  <a:cubicBezTo>
                    <a:pt x="29403" y="65395"/>
                    <a:pt x="29203" y="65415"/>
                    <a:pt x="28998" y="65447"/>
                  </a:cubicBezTo>
                  <a:cubicBezTo>
                    <a:pt x="28793" y="65479"/>
                    <a:pt x="28587" y="65485"/>
                    <a:pt x="28375" y="65502"/>
                  </a:cubicBezTo>
                  <a:cubicBezTo>
                    <a:pt x="28166" y="65514"/>
                    <a:pt x="27956" y="65510"/>
                    <a:pt x="27746" y="65513"/>
                  </a:cubicBezTo>
                  <a:cubicBezTo>
                    <a:pt x="27541" y="65498"/>
                    <a:pt x="27332" y="65498"/>
                    <a:pt x="27134" y="65470"/>
                  </a:cubicBezTo>
                  <a:cubicBezTo>
                    <a:pt x="26937" y="65450"/>
                    <a:pt x="26744" y="65424"/>
                    <a:pt x="26564" y="65387"/>
                  </a:cubicBezTo>
                  <a:cubicBezTo>
                    <a:pt x="26381" y="65358"/>
                    <a:pt x="26215" y="65307"/>
                    <a:pt x="26056" y="65273"/>
                  </a:cubicBezTo>
                  <a:cubicBezTo>
                    <a:pt x="25745" y="65184"/>
                    <a:pt x="25488" y="65089"/>
                    <a:pt x="25314" y="65009"/>
                  </a:cubicBezTo>
                  <a:cubicBezTo>
                    <a:pt x="25139" y="64930"/>
                    <a:pt x="25045" y="64872"/>
                    <a:pt x="25045" y="64872"/>
                  </a:cubicBezTo>
                  <a:lnTo>
                    <a:pt x="25045" y="64872"/>
                  </a:lnTo>
                  <a:cubicBezTo>
                    <a:pt x="25045" y="64872"/>
                    <a:pt x="25123" y="64950"/>
                    <a:pt x="25275" y="65072"/>
                  </a:cubicBezTo>
                  <a:cubicBezTo>
                    <a:pt x="25428" y="65193"/>
                    <a:pt x="25657" y="65353"/>
                    <a:pt x="25950" y="65522"/>
                  </a:cubicBezTo>
                  <a:cubicBezTo>
                    <a:pt x="26099" y="65600"/>
                    <a:pt x="26259" y="65694"/>
                    <a:pt x="26439" y="65771"/>
                  </a:cubicBezTo>
                  <a:cubicBezTo>
                    <a:pt x="26615" y="65857"/>
                    <a:pt x="26805" y="65933"/>
                    <a:pt x="27007" y="66007"/>
                  </a:cubicBezTo>
                  <a:cubicBezTo>
                    <a:pt x="27207" y="66088"/>
                    <a:pt x="27421" y="66141"/>
                    <a:pt x="27637" y="66214"/>
                  </a:cubicBezTo>
                  <a:cubicBezTo>
                    <a:pt x="27856" y="66268"/>
                    <a:pt x="28080" y="66328"/>
                    <a:pt x="28307" y="66372"/>
                  </a:cubicBezTo>
                  <a:cubicBezTo>
                    <a:pt x="28534" y="66407"/>
                    <a:pt x="28763" y="66460"/>
                    <a:pt x="28990" y="66481"/>
                  </a:cubicBezTo>
                  <a:cubicBezTo>
                    <a:pt x="29216" y="66503"/>
                    <a:pt x="29442" y="66535"/>
                    <a:pt x="29659" y="66543"/>
                  </a:cubicBezTo>
                  <a:cubicBezTo>
                    <a:pt x="29690" y="66544"/>
                    <a:pt x="29717" y="66544"/>
                    <a:pt x="29746" y="66547"/>
                  </a:cubicBezTo>
                  <a:cubicBezTo>
                    <a:pt x="30622" y="67686"/>
                    <a:pt x="31221" y="68611"/>
                    <a:pt x="30972" y="69337"/>
                  </a:cubicBezTo>
                  <a:cubicBezTo>
                    <a:pt x="30876" y="69362"/>
                    <a:pt x="30771" y="69384"/>
                    <a:pt x="30653" y="69407"/>
                  </a:cubicBezTo>
                  <a:cubicBezTo>
                    <a:pt x="30321" y="69469"/>
                    <a:pt x="29918" y="69512"/>
                    <a:pt x="29478" y="69524"/>
                  </a:cubicBezTo>
                  <a:cubicBezTo>
                    <a:pt x="29390" y="69527"/>
                    <a:pt x="29305" y="69528"/>
                    <a:pt x="29218" y="69528"/>
                  </a:cubicBezTo>
                  <a:cubicBezTo>
                    <a:pt x="29084" y="69528"/>
                    <a:pt x="28948" y="69525"/>
                    <a:pt x="28800" y="69517"/>
                  </a:cubicBezTo>
                  <a:cubicBezTo>
                    <a:pt x="28543" y="69509"/>
                    <a:pt x="28346" y="69482"/>
                    <a:pt x="28120" y="69452"/>
                  </a:cubicBezTo>
                  <a:lnTo>
                    <a:pt x="27799" y="69368"/>
                  </a:lnTo>
                  <a:cubicBezTo>
                    <a:pt x="27694" y="69335"/>
                    <a:pt x="27594" y="69288"/>
                    <a:pt x="27489" y="69249"/>
                  </a:cubicBezTo>
                  <a:cubicBezTo>
                    <a:pt x="27288" y="69155"/>
                    <a:pt x="27094" y="69045"/>
                    <a:pt x="26918" y="68917"/>
                  </a:cubicBezTo>
                  <a:cubicBezTo>
                    <a:pt x="26566" y="68659"/>
                    <a:pt x="26280" y="68348"/>
                    <a:pt x="26064" y="68058"/>
                  </a:cubicBezTo>
                  <a:cubicBezTo>
                    <a:pt x="25848" y="67765"/>
                    <a:pt x="25698" y="67496"/>
                    <a:pt x="25602" y="67303"/>
                  </a:cubicBezTo>
                  <a:cubicBezTo>
                    <a:pt x="25507" y="67111"/>
                    <a:pt x="25465" y="66994"/>
                    <a:pt x="25465" y="66994"/>
                  </a:cubicBezTo>
                  <a:lnTo>
                    <a:pt x="25465" y="66994"/>
                  </a:lnTo>
                  <a:cubicBezTo>
                    <a:pt x="25465" y="66994"/>
                    <a:pt x="25485" y="67118"/>
                    <a:pt x="25543" y="67327"/>
                  </a:cubicBezTo>
                  <a:cubicBezTo>
                    <a:pt x="25605" y="67537"/>
                    <a:pt x="25703" y="67833"/>
                    <a:pt x="25870" y="68174"/>
                  </a:cubicBezTo>
                  <a:cubicBezTo>
                    <a:pt x="26036" y="68516"/>
                    <a:pt x="26272" y="68901"/>
                    <a:pt x="26611" y="69261"/>
                  </a:cubicBezTo>
                  <a:cubicBezTo>
                    <a:pt x="26781" y="69441"/>
                    <a:pt x="26976" y="69609"/>
                    <a:pt x="27192" y="69763"/>
                  </a:cubicBezTo>
                  <a:cubicBezTo>
                    <a:pt x="27305" y="69832"/>
                    <a:pt x="27417" y="69908"/>
                    <a:pt x="27535" y="69974"/>
                  </a:cubicBezTo>
                  <a:lnTo>
                    <a:pt x="27905" y="70149"/>
                  </a:lnTo>
                  <a:cubicBezTo>
                    <a:pt x="28159" y="70237"/>
                    <a:pt x="28442" y="70323"/>
                    <a:pt x="28668" y="70371"/>
                  </a:cubicBezTo>
                  <a:cubicBezTo>
                    <a:pt x="28904" y="70428"/>
                    <a:pt x="29169" y="70482"/>
                    <a:pt x="29404" y="70518"/>
                  </a:cubicBezTo>
                  <a:cubicBezTo>
                    <a:pt x="29537" y="70539"/>
                    <a:pt x="29669" y="70557"/>
                    <a:pt x="29797" y="70572"/>
                  </a:cubicBezTo>
                  <a:cubicBezTo>
                    <a:pt x="29168" y="71009"/>
                    <a:pt x="28536" y="71307"/>
                    <a:pt x="28536" y="71307"/>
                  </a:cubicBezTo>
                  <a:cubicBezTo>
                    <a:pt x="25919" y="70919"/>
                    <a:pt x="24660" y="67770"/>
                    <a:pt x="24660" y="65927"/>
                  </a:cubicBezTo>
                  <a:cubicBezTo>
                    <a:pt x="24660" y="64085"/>
                    <a:pt x="24660" y="62098"/>
                    <a:pt x="23883" y="58852"/>
                  </a:cubicBezTo>
                  <a:cubicBezTo>
                    <a:pt x="23109" y="55605"/>
                    <a:pt x="22769" y="52455"/>
                    <a:pt x="22769" y="49837"/>
                  </a:cubicBezTo>
                  <a:cubicBezTo>
                    <a:pt x="22774" y="47230"/>
                    <a:pt x="21516" y="44422"/>
                    <a:pt x="21513" y="44418"/>
                  </a:cubicBezTo>
                  <a:lnTo>
                    <a:pt x="20969" y="43510"/>
                  </a:lnTo>
                  <a:cubicBezTo>
                    <a:pt x="20969" y="43510"/>
                    <a:pt x="19734" y="44384"/>
                    <a:pt x="18361" y="47615"/>
                  </a:cubicBezTo>
                  <a:cubicBezTo>
                    <a:pt x="18382" y="47618"/>
                    <a:pt x="18402" y="47619"/>
                    <a:pt x="18421" y="47620"/>
                  </a:cubicBezTo>
                  <a:cubicBezTo>
                    <a:pt x="18666" y="47640"/>
                    <a:pt x="18886" y="47648"/>
                    <a:pt x="19066" y="47648"/>
                  </a:cubicBezTo>
                  <a:cubicBezTo>
                    <a:pt x="19139" y="47648"/>
                    <a:pt x="19207" y="47647"/>
                    <a:pt x="19267" y="47645"/>
                  </a:cubicBezTo>
                  <a:cubicBezTo>
                    <a:pt x="19471" y="47635"/>
                    <a:pt x="19589" y="47618"/>
                    <a:pt x="19589" y="47618"/>
                  </a:cubicBezTo>
                  <a:lnTo>
                    <a:pt x="19589" y="47618"/>
                  </a:lnTo>
                  <a:cubicBezTo>
                    <a:pt x="19589" y="47618"/>
                    <a:pt x="19484" y="47674"/>
                    <a:pt x="19288" y="47749"/>
                  </a:cubicBezTo>
                  <a:cubicBezTo>
                    <a:pt x="19092" y="47826"/>
                    <a:pt x="18806" y="47920"/>
                    <a:pt x="18454" y="48008"/>
                  </a:cubicBezTo>
                  <a:cubicBezTo>
                    <a:pt x="18101" y="48097"/>
                    <a:pt x="17685" y="48180"/>
                    <a:pt x="17233" y="48247"/>
                  </a:cubicBezTo>
                  <a:cubicBezTo>
                    <a:pt x="17008" y="48281"/>
                    <a:pt x="16773" y="48312"/>
                    <a:pt x="16530" y="48337"/>
                  </a:cubicBezTo>
                  <a:cubicBezTo>
                    <a:pt x="16413" y="48348"/>
                    <a:pt x="16295" y="48360"/>
                    <a:pt x="16175" y="48372"/>
                  </a:cubicBezTo>
                  <a:cubicBezTo>
                    <a:pt x="16113" y="48378"/>
                    <a:pt x="16065" y="48386"/>
                    <a:pt x="15991" y="48387"/>
                  </a:cubicBezTo>
                  <a:lnTo>
                    <a:pt x="15813" y="48399"/>
                  </a:lnTo>
                  <a:cubicBezTo>
                    <a:pt x="15509" y="48418"/>
                    <a:pt x="15207" y="48434"/>
                    <a:pt x="14910" y="48448"/>
                  </a:cubicBezTo>
                  <a:cubicBezTo>
                    <a:pt x="15041" y="48515"/>
                    <a:pt x="15215" y="48595"/>
                    <a:pt x="15430" y="48677"/>
                  </a:cubicBezTo>
                  <a:cubicBezTo>
                    <a:pt x="15681" y="48771"/>
                    <a:pt x="15985" y="48864"/>
                    <a:pt x="16322" y="48931"/>
                  </a:cubicBezTo>
                  <a:cubicBezTo>
                    <a:pt x="16491" y="48967"/>
                    <a:pt x="16668" y="48993"/>
                    <a:pt x="16851" y="49010"/>
                  </a:cubicBezTo>
                  <a:cubicBezTo>
                    <a:pt x="17027" y="49033"/>
                    <a:pt x="17239" y="49033"/>
                    <a:pt x="17396" y="49045"/>
                  </a:cubicBezTo>
                  <a:lnTo>
                    <a:pt x="17655" y="49057"/>
                  </a:lnTo>
                  <a:cubicBezTo>
                    <a:pt x="17705" y="49063"/>
                    <a:pt x="17753" y="49065"/>
                    <a:pt x="17804" y="49071"/>
                  </a:cubicBezTo>
                  <a:cubicBezTo>
                    <a:pt x="16832" y="51977"/>
                    <a:pt x="17080" y="54649"/>
                    <a:pt x="16778" y="56894"/>
                  </a:cubicBezTo>
                  <a:cubicBezTo>
                    <a:pt x="16605" y="57184"/>
                    <a:pt x="16357" y="57529"/>
                    <a:pt x="16052" y="57856"/>
                  </a:cubicBezTo>
                  <a:cubicBezTo>
                    <a:pt x="15865" y="58056"/>
                    <a:pt x="15662" y="58248"/>
                    <a:pt x="15458" y="58424"/>
                  </a:cubicBezTo>
                  <a:cubicBezTo>
                    <a:pt x="15355" y="58507"/>
                    <a:pt x="15253" y="58590"/>
                    <a:pt x="15156" y="58667"/>
                  </a:cubicBezTo>
                  <a:lnTo>
                    <a:pt x="15136" y="58682"/>
                  </a:lnTo>
                  <a:cubicBezTo>
                    <a:pt x="15241" y="58667"/>
                    <a:pt x="15344" y="58651"/>
                    <a:pt x="15450" y="58635"/>
                  </a:cubicBezTo>
                  <a:cubicBezTo>
                    <a:pt x="15605" y="58615"/>
                    <a:pt x="15752" y="58577"/>
                    <a:pt x="15904" y="58547"/>
                  </a:cubicBezTo>
                  <a:cubicBezTo>
                    <a:pt x="16053" y="58514"/>
                    <a:pt x="16197" y="58476"/>
                    <a:pt x="16338" y="58437"/>
                  </a:cubicBezTo>
                  <a:cubicBezTo>
                    <a:pt x="16617" y="58353"/>
                    <a:pt x="16878" y="58264"/>
                    <a:pt x="17092" y="58170"/>
                  </a:cubicBezTo>
                  <a:cubicBezTo>
                    <a:pt x="17526" y="57986"/>
                    <a:pt x="17785" y="57794"/>
                    <a:pt x="17785" y="57794"/>
                  </a:cubicBezTo>
                  <a:lnTo>
                    <a:pt x="17785" y="57794"/>
                  </a:lnTo>
                  <a:cubicBezTo>
                    <a:pt x="17785" y="57794"/>
                    <a:pt x="17584" y="58047"/>
                    <a:pt x="17196" y="58345"/>
                  </a:cubicBezTo>
                  <a:cubicBezTo>
                    <a:pt x="17005" y="58496"/>
                    <a:pt x="16766" y="58655"/>
                    <a:pt x="16503" y="58815"/>
                  </a:cubicBezTo>
                  <a:cubicBezTo>
                    <a:pt x="16370" y="58890"/>
                    <a:pt x="16230" y="58970"/>
                    <a:pt x="16087" y="59044"/>
                  </a:cubicBezTo>
                  <a:cubicBezTo>
                    <a:pt x="15940" y="59115"/>
                    <a:pt x="15794" y="59196"/>
                    <a:pt x="15642" y="59258"/>
                  </a:cubicBezTo>
                  <a:cubicBezTo>
                    <a:pt x="15490" y="59324"/>
                    <a:pt x="15340" y="59393"/>
                    <a:pt x="15187" y="59450"/>
                  </a:cubicBezTo>
                  <a:cubicBezTo>
                    <a:pt x="15161" y="59459"/>
                    <a:pt x="15136" y="59470"/>
                    <a:pt x="15112" y="59478"/>
                  </a:cubicBezTo>
                  <a:cubicBezTo>
                    <a:pt x="15192" y="59493"/>
                    <a:pt x="15276" y="59510"/>
                    <a:pt x="15363" y="59520"/>
                  </a:cubicBezTo>
                  <a:cubicBezTo>
                    <a:pt x="15498" y="59537"/>
                    <a:pt x="15642" y="59556"/>
                    <a:pt x="15790" y="59573"/>
                  </a:cubicBezTo>
                  <a:cubicBezTo>
                    <a:pt x="15852" y="59579"/>
                    <a:pt x="15917" y="59583"/>
                    <a:pt x="15981" y="59587"/>
                  </a:cubicBezTo>
                  <a:cubicBezTo>
                    <a:pt x="15907" y="59794"/>
                    <a:pt x="15845" y="60003"/>
                    <a:pt x="15790" y="60217"/>
                  </a:cubicBezTo>
                  <a:cubicBezTo>
                    <a:pt x="15716" y="60218"/>
                    <a:pt x="15639" y="60222"/>
                    <a:pt x="15564" y="60223"/>
                  </a:cubicBezTo>
                  <a:cubicBezTo>
                    <a:pt x="15367" y="60233"/>
                    <a:pt x="15160" y="60227"/>
                    <a:pt x="14953" y="60233"/>
                  </a:cubicBezTo>
                  <a:cubicBezTo>
                    <a:pt x="14919" y="60232"/>
                    <a:pt x="14884" y="60232"/>
                    <a:pt x="14850" y="60232"/>
                  </a:cubicBezTo>
                  <a:cubicBezTo>
                    <a:pt x="14780" y="60232"/>
                    <a:pt x="14711" y="60233"/>
                    <a:pt x="14641" y="60233"/>
                  </a:cubicBezTo>
                  <a:cubicBezTo>
                    <a:pt x="14536" y="60233"/>
                    <a:pt x="14432" y="60232"/>
                    <a:pt x="14327" y="60229"/>
                  </a:cubicBezTo>
                  <a:cubicBezTo>
                    <a:pt x="14118" y="60225"/>
                    <a:pt x="13910" y="60214"/>
                    <a:pt x="13706" y="60202"/>
                  </a:cubicBezTo>
                  <a:cubicBezTo>
                    <a:pt x="13503" y="60184"/>
                    <a:pt x="13301" y="60172"/>
                    <a:pt x="13112" y="60143"/>
                  </a:cubicBezTo>
                  <a:cubicBezTo>
                    <a:pt x="12920" y="60116"/>
                    <a:pt x="12737" y="60084"/>
                    <a:pt x="12567" y="60047"/>
                  </a:cubicBezTo>
                  <a:cubicBezTo>
                    <a:pt x="12396" y="60003"/>
                    <a:pt x="12235" y="59960"/>
                    <a:pt x="12092" y="59909"/>
                  </a:cubicBezTo>
                  <a:cubicBezTo>
                    <a:pt x="11804" y="59803"/>
                    <a:pt x="11580" y="59674"/>
                    <a:pt x="11430" y="59561"/>
                  </a:cubicBezTo>
                  <a:cubicBezTo>
                    <a:pt x="11356" y="59504"/>
                    <a:pt x="11298" y="59458"/>
                    <a:pt x="11258" y="59426"/>
                  </a:cubicBezTo>
                  <a:cubicBezTo>
                    <a:pt x="11221" y="59394"/>
                    <a:pt x="11191" y="59386"/>
                    <a:pt x="11187" y="59386"/>
                  </a:cubicBezTo>
                  <a:cubicBezTo>
                    <a:pt x="11186" y="59386"/>
                    <a:pt x="11186" y="59387"/>
                    <a:pt x="11186" y="59387"/>
                  </a:cubicBezTo>
                  <a:cubicBezTo>
                    <a:pt x="11188" y="59387"/>
                    <a:pt x="11212" y="59399"/>
                    <a:pt x="11233" y="59446"/>
                  </a:cubicBezTo>
                  <a:cubicBezTo>
                    <a:pt x="11259" y="59490"/>
                    <a:pt x="11291" y="59560"/>
                    <a:pt x="11348" y="59640"/>
                  </a:cubicBezTo>
                  <a:cubicBezTo>
                    <a:pt x="11455" y="59803"/>
                    <a:pt x="11651" y="60022"/>
                    <a:pt x="11944" y="60206"/>
                  </a:cubicBezTo>
                  <a:cubicBezTo>
                    <a:pt x="12088" y="60298"/>
                    <a:pt x="12253" y="60386"/>
                    <a:pt x="12435" y="60460"/>
                  </a:cubicBezTo>
                  <a:cubicBezTo>
                    <a:pt x="12617" y="60531"/>
                    <a:pt x="12811" y="60602"/>
                    <a:pt x="13018" y="60646"/>
                  </a:cubicBezTo>
                  <a:cubicBezTo>
                    <a:pt x="13429" y="60748"/>
                    <a:pt x="13874" y="60801"/>
                    <a:pt x="14317" y="60810"/>
                  </a:cubicBezTo>
                  <a:cubicBezTo>
                    <a:pt x="14372" y="60811"/>
                    <a:pt x="14427" y="60812"/>
                    <a:pt x="14483" y="60812"/>
                  </a:cubicBezTo>
                  <a:cubicBezTo>
                    <a:pt x="14648" y="60812"/>
                    <a:pt x="14813" y="60807"/>
                    <a:pt x="14975" y="60798"/>
                  </a:cubicBezTo>
                  <a:cubicBezTo>
                    <a:pt x="15192" y="60785"/>
                    <a:pt x="15403" y="60760"/>
                    <a:pt x="15606" y="60734"/>
                  </a:cubicBezTo>
                  <a:cubicBezTo>
                    <a:pt x="15630" y="60731"/>
                    <a:pt x="15650" y="60727"/>
                    <a:pt x="15673" y="60724"/>
                  </a:cubicBezTo>
                  <a:lnTo>
                    <a:pt x="15673" y="60724"/>
                  </a:lnTo>
                  <a:cubicBezTo>
                    <a:pt x="15390" y="62122"/>
                    <a:pt x="15404" y="63614"/>
                    <a:pt x="15443" y="64952"/>
                  </a:cubicBezTo>
                  <a:cubicBezTo>
                    <a:pt x="15503" y="64952"/>
                    <a:pt x="15564" y="64952"/>
                    <a:pt x="15624" y="64952"/>
                  </a:cubicBezTo>
                  <a:cubicBezTo>
                    <a:pt x="15669" y="64952"/>
                    <a:pt x="15714" y="64952"/>
                    <a:pt x="15758" y="64950"/>
                  </a:cubicBezTo>
                  <a:cubicBezTo>
                    <a:pt x="15946" y="64937"/>
                    <a:pt x="16130" y="64930"/>
                    <a:pt x="16301" y="64903"/>
                  </a:cubicBezTo>
                  <a:cubicBezTo>
                    <a:pt x="16476" y="64884"/>
                    <a:pt x="16639" y="64856"/>
                    <a:pt x="16790" y="64828"/>
                  </a:cubicBezTo>
                  <a:cubicBezTo>
                    <a:pt x="17397" y="64717"/>
                    <a:pt x="17788" y="64564"/>
                    <a:pt x="17788" y="64563"/>
                  </a:cubicBezTo>
                  <a:lnTo>
                    <a:pt x="17788" y="64563"/>
                  </a:lnTo>
                  <a:cubicBezTo>
                    <a:pt x="17788" y="64564"/>
                    <a:pt x="17451" y="64812"/>
                    <a:pt x="16875" y="65086"/>
                  </a:cubicBezTo>
                  <a:cubicBezTo>
                    <a:pt x="16874" y="65086"/>
                    <a:pt x="16874" y="65089"/>
                    <a:pt x="16872" y="65089"/>
                  </a:cubicBezTo>
                  <a:cubicBezTo>
                    <a:pt x="16860" y="65091"/>
                    <a:pt x="16851" y="65097"/>
                    <a:pt x="16839" y="65101"/>
                  </a:cubicBezTo>
                  <a:cubicBezTo>
                    <a:pt x="16691" y="65157"/>
                    <a:pt x="16531" y="65217"/>
                    <a:pt x="16363" y="65281"/>
                  </a:cubicBezTo>
                  <a:cubicBezTo>
                    <a:pt x="16193" y="65333"/>
                    <a:pt x="16009" y="65388"/>
                    <a:pt x="15821" y="65446"/>
                  </a:cubicBezTo>
                  <a:cubicBezTo>
                    <a:pt x="15633" y="65506"/>
                    <a:pt x="15434" y="65540"/>
                    <a:pt x="15233" y="65592"/>
                  </a:cubicBezTo>
                  <a:cubicBezTo>
                    <a:pt x="15028" y="65646"/>
                    <a:pt x="14823" y="65663"/>
                    <a:pt x="14612" y="65702"/>
                  </a:cubicBezTo>
                  <a:cubicBezTo>
                    <a:pt x="14403" y="65737"/>
                    <a:pt x="14193" y="65747"/>
                    <a:pt x="13984" y="65769"/>
                  </a:cubicBezTo>
                  <a:cubicBezTo>
                    <a:pt x="13816" y="65774"/>
                    <a:pt x="13648" y="65783"/>
                    <a:pt x="13484" y="65783"/>
                  </a:cubicBezTo>
                  <a:cubicBezTo>
                    <a:pt x="13445" y="65783"/>
                    <a:pt x="13406" y="65783"/>
                    <a:pt x="13367" y="65781"/>
                  </a:cubicBezTo>
                  <a:cubicBezTo>
                    <a:pt x="13167" y="65775"/>
                    <a:pt x="12971" y="65768"/>
                    <a:pt x="12789" y="65744"/>
                  </a:cubicBezTo>
                  <a:cubicBezTo>
                    <a:pt x="12602" y="65730"/>
                    <a:pt x="12430" y="65694"/>
                    <a:pt x="12269" y="65669"/>
                  </a:cubicBezTo>
                  <a:cubicBezTo>
                    <a:pt x="12112" y="65634"/>
                    <a:pt x="11963" y="65606"/>
                    <a:pt x="11836" y="65565"/>
                  </a:cubicBezTo>
                  <a:cubicBezTo>
                    <a:pt x="11708" y="65532"/>
                    <a:pt x="11597" y="65491"/>
                    <a:pt x="11507" y="65459"/>
                  </a:cubicBezTo>
                  <a:cubicBezTo>
                    <a:pt x="11328" y="65392"/>
                    <a:pt x="11228" y="65340"/>
                    <a:pt x="11228" y="65340"/>
                  </a:cubicBezTo>
                  <a:lnTo>
                    <a:pt x="11228" y="65340"/>
                  </a:lnTo>
                  <a:cubicBezTo>
                    <a:pt x="11228" y="65340"/>
                    <a:pt x="11311" y="65414"/>
                    <a:pt x="11474" y="65526"/>
                  </a:cubicBezTo>
                  <a:cubicBezTo>
                    <a:pt x="11556" y="65580"/>
                    <a:pt x="11655" y="65647"/>
                    <a:pt x="11776" y="65713"/>
                  </a:cubicBezTo>
                  <a:cubicBezTo>
                    <a:pt x="11893" y="65784"/>
                    <a:pt x="12034" y="65850"/>
                    <a:pt x="12187" y="65928"/>
                  </a:cubicBezTo>
                  <a:cubicBezTo>
                    <a:pt x="12343" y="65995"/>
                    <a:pt x="12511" y="66074"/>
                    <a:pt x="12697" y="66137"/>
                  </a:cubicBezTo>
                  <a:cubicBezTo>
                    <a:pt x="12883" y="66209"/>
                    <a:pt x="13080" y="66266"/>
                    <a:pt x="13288" y="66327"/>
                  </a:cubicBezTo>
                  <a:cubicBezTo>
                    <a:pt x="13496" y="66387"/>
                    <a:pt x="13715" y="66427"/>
                    <a:pt x="13939" y="66477"/>
                  </a:cubicBezTo>
                  <a:cubicBezTo>
                    <a:pt x="14162" y="66509"/>
                    <a:pt x="14395" y="66556"/>
                    <a:pt x="14626" y="66575"/>
                  </a:cubicBezTo>
                  <a:cubicBezTo>
                    <a:pt x="14852" y="66590"/>
                    <a:pt x="15084" y="66624"/>
                    <a:pt x="15308" y="66624"/>
                  </a:cubicBezTo>
                  <a:cubicBezTo>
                    <a:pt x="15313" y="66624"/>
                    <a:pt x="15317" y="66623"/>
                    <a:pt x="15321" y="66623"/>
                  </a:cubicBezTo>
                  <a:cubicBezTo>
                    <a:pt x="15376" y="66623"/>
                    <a:pt x="15430" y="66625"/>
                    <a:pt x="15485" y="66627"/>
                  </a:cubicBezTo>
                  <a:cubicBezTo>
                    <a:pt x="15485" y="66908"/>
                    <a:pt x="15481" y="67174"/>
                    <a:pt x="15464" y="67420"/>
                  </a:cubicBezTo>
                  <a:cubicBezTo>
                    <a:pt x="15429" y="67919"/>
                    <a:pt x="15267" y="68367"/>
                    <a:pt x="15045" y="68760"/>
                  </a:cubicBezTo>
                  <a:cubicBezTo>
                    <a:pt x="14897" y="68773"/>
                    <a:pt x="14717" y="68791"/>
                    <a:pt x="14510" y="68811"/>
                  </a:cubicBezTo>
                  <a:cubicBezTo>
                    <a:pt x="13983" y="68857"/>
                    <a:pt x="13292" y="68925"/>
                    <a:pt x="12611" y="68925"/>
                  </a:cubicBezTo>
                  <a:cubicBezTo>
                    <a:pt x="12568" y="68925"/>
                    <a:pt x="12526" y="68924"/>
                    <a:pt x="12484" y="68924"/>
                  </a:cubicBezTo>
                  <a:cubicBezTo>
                    <a:pt x="12302" y="68922"/>
                    <a:pt x="12128" y="68909"/>
                    <a:pt x="11957" y="68890"/>
                  </a:cubicBezTo>
                  <a:cubicBezTo>
                    <a:pt x="11779" y="68863"/>
                    <a:pt x="11658" y="68850"/>
                    <a:pt x="11474" y="68784"/>
                  </a:cubicBezTo>
                  <a:cubicBezTo>
                    <a:pt x="11354" y="68751"/>
                    <a:pt x="11215" y="68682"/>
                    <a:pt x="11127" y="68596"/>
                  </a:cubicBezTo>
                  <a:cubicBezTo>
                    <a:pt x="11033" y="68510"/>
                    <a:pt x="10970" y="68399"/>
                    <a:pt x="10935" y="68278"/>
                  </a:cubicBezTo>
                  <a:cubicBezTo>
                    <a:pt x="10864" y="68036"/>
                    <a:pt x="10899" y="67794"/>
                    <a:pt x="10931" y="67637"/>
                  </a:cubicBezTo>
                  <a:cubicBezTo>
                    <a:pt x="10966" y="67479"/>
                    <a:pt x="11004" y="67389"/>
                    <a:pt x="11004" y="67389"/>
                  </a:cubicBezTo>
                  <a:lnTo>
                    <a:pt x="11004" y="67389"/>
                  </a:lnTo>
                  <a:cubicBezTo>
                    <a:pt x="11004" y="67389"/>
                    <a:pt x="10943" y="67463"/>
                    <a:pt x="10863" y="67613"/>
                  </a:cubicBezTo>
                  <a:cubicBezTo>
                    <a:pt x="10788" y="67762"/>
                    <a:pt x="10675" y="67988"/>
                    <a:pt x="10671" y="68313"/>
                  </a:cubicBezTo>
                  <a:cubicBezTo>
                    <a:pt x="10673" y="68473"/>
                    <a:pt x="10710" y="68661"/>
                    <a:pt x="10812" y="68831"/>
                  </a:cubicBezTo>
                  <a:cubicBezTo>
                    <a:pt x="10917" y="69007"/>
                    <a:pt x="11059" y="69148"/>
                    <a:pt x="11255" y="69273"/>
                  </a:cubicBezTo>
                  <a:cubicBezTo>
                    <a:pt x="11389" y="69362"/>
                    <a:pt x="11618" y="69461"/>
                    <a:pt x="11797" y="69527"/>
                  </a:cubicBezTo>
                  <a:cubicBezTo>
                    <a:pt x="11987" y="69591"/>
                    <a:pt x="12182" y="69650"/>
                    <a:pt x="12375" y="69697"/>
                  </a:cubicBezTo>
                  <a:cubicBezTo>
                    <a:pt x="12951" y="69837"/>
                    <a:pt x="13520" y="69923"/>
                    <a:pt x="14008" y="69990"/>
                  </a:cubicBezTo>
                  <a:cubicBezTo>
                    <a:pt x="13470" y="70456"/>
                    <a:pt x="12979" y="70712"/>
                    <a:pt x="12941" y="70731"/>
                  </a:cubicBezTo>
                  <a:lnTo>
                    <a:pt x="12941" y="70731"/>
                  </a:lnTo>
                  <a:cubicBezTo>
                    <a:pt x="12940" y="70731"/>
                    <a:pt x="12940" y="70731"/>
                    <a:pt x="12939" y="70731"/>
                  </a:cubicBezTo>
                  <a:cubicBezTo>
                    <a:pt x="7028" y="70367"/>
                    <a:pt x="11776" y="66468"/>
                    <a:pt x="11098" y="62493"/>
                  </a:cubicBezTo>
                  <a:cubicBezTo>
                    <a:pt x="11070" y="62329"/>
                    <a:pt x="11044" y="62175"/>
                    <a:pt x="11017" y="62017"/>
                  </a:cubicBezTo>
                  <a:lnTo>
                    <a:pt x="11017" y="62017"/>
                  </a:lnTo>
                  <a:cubicBezTo>
                    <a:pt x="11033" y="62031"/>
                    <a:pt x="11049" y="62047"/>
                    <a:pt x="11066" y="62060"/>
                  </a:cubicBezTo>
                  <a:cubicBezTo>
                    <a:pt x="11185" y="62148"/>
                    <a:pt x="11295" y="62248"/>
                    <a:pt x="11427" y="62322"/>
                  </a:cubicBezTo>
                  <a:cubicBezTo>
                    <a:pt x="11674" y="62486"/>
                    <a:pt x="11943" y="62612"/>
                    <a:pt x="12195" y="62712"/>
                  </a:cubicBezTo>
                  <a:cubicBezTo>
                    <a:pt x="12453" y="62806"/>
                    <a:pt x="12695" y="62873"/>
                    <a:pt x="12907" y="62909"/>
                  </a:cubicBezTo>
                  <a:cubicBezTo>
                    <a:pt x="13194" y="62964"/>
                    <a:pt x="13417" y="62973"/>
                    <a:pt x="13530" y="62973"/>
                  </a:cubicBezTo>
                  <a:cubicBezTo>
                    <a:pt x="13583" y="62973"/>
                    <a:pt x="13612" y="62971"/>
                    <a:pt x="13612" y="62971"/>
                  </a:cubicBezTo>
                  <a:cubicBezTo>
                    <a:pt x="13612" y="62971"/>
                    <a:pt x="13330" y="62933"/>
                    <a:pt x="12944" y="62779"/>
                  </a:cubicBezTo>
                  <a:cubicBezTo>
                    <a:pt x="12750" y="62705"/>
                    <a:pt x="12535" y="62595"/>
                    <a:pt x="12316" y="62465"/>
                  </a:cubicBezTo>
                  <a:cubicBezTo>
                    <a:pt x="12101" y="62329"/>
                    <a:pt x="11883" y="62168"/>
                    <a:pt x="11695" y="61980"/>
                  </a:cubicBezTo>
                  <a:cubicBezTo>
                    <a:pt x="11595" y="61894"/>
                    <a:pt x="11515" y="61785"/>
                    <a:pt x="11427" y="61691"/>
                  </a:cubicBezTo>
                  <a:cubicBezTo>
                    <a:pt x="11341" y="61593"/>
                    <a:pt x="11274" y="61484"/>
                    <a:pt x="11201" y="61389"/>
                  </a:cubicBezTo>
                  <a:cubicBezTo>
                    <a:pt x="11131" y="61290"/>
                    <a:pt x="11080" y="61181"/>
                    <a:pt x="11024" y="61087"/>
                  </a:cubicBezTo>
                  <a:cubicBezTo>
                    <a:pt x="10964" y="60994"/>
                    <a:pt x="10931" y="60892"/>
                    <a:pt x="10890" y="60805"/>
                  </a:cubicBezTo>
                  <a:cubicBezTo>
                    <a:pt x="10852" y="60715"/>
                    <a:pt x="10810" y="60638"/>
                    <a:pt x="10790" y="60560"/>
                  </a:cubicBezTo>
                  <a:cubicBezTo>
                    <a:pt x="10785" y="60543"/>
                    <a:pt x="10778" y="60525"/>
                    <a:pt x="10774" y="60509"/>
                  </a:cubicBezTo>
                  <a:cubicBezTo>
                    <a:pt x="10608" y="59403"/>
                    <a:pt x="10500" y="58503"/>
                    <a:pt x="10447" y="57676"/>
                  </a:cubicBezTo>
                  <a:lnTo>
                    <a:pt x="10447" y="57676"/>
                  </a:lnTo>
                  <a:cubicBezTo>
                    <a:pt x="10584" y="57879"/>
                    <a:pt x="10734" y="58079"/>
                    <a:pt x="10911" y="58253"/>
                  </a:cubicBezTo>
                  <a:cubicBezTo>
                    <a:pt x="11101" y="58452"/>
                    <a:pt x="11321" y="58623"/>
                    <a:pt x="11549" y="58765"/>
                  </a:cubicBezTo>
                  <a:cubicBezTo>
                    <a:pt x="11777" y="58909"/>
                    <a:pt x="12023" y="59008"/>
                    <a:pt x="12262" y="59087"/>
                  </a:cubicBezTo>
                  <a:cubicBezTo>
                    <a:pt x="12613" y="59194"/>
                    <a:pt x="12955" y="59232"/>
                    <a:pt x="13264" y="59232"/>
                  </a:cubicBezTo>
                  <a:cubicBezTo>
                    <a:pt x="13381" y="59232"/>
                    <a:pt x="13493" y="59226"/>
                    <a:pt x="13598" y="59217"/>
                  </a:cubicBezTo>
                  <a:cubicBezTo>
                    <a:pt x="13986" y="59183"/>
                    <a:pt x="14297" y="59103"/>
                    <a:pt x="14509" y="59036"/>
                  </a:cubicBezTo>
                  <a:cubicBezTo>
                    <a:pt x="14722" y="58969"/>
                    <a:pt x="14836" y="58915"/>
                    <a:pt x="14836" y="58915"/>
                  </a:cubicBezTo>
                  <a:lnTo>
                    <a:pt x="14836" y="58915"/>
                  </a:lnTo>
                  <a:cubicBezTo>
                    <a:pt x="14836" y="58915"/>
                    <a:pt x="14715" y="58953"/>
                    <a:pt x="14497" y="58988"/>
                  </a:cubicBezTo>
                  <a:cubicBezTo>
                    <a:pt x="14325" y="59016"/>
                    <a:pt x="14090" y="59042"/>
                    <a:pt x="13815" y="59042"/>
                  </a:cubicBezTo>
                  <a:cubicBezTo>
                    <a:pt x="13744" y="59042"/>
                    <a:pt x="13671" y="59040"/>
                    <a:pt x="13596" y="59036"/>
                  </a:cubicBezTo>
                  <a:cubicBezTo>
                    <a:pt x="13226" y="59015"/>
                    <a:pt x="12798" y="58934"/>
                    <a:pt x="12394" y="58745"/>
                  </a:cubicBezTo>
                  <a:cubicBezTo>
                    <a:pt x="12194" y="58645"/>
                    <a:pt x="11998" y="58530"/>
                    <a:pt x="11823" y="58381"/>
                  </a:cubicBezTo>
                  <a:cubicBezTo>
                    <a:pt x="11648" y="58230"/>
                    <a:pt x="11487" y="58067"/>
                    <a:pt x="11353" y="57875"/>
                  </a:cubicBezTo>
                  <a:cubicBezTo>
                    <a:pt x="11213" y="57692"/>
                    <a:pt x="11105" y="57484"/>
                    <a:pt x="11005" y="57280"/>
                  </a:cubicBezTo>
                  <a:cubicBezTo>
                    <a:pt x="10911" y="57072"/>
                    <a:pt x="10835" y="56857"/>
                    <a:pt x="10774" y="56645"/>
                  </a:cubicBezTo>
                  <a:cubicBezTo>
                    <a:pt x="10716" y="56431"/>
                    <a:pt x="10663" y="56226"/>
                    <a:pt x="10635" y="56021"/>
                  </a:cubicBezTo>
                  <a:cubicBezTo>
                    <a:pt x="10596" y="55823"/>
                    <a:pt x="10575" y="55629"/>
                    <a:pt x="10559" y="55449"/>
                  </a:cubicBezTo>
                  <a:cubicBezTo>
                    <a:pt x="10535" y="55273"/>
                    <a:pt x="10535" y="55106"/>
                    <a:pt x="10526" y="54959"/>
                  </a:cubicBezTo>
                  <a:cubicBezTo>
                    <a:pt x="10515" y="54813"/>
                    <a:pt x="10516" y="54685"/>
                    <a:pt x="10516" y="54581"/>
                  </a:cubicBezTo>
                  <a:lnTo>
                    <a:pt x="10516" y="54346"/>
                  </a:lnTo>
                  <a:cubicBezTo>
                    <a:pt x="10577" y="53718"/>
                    <a:pt x="10653" y="53094"/>
                    <a:pt x="10731" y="52460"/>
                  </a:cubicBezTo>
                  <a:cubicBezTo>
                    <a:pt x="10917" y="52557"/>
                    <a:pt x="11125" y="52662"/>
                    <a:pt x="11356" y="52762"/>
                  </a:cubicBezTo>
                  <a:cubicBezTo>
                    <a:pt x="11482" y="52823"/>
                    <a:pt x="11622" y="52870"/>
                    <a:pt x="11759" y="52923"/>
                  </a:cubicBezTo>
                  <a:cubicBezTo>
                    <a:pt x="11896" y="52978"/>
                    <a:pt x="12039" y="53020"/>
                    <a:pt x="12182" y="53066"/>
                  </a:cubicBezTo>
                  <a:cubicBezTo>
                    <a:pt x="12468" y="53154"/>
                    <a:pt x="12759" y="53219"/>
                    <a:pt x="13033" y="53264"/>
                  </a:cubicBezTo>
                  <a:cubicBezTo>
                    <a:pt x="13173" y="53279"/>
                    <a:pt x="13303" y="53302"/>
                    <a:pt x="13430" y="53307"/>
                  </a:cubicBezTo>
                  <a:cubicBezTo>
                    <a:pt x="13537" y="53317"/>
                    <a:pt x="13639" y="53320"/>
                    <a:pt x="13735" y="53320"/>
                  </a:cubicBezTo>
                  <a:cubicBezTo>
                    <a:pt x="13752" y="53320"/>
                    <a:pt x="13769" y="53320"/>
                    <a:pt x="13786" y="53320"/>
                  </a:cubicBezTo>
                  <a:cubicBezTo>
                    <a:pt x="14228" y="53318"/>
                    <a:pt x="14505" y="53231"/>
                    <a:pt x="14505" y="53231"/>
                  </a:cubicBezTo>
                  <a:lnTo>
                    <a:pt x="14505" y="53231"/>
                  </a:lnTo>
                  <a:cubicBezTo>
                    <a:pt x="14505" y="53231"/>
                    <a:pt x="14493" y="53231"/>
                    <a:pt x="14470" y="53231"/>
                  </a:cubicBezTo>
                  <a:cubicBezTo>
                    <a:pt x="14381" y="53231"/>
                    <a:pt x="14131" y="53223"/>
                    <a:pt x="13806" y="53140"/>
                  </a:cubicBezTo>
                  <a:cubicBezTo>
                    <a:pt x="13704" y="53114"/>
                    <a:pt x="13596" y="53085"/>
                    <a:pt x="13483" y="53044"/>
                  </a:cubicBezTo>
                  <a:cubicBezTo>
                    <a:pt x="13369" y="53011"/>
                    <a:pt x="13253" y="52957"/>
                    <a:pt x="13134" y="52911"/>
                  </a:cubicBezTo>
                  <a:cubicBezTo>
                    <a:pt x="12897" y="52805"/>
                    <a:pt x="12650" y="52682"/>
                    <a:pt x="12419" y="52535"/>
                  </a:cubicBezTo>
                  <a:cubicBezTo>
                    <a:pt x="12302" y="52461"/>
                    <a:pt x="12186" y="52393"/>
                    <a:pt x="12078" y="52311"/>
                  </a:cubicBezTo>
                  <a:cubicBezTo>
                    <a:pt x="11969" y="52232"/>
                    <a:pt x="11859" y="52159"/>
                    <a:pt x="11761" y="52076"/>
                  </a:cubicBezTo>
                  <a:cubicBezTo>
                    <a:pt x="11560" y="51919"/>
                    <a:pt x="11380" y="51762"/>
                    <a:pt x="11231" y="51622"/>
                  </a:cubicBezTo>
                  <a:cubicBezTo>
                    <a:pt x="11079" y="51492"/>
                    <a:pt x="10966" y="51364"/>
                    <a:pt x="10883" y="51281"/>
                  </a:cubicBezTo>
                  <a:cubicBezTo>
                    <a:pt x="11079" y="49715"/>
                    <a:pt x="11266" y="48069"/>
                    <a:pt x="11294" y="46210"/>
                  </a:cubicBezTo>
                  <a:cubicBezTo>
                    <a:pt x="11313" y="44975"/>
                    <a:pt x="11462" y="43792"/>
                    <a:pt x="11661" y="42633"/>
                  </a:cubicBezTo>
                  <a:cubicBezTo>
                    <a:pt x="11797" y="42687"/>
                    <a:pt x="11965" y="42746"/>
                    <a:pt x="12157" y="42807"/>
                  </a:cubicBezTo>
                  <a:cubicBezTo>
                    <a:pt x="12292" y="42857"/>
                    <a:pt x="12439" y="42893"/>
                    <a:pt x="12595" y="42938"/>
                  </a:cubicBezTo>
                  <a:cubicBezTo>
                    <a:pt x="12750" y="42985"/>
                    <a:pt x="12913" y="43022"/>
                    <a:pt x="13085" y="43061"/>
                  </a:cubicBezTo>
                  <a:cubicBezTo>
                    <a:pt x="13424" y="43143"/>
                    <a:pt x="13790" y="43209"/>
                    <a:pt x="14153" y="43267"/>
                  </a:cubicBezTo>
                  <a:cubicBezTo>
                    <a:pt x="14879" y="43381"/>
                    <a:pt x="15610" y="43429"/>
                    <a:pt x="16154" y="43445"/>
                  </a:cubicBezTo>
                  <a:cubicBezTo>
                    <a:pt x="16354" y="43452"/>
                    <a:pt x="16530" y="43454"/>
                    <a:pt x="16672" y="43454"/>
                  </a:cubicBezTo>
                  <a:cubicBezTo>
                    <a:pt x="16916" y="43454"/>
                    <a:pt x="17060" y="43448"/>
                    <a:pt x="17060" y="43448"/>
                  </a:cubicBezTo>
                  <a:cubicBezTo>
                    <a:pt x="17060" y="43448"/>
                    <a:pt x="16703" y="43392"/>
                    <a:pt x="16179" y="43267"/>
                  </a:cubicBezTo>
                  <a:cubicBezTo>
                    <a:pt x="15656" y="43142"/>
                    <a:pt x="14964" y="42951"/>
                    <a:pt x="14299" y="42703"/>
                  </a:cubicBezTo>
                  <a:cubicBezTo>
                    <a:pt x="13966" y="42579"/>
                    <a:pt x="13639" y="42448"/>
                    <a:pt x="13342" y="42308"/>
                  </a:cubicBezTo>
                  <a:cubicBezTo>
                    <a:pt x="13193" y="42239"/>
                    <a:pt x="13050" y="42174"/>
                    <a:pt x="12917" y="42102"/>
                  </a:cubicBezTo>
                  <a:cubicBezTo>
                    <a:pt x="12784" y="42034"/>
                    <a:pt x="12658" y="41974"/>
                    <a:pt x="12548" y="41906"/>
                  </a:cubicBezTo>
                  <a:cubicBezTo>
                    <a:pt x="12323" y="41779"/>
                    <a:pt x="12141" y="41669"/>
                    <a:pt x="12020" y="41584"/>
                  </a:cubicBezTo>
                  <a:cubicBezTo>
                    <a:pt x="11956" y="41541"/>
                    <a:pt x="11906" y="41509"/>
                    <a:pt x="11873" y="41487"/>
                  </a:cubicBezTo>
                  <a:cubicBezTo>
                    <a:pt x="11983" y="40931"/>
                    <a:pt x="12097" y="40381"/>
                    <a:pt x="12211" y="39832"/>
                  </a:cubicBezTo>
                  <a:close/>
                  <a:moveTo>
                    <a:pt x="28542" y="71314"/>
                  </a:moveTo>
                  <a:cubicBezTo>
                    <a:pt x="28691" y="71336"/>
                    <a:pt x="28837" y="71354"/>
                    <a:pt x="28982" y="71371"/>
                  </a:cubicBezTo>
                  <a:cubicBezTo>
                    <a:pt x="28837" y="71354"/>
                    <a:pt x="28690" y="71336"/>
                    <a:pt x="28542" y="71314"/>
                  </a:cubicBezTo>
                  <a:close/>
                  <a:moveTo>
                    <a:pt x="29114" y="71384"/>
                  </a:moveTo>
                  <a:lnTo>
                    <a:pt x="29114" y="71384"/>
                  </a:lnTo>
                  <a:cubicBezTo>
                    <a:pt x="29215" y="71395"/>
                    <a:pt x="29314" y="71403"/>
                    <a:pt x="29412" y="71411"/>
                  </a:cubicBezTo>
                  <a:cubicBezTo>
                    <a:pt x="29314" y="71404"/>
                    <a:pt x="29215" y="71395"/>
                    <a:pt x="29114" y="71384"/>
                  </a:cubicBezTo>
                  <a:close/>
                  <a:moveTo>
                    <a:pt x="29560" y="71422"/>
                  </a:moveTo>
                  <a:cubicBezTo>
                    <a:pt x="29655" y="71426"/>
                    <a:pt x="29748" y="71430"/>
                    <a:pt x="29839" y="71434"/>
                  </a:cubicBezTo>
                  <a:cubicBezTo>
                    <a:pt x="29748" y="71430"/>
                    <a:pt x="29654" y="71427"/>
                    <a:pt x="29560" y="71422"/>
                  </a:cubicBezTo>
                  <a:close/>
                  <a:moveTo>
                    <a:pt x="32133" y="66688"/>
                  </a:moveTo>
                  <a:cubicBezTo>
                    <a:pt x="32149" y="66710"/>
                    <a:pt x="32205" y="66791"/>
                    <a:pt x="32279" y="66926"/>
                  </a:cubicBezTo>
                  <a:cubicBezTo>
                    <a:pt x="32364" y="67085"/>
                    <a:pt x="32476" y="67326"/>
                    <a:pt x="32565" y="67627"/>
                  </a:cubicBezTo>
                  <a:cubicBezTo>
                    <a:pt x="32652" y="67926"/>
                    <a:pt x="32742" y="68285"/>
                    <a:pt x="32792" y="68671"/>
                  </a:cubicBezTo>
                  <a:cubicBezTo>
                    <a:pt x="32804" y="68769"/>
                    <a:pt x="32816" y="68870"/>
                    <a:pt x="32827" y="68971"/>
                  </a:cubicBezTo>
                  <a:cubicBezTo>
                    <a:pt x="32831" y="69073"/>
                    <a:pt x="32834" y="69175"/>
                    <a:pt x="32838" y="69280"/>
                  </a:cubicBezTo>
                  <a:cubicBezTo>
                    <a:pt x="32834" y="69489"/>
                    <a:pt x="32816" y="69703"/>
                    <a:pt x="32771" y="69912"/>
                  </a:cubicBezTo>
                  <a:cubicBezTo>
                    <a:pt x="32746" y="70017"/>
                    <a:pt x="32705" y="70118"/>
                    <a:pt x="32673" y="70220"/>
                  </a:cubicBezTo>
                  <a:cubicBezTo>
                    <a:pt x="32623" y="70315"/>
                    <a:pt x="32584" y="70416"/>
                    <a:pt x="32523" y="70504"/>
                  </a:cubicBezTo>
                  <a:cubicBezTo>
                    <a:pt x="32462" y="70592"/>
                    <a:pt x="32407" y="70683"/>
                    <a:pt x="32330" y="70754"/>
                  </a:cubicBezTo>
                  <a:cubicBezTo>
                    <a:pt x="32262" y="70835"/>
                    <a:pt x="32185" y="70902"/>
                    <a:pt x="32102" y="70962"/>
                  </a:cubicBezTo>
                  <a:cubicBezTo>
                    <a:pt x="31780" y="71211"/>
                    <a:pt x="31410" y="71317"/>
                    <a:pt x="31104" y="71377"/>
                  </a:cubicBezTo>
                  <a:cubicBezTo>
                    <a:pt x="30948" y="71412"/>
                    <a:pt x="30805" y="71419"/>
                    <a:pt x="30678" y="71432"/>
                  </a:cubicBezTo>
                  <a:cubicBezTo>
                    <a:pt x="30551" y="71438"/>
                    <a:pt x="30441" y="71444"/>
                    <a:pt x="30349" y="71444"/>
                  </a:cubicBezTo>
                  <a:cubicBezTo>
                    <a:pt x="30168" y="71440"/>
                    <a:pt x="30065" y="71436"/>
                    <a:pt x="30065" y="71436"/>
                  </a:cubicBezTo>
                  <a:cubicBezTo>
                    <a:pt x="30065" y="71436"/>
                    <a:pt x="30071" y="71436"/>
                    <a:pt x="30079" y="71435"/>
                  </a:cubicBezTo>
                  <a:cubicBezTo>
                    <a:pt x="30061" y="71435"/>
                    <a:pt x="30042" y="71436"/>
                    <a:pt x="30024" y="71436"/>
                  </a:cubicBezTo>
                  <a:cubicBezTo>
                    <a:pt x="30006" y="71436"/>
                    <a:pt x="29987" y="71435"/>
                    <a:pt x="29971" y="71435"/>
                  </a:cubicBezTo>
                  <a:cubicBezTo>
                    <a:pt x="30018" y="71435"/>
                    <a:pt x="30061" y="71432"/>
                    <a:pt x="30106" y="71432"/>
                  </a:cubicBezTo>
                  <a:cubicBezTo>
                    <a:pt x="30152" y="71430"/>
                    <a:pt x="30233" y="71422"/>
                    <a:pt x="30352" y="71411"/>
                  </a:cubicBezTo>
                  <a:cubicBezTo>
                    <a:pt x="30442" y="71404"/>
                    <a:pt x="30549" y="71385"/>
                    <a:pt x="30674" y="71369"/>
                  </a:cubicBezTo>
                  <a:cubicBezTo>
                    <a:pt x="30797" y="71344"/>
                    <a:pt x="30938" y="71322"/>
                    <a:pt x="31085" y="71283"/>
                  </a:cubicBezTo>
                  <a:cubicBezTo>
                    <a:pt x="31382" y="71211"/>
                    <a:pt x="31722" y="71079"/>
                    <a:pt x="32012" y="70845"/>
                  </a:cubicBezTo>
                  <a:cubicBezTo>
                    <a:pt x="32086" y="70788"/>
                    <a:pt x="32156" y="70726"/>
                    <a:pt x="32216" y="70651"/>
                  </a:cubicBezTo>
                  <a:cubicBezTo>
                    <a:pt x="32286" y="70584"/>
                    <a:pt x="32334" y="70499"/>
                    <a:pt x="32388" y="70418"/>
                  </a:cubicBezTo>
                  <a:cubicBezTo>
                    <a:pt x="32442" y="70338"/>
                    <a:pt x="32475" y="70244"/>
                    <a:pt x="32518" y="70157"/>
                  </a:cubicBezTo>
                  <a:cubicBezTo>
                    <a:pt x="32545" y="70061"/>
                    <a:pt x="32583" y="69969"/>
                    <a:pt x="32603" y="69872"/>
                  </a:cubicBezTo>
                  <a:cubicBezTo>
                    <a:pt x="32648" y="69677"/>
                    <a:pt x="32670" y="69477"/>
                    <a:pt x="32677" y="69277"/>
                  </a:cubicBezTo>
                  <a:cubicBezTo>
                    <a:pt x="32675" y="69179"/>
                    <a:pt x="32673" y="69080"/>
                    <a:pt x="32673" y="68980"/>
                  </a:cubicBezTo>
                  <a:cubicBezTo>
                    <a:pt x="32663" y="68884"/>
                    <a:pt x="32655" y="68786"/>
                    <a:pt x="32644" y="68690"/>
                  </a:cubicBezTo>
                  <a:cubicBezTo>
                    <a:pt x="32601" y="68307"/>
                    <a:pt x="32544" y="67952"/>
                    <a:pt x="32471" y="67651"/>
                  </a:cubicBezTo>
                  <a:cubicBezTo>
                    <a:pt x="32400" y="67353"/>
                    <a:pt x="32322" y="67106"/>
                    <a:pt x="32248" y="66942"/>
                  </a:cubicBezTo>
                  <a:cubicBezTo>
                    <a:pt x="32186" y="66788"/>
                    <a:pt x="32141" y="66704"/>
                    <a:pt x="32133" y="66688"/>
                  </a:cubicBezTo>
                  <a:close/>
                  <a:moveTo>
                    <a:pt x="20918" y="0"/>
                  </a:moveTo>
                  <a:cubicBezTo>
                    <a:pt x="20270" y="0"/>
                    <a:pt x="16921" y="159"/>
                    <a:pt x="14604" y="3309"/>
                  </a:cubicBezTo>
                  <a:cubicBezTo>
                    <a:pt x="14464" y="3499"/>
                    <a:pt x="14326" y="3683"/>
                    <a:pt x="14188" y="3864"/>
                  </a:cubicBezTo>
                  <a:cubicBezTo>
                    <a:pt x="13191" y="5183"/>
                    <a:pt x="12251" y="6431"/>
                    <a:pt x="12171" y="8361"/>
                  </a:cubicBezTo>
                  <a:lnTo>
                    <a:pt x="11458" y="8361"/>
                  </a:lnTo>
                  <a:cubicBezTo>
                    <a:pt x="10688" y="8361"/>
                    <a:pt x="10062" y="8987"/>
                    <a:pt x="10062" y="9756"/>
                  </a:cubicBezTo>
                  <a:lnTo>
                    <a:pt x="10062" y="14730"/>
                  </a:lnTo>
                  <a:cubicBezTo>
                    <a:pt x="9834" y="14846"/>
                    <a:pt x="9629" y="14932"/>
                    <a:pt x="9482" y="14955"/>
                  </a:cubicBezTo>
                  <a:cubicBezTo>
                    <a:pt x="9469" y="14944"/>
                    <a:pt x="9460" y="14933"/>
                    <a:pt x="9447" y="14923"/>
                  </a:cubicBezTo>
                  <a:cubicBezTo>
                    <a:pt x="9278" y="14537"/>
                    <a:pt x="9049" y="14079"/>
                    <a:pt x="8750" y="13637"/>
                  </a:cubicBezTo>
                  <a:cubicBezTo>
                    <a:pt x="8650" y="13470"/>
                    <a:pt x="8532" y="13294"/>
                    <a:pt x="8384" y="13107"/>
                  </a:cubicBezTo>
                  <a:cubicBezTo>
                    <a:pt x="7734" y="12294"/>
                    <a:pt x="7198" y="11896"/>
                    <a:pt x="6833" y="11702"/>
                  </a:cubicBezTo>
                  <a:cubicBezTo>
                    <a:pt x="6807" y="11665"/>
                    <a:pt x="6780" y="11624"/>
                    <a:pt x="6755" y="11584"/>
                  </a:cubicBezTo>
                  <a:cubicBezTo>
                    <a:pt x="6678" y="10941"/>
                    <a:pt x="6548" y="10398"/>
                    <a:pt x="6548" y="10398"/>
                  </a:cubicBezTo>
                  <a:cubicBezTo>
                    <a:pt x="6548" y="10398"/>
                    <a:pt x="6527" y="10382"/>
                    <a:pt x="6492" y="10359"/>
                  </a:cubicBezTo>
                  <a:cubicBezTo>
                    <a:pt x="6490" y="10292"/>
                    <a:pt x="6486" y="10225"/>
                    <a:pt x="6485" y="10161"/>
                  </a:cubicBezTo>
                  <a:cubicBezTo>
                    <a:pt x="6474" y="9813"/>
                    <a:pt x="6464" y="9454"/>
                    <a:pt x="6423" y="9151"/>
                  </a:cubicBezTo>
                  <a:cubicBezTo>
                    <a:pt x="6265" y="7978"/>
                    <a:pt x="5768" y="7385"/>
                    <a:pt x="4946" y="7385"/>
                  </a:cubicBezTo>
                  <a:cubicBezTo>
                    <a:pt x="4766" y="7385"/>
                    <a:pt x="4582" y="7420"/>
                    <a:pt x="4397" y="7488"/>
                  </a:cubicBezTo>
                  <a:cubicBezTo>
                    <a:pt x="3962" y="7651"/>
                    <a:pt x="3685" y="7987"/>
                    <a:pt x="3511" y="8354"/>
                  </a:cubicBezTo>
                  <a:cubicBezTo>
                    <a:pt x="3411" y="8342"/>
                    <a:pt x="3315" y="8338"/>
                    <a:pt x="3216" y="8338"/>
                  </a:cubicBezTo>
                  <a:cubicBezTo>
                    <a:pt x="2752" y="8338"/>
                    <a:pt x="2314" y="8462"/>
                    <a:pt x="1917" y="8709"/>
                  </a:cubicBezTo>
                  <a:cubicBezTo>
                    <a:pt x="1516" y="8956"/>
                    <a:pt x="1292" y="9346"/>
                    <a:pt x="1186" y="9724"/>
                  </a:cubicBezTo>
                  <a:cubicBezTo>
                    <a:pt x="1006" y="9924"/>
                    <a:pt x="891" y="10161"/>
                    <a:pt x="826" y="10402"/>
                  </a:cubicBezTo>
                  <a:cubicBezTo>
                    <a:pt x="603" y="10722"/>
                    <a:pt x="513" y="11106"/>
                    <a:pt x="508" y="11465"/>
                  </a:cubicBezTo>
                  <a:cubicBezTo>
                    <a:pt x="0" y="12515"/>
                    <a:pt x="829" y="13898"/>
                    <a:pt x="1508" y="14775"/>
                  </a:cubicBezTo>
                  <a:cubicBezTo>
                    <a:pt x="1347" y="15465"/>
                    <a:pt x="1410" y="16431"/>
                    <a:pt x="2158" y="17471"/>
                  </a:cubicBezTo>
                  <a:cubicBezTo>
                    <a:pt x="2991" y="18629"/>
                    <a:pt x="3552" y="19815"/>
                    <a:pt x="4206" y="21187"/>
                  </a:cubicBezTo>
                  <a:lnTo>
                    <a:pt x="4401" y="21595"/>
                  </a:lnTo>
                  <a:cubicBezTo>
                    <a:pt x="4961" y="22769"/>
                    <a:pt x="6952" y="23427"/>
                    <a:pt x="10640" y="24234"/>
                  </a:cubicBezTo>
                  <a:cubicBezTo>
                    <a:pt x="10636" y="24516"/>
                    <a:pt x="10639" y="24791"/>
                    <a:pt x="10643" y="25064"/>
                  </a:cubicBezTo>
                  <a:cubicBezTo>
                    <a:pt x="9740" y="25318"/>
                    <a:pt x="8299" y="26157"/>
                    <a:pt x="8299" y="27805"/>
                  </a:cubicBezTo>
                  <a:cubicBezTo>
                    <a:pt x="8299" y="28294"/>
                    <a:pt x="8409" y="28934"/>
                    <a:pt x="8862" y="29483"/>
                  </a:cubicBezTo>
                  <a:cubicBezTo>
                    <a:pt x="8783" y="29725"/>
                    <a:pt x="8736" y="29987"/>
                    <a:pt x="8736" y="30277"/>
                  </a:cubicBezTo>
                  <a:cubicBezTo>
                    <a:pt x="8736" y="31204"/>
                    <a:pt x="9125" y="32681"/>
                    <a:pt x="11513" y="33025"/>
                  </a:cubicBezTo>
                  <a:cubicBezTo>
                    <a:pt x="11834" y="35191"/>
                    <a:pt x="11871" y="35917"/>
                    <a:pt x="11644" y="37329"/>
                  </a:cubicBezTo>
                  <a:cubicBezTo>
                    <a:pt x="11505" y="38215"/>
                    <a:pt x="11325" y="39085"/>
                    <a:pt x="11133" y="40006"/>
                  </a:cubicBezTo>
                  <a:cubicBezTo>
                    <a:pt x="10729" y="41967"/>
                    <a:pt x="10311" y="43993"/>
                    <a:pt x="10275" y="46197"/>
                  </a:cubicBezTo>
                  <a:cubicBezTo>
                    <a:pt x="10244" y="48243"/>
                    <a:pt x="10015" y="50036"/>
                    <a:pt x="9795" y="51771"/>
                  </a:cubicBezTo>
                  <a:cubicBezTo>
                    <a:pt x="9686" y="52624"/>
                    <a:pt x="9583" y="53430"/>
                    <a:pt x="9505" y="54257"/>
                  </a:cubicBezTo>
                  <a:cubicBezTo>
                    <a:pt x="9245" y="56965"/>
                    <a:pt x="9425" y="58731"/>
                    <a:pt x="10096" y="62667"/>
                  </a:cubicBezTo>
                  <a:cubicBezTo>
                    <a:pt x="10300" y="63868"/>
                    <a:pt x="9888" y="65118"/>
                    <a:pt x="9489" y="66328"/>
                  </a:cubicBezTo>
                  <a:cubicBezTo>
                    <a:pt x="9008" y="67789"/>
                    <a:pt x="8553" y="69168"/>
                    <a:pt x="9335" y="70320"/>
                  </a:cubicBezTo>
                  <a:cubicBezTo>
                    <a:pt x="9919" y="71183"/>
                    <a:pt x="11045" y="71636"/>
                    <a:pt x="12878" y="71748"/>
                  </a:cubicBezTo>
                  <a:cubicBezTo>
                    <a:pt x="13038" y="71759"/>
                    <a:pt x="13194" y="71764"/>
                    <a:pt x="13343" y="71764"/>
                  </a:cubicBezTo>
                  <a:cubicBezTo>
                    <a:pt x="15846" y="71764"/>
                    <a:pt x="16992" y="70421"/>
                    <a:pt x="17940" y="68404"/>
                  </a:cubicBezTo>
                  <a:cubicBezTo>
                    <a:pt x="18524" y="67165"/>
                    <a:pt x="18584" y="66092"/>
                    <a:pt x="18643" y="65056"/>
                  </a:cubicBezTo>
                  <a:cubicBezTo>
                    <a:pt x="18686" y="64280"/>
                    <a:pt x="18732" y="63478"/>
                    <a:pt x="19006" y="62538"/>
                  </a:cubicBezTo>
                  <a:cubicBezTo>
                    <a:pt x="19753" y="59978"/>
                    <a:pt x="20548" y="57062"/>
                    <a:pt x="20548" y="54838"/>
                  </a:cubicBezTo>
                  <a:cubicBezTo>
                    <a:pt x="20548" y="53901"/>
                    <a:pt x="20906" y="52414"/>
                    <a:pt x="21320" y="50694"/>
                  </a:cubicBezTo>
                  <a:cubicBezTo>
                    <a:pt x="21450" y="50157"/>
                    <a:pt x="21584" y="49597"/>
                    <a:pt x="21716" y="49022"/>
                  </a:cubicBezTo>
                  <a:cubicBezTo>
                    <a:pt x="21743" y="49298"/>
                    <a:pt x="21760" y="49574"/>
                    <a:pt x="21760" y="49848"/>
                  </a:cubicBezTo>
                  <a:cubicBezTo>
                    <a:pt x="21760" y="52770"/>
                    <a:pt x="22155" y="55968"/>
                    <a:pt x="22903" y="59098"/>
                  </a:cubicBezTo>
                  <a:cubicBezTo>
                    <a:pt x="23650" y="62230"/>
                    <a:pt x="23650" y="64114"/>
                    <a:pt x="23650" y="65937"/>
                  </a:cubicBezTo>
                  <a:cubicBezTo>
                    <a:pt x="23650" y="68228"/>
                    <a:pt x="25158" y="71845"/>
                    <a:pt x="28395" y="72323"/>
                  </a:cubicBezTo>
                  <a:cubicBezTo>
                    <a:pt x="29001" y="72413"/>
                    <a:pt x="29536" y="72457"/>
                    <a:pt x="30026" y="72457"/>
                  </a:cubicBezTo>
                  <a:cubicBezTo>
                    <a:pt x="31410" y="72457"/>
                    <a:pt x="32435" y="72084"/>
                    <a:pt x="33073" y="71348"/>
                  </a:cubicBezTo>
                  <a:cubicBezTo>
                    <a:pt x="33678" y="70645"/>
                    <a:pt x="33897" y="69673"/>
                    <a:pt x="33719" y="68457"/>
                  </a:cubicBezTo>
                  <a:cubicBezTo>
                    <a:pt x="33509" y="67017"/>
                    <a:pt x="33187" y="66430"/>
                    <a:pt x="32818" y="65865"/>
                  </a:cubicBezTo>
                  <a:cubicBezTo>
                    <a:pt x="32603" y="65536"/>
                    <a:pt x="32472" y="65338"/>
                    <a:pt x="32417" y="64468"/>
                  </a:cubicBezTo>
                  <a:cubicBezTo>
                    <a:pt x="32356" y="63505"/>
                    <a:pt x="32489" y="62473"/>
                    <a:pt x="32630" y="61378"/>
                  </a:cubicBezTo>
                  <a:cubicBezTo>
                    <a:pt x="32797" y="60061"/>
                    <a:pt x="32972" y="58698"/>
                    <a:pt x="32800" y="57375"/>
                  </a:cubicBezTo>
                  <a:cubicBezTo>
                    <a:pt x="32689" y="56506"/>
                    <a:pt x="32779" y="55177"/>
                    <a:pt x="32883" y="53639"/>
                  </a:cubicBezTo>
                  <a:cubicBezTo>
                    <a:pt x="33026" y="51543"/>
                    <a:pt x="33203" y="48932"/>
                    <a:pt x="32951" y="46217"/>
                  </a:cubicBezTo>
                  <a:cubicBezTo>
                    <a:pt x="32691" y="43452"/>
                    <a:pt x="32239" y="41626"/>
                    <a:pt x="31837" y="40016"/>
                  </a:cubicBezTo>
                  <a:cubicBezTo>
                    <a:pt x="31558" y="38894"/>
                    <a:pt x="31319" y="37926"/>
                    <a:pt x="31202" y="36852"/>
                  </a:cubicBezTo>
                  <a:cubicBezTo>
                    <a:pt x="31061" y="35529"/>
                    <a:pt x="31108" y="34772"/>
                    <a:pt x="31181" y="33628"/>
                  </a:cubicBezTo>
                  <a:cubicBezTo>
                    <a:pt x="31252" y="32505"/>
                    <a:pt x="31340" y="31108"/>
                    <a:pt x="31305" y="28612"/>
                  </a:cubicBezTo>
                  <a:cubicBezTo>
                    <a:pt x="31307" y="28404"/>
                    <a:pt x="31516" y="27692"/>
                    <a:pt x="31671" y="27171"/>
                  </a:cubicBezTo>
                  <a:cubicBezTo>
                    <a:pt x="31825" y="26650"/>
                    <a:pt x="31998" y="26068"/>
                    <a:pt x="32134" y="25483"/>
                  </a:cubicBezTo>
                  <a:cubicBezTo>
                    <a:pt x="33384" y="27006"/>
                    <a:pt x="33018" y="27462"/>
                    <a:pt x="32897" y="27613"/>
                  </a:cubicBezTo>
                  <a:cubicBezTo>
                    <a:pt x="32467" y="28149"/>
                    <a:pt x="31514" y="29520"/>
                    <a:pt x="31914" y="30669"/>
                  </a:cubicBezTo>
                  <a:cubicBezTo>
                    <a:pt x="31988" y="30880"/>
                    <a:pt x="32100" y="31064"/>
                    <a:pt x="32245" y="31218"/>
                  </a:cubicBezTo>
                  <a:cubicBezTo>
                    <a:pt x="32270" y="31539"/>
                    <a:pt x="32362" y="31907"/>
                    <a:pt x="32608" y="32223"/>
                  </a:cubicBezTo>
                  <a:cubicBezTo>
                    <a:pt x="32710" y="32353"/>
                    <a:pt x="32830" y="32465"/>
                    <a:pt x="32965" y="32555"/>
                  </a:cubicBezTo>
                  <a:cubicBezTo>
                    <a:pt x="33042" y="32843"/>
                    <a:pt x="33183" y="33159"/>
                    <a:pt x="33437" y="33419"/>
                  </a:cubicBezTo>
                  <a:cubicBezTo>
                    <a:pt x="33639" y="33628"/>
                    <a:pt x="33891" y="33774"/>
                    <a:pt x="34168" y="33848"/>
                  </a:cubicBezTo>
                  <a:cubicBezTo>
                    <a:pt x="34476" y="34186"/>
                    <a:pt x="34941" y="34436"/>
                    <a:pt x="35549" y="34436"/>
                  </a:cubicBezTo>
                  <a:cubicBezTo>
                    <a:pt x="36000" y="34436"/>
                    <a:pt x="36482" y="34302"/>
                    <a:pt x="37023" y="34025"/>
                  </a:cubicBezTo>
                  <a:cubicBezTo>
                    <a:pt x="37390" y="33838"/>
                    <a:pt x="38503" y="33272"/>
                    <a:pt x="39829" y="28753"/>
                  </a:cubicBezTo>
                  <a:cubicBezTo>
                    <a:pt x="40240" y="27351"/>
                    <a:pt x="41095" y="24435"/>
                    <a:pt x="38736" y="21117"/>
                  </a:cubicBezTo>
                  <a:cubicBezTo>
                    <a:pt x="36537" y="18021"/>
                    <a:pt x="35399" y="16666"/>
                    <a:pt x="34221" y="15740"/>
                  </a:cubicBezTo>
                  <a:cubicBezTo>
                    <a:pt x="33551" y="15215"/>
                    <a:pt x="32713" y="14698"/>
                    <a:pt x="31914" y="14250"/>
                  </a:cubicBezTo>
                  <a:lnTo>
                    <a:pt x="31914" y="9756"/>
                  </a:lnTo>
                  <a:cubicBezTo>
                    <a:pt x="31914" y="8987"/>
                    <a:pt x="31288" y="8361"/>
                    <a:pt x="30520" y="8361"/>
                  </a:cubicBezTo>
                  <a:lnTo>
                    <a:pt x="29804" y="8361"/>
                  </a:lnTo>
                  <a:cubicBezTo>
                    <a:pt x="29709" y="6473"/>
                    <a:pt x="28630" y="5012"/>
                    <a:pt x="27586" y="3599"/>
                  </a:cubicBezTo>
                  <a:lnTo>
                    <a:pt x="27372" y="3309"/>
                  </a:lnTo>
                  <a:cubicBezTo>
                    <a:pt x="25054" y="159"/>
                    <a:pt x="21705" y="0"/>
                    <a:pt x="2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6861300" y="1530800"/>
              <a:ext cx="54525" cy="12950"/>
            </a:xfrm>
            <a:custGeom>
              <a:avLst/>
              <a:gdLst/>
              <a:ahLst/>
              <a:cxnLst/>
              <a:rect l="l" t="t" r="r" b="b"/>
              <a:pathLst>
                <a:path w="2181" h="518" extrusionOk="0">
                  <a:moveTo>
                    <a:pt x="2180" y="1"/>
                  </a:moveTo>
                  <a:cubicBezTo>
                    <a:pt x="2180" y="1"/>
                    <a:pt x="2144" y="9"/>
                    <a:pt x="2084" y="27"/>
                  </a:cubicBezTo>
                  <a:cubicBezTo>
                    <a:pt x="2026" y="49"/>
                    <a:pt x="1937" y="65"/>
                    <a:pt x="1841" y="92"/>
                  </a:cubicBezTo>
                  <a:cubicBezTo>
                    <a:pt x="1740" y="112"/>
                    <a:pt x="1623" y="136"/>
                    <a:pt x="1499" y="158"/>
                  </a:cubicBezTo>
                  <a:cubicBezTo>
                    <a:pt x="1373" y="175"/>
                    <a:pt x="1240" y="198"/>
                    <a:pt x="1106" y="211"/>
                  </a:cubicBezTo>
                  <a:cubicBezTo>
                    <a:pt x="972" y="230"/>
                    <a:pt x="836" y="244"/>
                    <a:pt x="708" y="258"/>
                  </a:cubicBezTo>
                  <a:cubicBezTo>
                    <a:pt x="581" y="273"/>
                    <a:pt x="460" y="285"/>
                    <a:pt x="354" y="303"/>
                  </a:cubicBezTo>
                  <a:cubicBezTo>
                    <a:pt x="146" y="327"/>
                    <a:pt x="1" y="359"/>
                    <a:pt x="1" y="359"/>
                  </a:cubicBezTo>
                  <a:cubicBezTo>
                    <a:pt x="1" y="359"/>
                    <a:pt x="135" y="425"/>
                    <a:pt x="347" y="468"/>
                  </a:cubicBezTo>
                  <a:cubicBezTo>
                    <a:pt x="453" y="488"/>
                    <a:pt x="580" y="508"/>
                    <a:pt x="715" y="514"/>
                  </a:cubicBezTo>
                  <a:cubicBezTo>
                    <a:pt x="754" y="517"/>
                    <a:pt x="794" y="518"/>
                    <a:pt x="834" y="518"/>
                  </a:cubicBezTo>
                  <a:cubicBezTo>
                    <a:pt x="935" y="518"/>
                    <a:pt x="1038" y="510"/>
                    <a:pt x="1142" y="500"/>
                  </a:cubicBezTo>
                  <a:cubicBezTo>
                    <a:pt x="1286" y="480"/>
                    <a:pt x="1431" y="452"/>
                    <a:pt x="1561" y="406"/>
                  </a:cubicBezTo>
                  <a:cubicBezTo>
                    <a:pt x="1693" y="363"/>
                    <a:pt x="1810" y="304"/>
                    <a:pt x="1906" y="246"/>
                  </a:cubicBezTo>
                  <a:cubicBezTo>
                    <a:pt x="2000" y="183"/>
                    <a:pt x="2072" y="126"/>
                    <a:pt x="2113" y="76"/>
                  </a:cubicBezTo>
                  <a:cubicBezTo>
                    <a:pt x="2157" y="29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7063150" y="2320475"/>
              <a:ext cx="134650" cy="63350"/>
            </a:xfrm>
            <a:custGeom>
              <a:avLst/>
              <a:gdLst/>
              <a:ahLst/>
              <a:cxnLst/>
              <a:rect l="l" t="t" r="r" b="b"/>
              <a:pathLst>
                <a:path w="5386" h="2534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4" y="102"/>
                    <a:pt x="53" y="274"/>
                  </a:cubicBezTo>
                  <a:cubicBezTo>
                    <a:pt x="78" y="358"/>
                    <a:pt x="114" y="462"/>
                    <a:pt x="171" y="572"/>
                  </a:cubicBezTo>
                  <a:cubicBezTo>
                    <a:pt x="227" y="680"/>
                    <a:pt x="293" y="811"/>
                    <a:pt x="387" y="932"/>
                  </a:cubicBezTo>
                  <a:cubicBezTo>
                    <a:pt x="474" y="1059"/>
                    <a:pt x="587" y="1184"/>
                    <a:pt x="712" y="1309"/>
                  </a:cubicBezTo>
                  <a:cubicBezTo>
                    <a:pt x="842" y="1428"/>
                    <a:pt x="983" y="1557"/>
                    <a:pt x="1142" y="1663"/>
                  </a:cubicBezTo>
                  <a:cubicBezTo>
                    <a:pt x="1303" y="1768"/>
                    <a:pt x="1468" y="1885"/>
                    <a:pt x="1655" y="1963"/>
                  </a:cubicBezTo>
                  <a:cubicBezTo>
                    <a:pt x="1833" y="2060"/>
                    <a:pt x="2024" y="2131"/>
                    <a:pt x="2215" y="2202"/>
                  </a:cubicBezTo>
                  <a:cubicBezTo>
                    <a:pt x="2407" y="2276"/>
                    <a:pt x="2604" y="2319"/>
                    <a:pt x="2797" y="2367"/>
                  </a:cubicBezTo>
                  <a:cubicBezTo>
                    <a:pt x="2988" y="2425"/>
                    <a:pt x="3185" y="2445"/>
                    <a:pt x="3371" y="2470"/>
                  </a:cubicBezTo>
                  <a:cubicBezTo>
                    <a:pt x="3744" y="2532"/>
                    <a:pt x="4096" y="2527"/>
                    <a:pt x="4395" y="2532"/>
                  </a:cubicBezTo>
                  <a:cubicBezTo>
                    <a:pt x="4416" y="2533"/>
                    <a:pt x="4437" y="2534"/>
                    <a:pt x="4457" y="2534"/>
                  </a:cubicBezTo>
                  <a:cubicBezTo>
                    <a:pt x="4583" y="2534"/>
                    <a:pt x="4700" y="2518"/>
                    <a:pt x="4804" y="2511"/>
                  </a:cubicBezTo>
                  <a:cubicBezTo>
                    <a:pt x="4925" y="2499"/>
                    <a:pt x="5029" y="2487"/>
                    <a:pt x="5115" y="2479"/>
                  </a:cubicBezTo>
                  <a:cubicBezTo>
                    <a:pt x="5288" y="2458"/>
                    <a:pt x="5385" y="2442"/>
                    <a:pt x="5385" y="2442"/>
                  </a:cubicBezTo>
                  <a:cubicBezTo>
                    <a:pt x="5385" y="2442"/>
                    <a:pt x="5287" y="2419"/>
                    <a:pt x="5117" y="2389"/>
                  </a:cubicBezTo>
                  <a:cubicBezTo>
                    <a:pt x="5032" y="2372"/>
                    <a:pt x="4929" y="2356"/>
                    <a:pt x="4810" y="2336"/>
                  </a:cubicBezTo>
                  <a:cubicBezTo>
                    <a:pt x="4692" y="2315"/>
                    <a:pt x="4558" y="2303"/>
                    <a:pt x="4416" y="2270"/>
                  </a:cubicBezTo>
                  <a:cubicBezTo>
                    <a:pt x="4271" y="2242"/>
                    <a:pt x="4116" y="2210"/>
                    <a:pt x="3952" y="2183"/>
                  </a:cubicBezTo>
                  <a:cubicBezTo>
                    <a:pt x="3787" y="2162"/>
                    <a:pt x="3618" y="2111"/>
                    <a:pt x="3442" y="2074"/>
                  </a:cubicBezTo>
                  <a:cubicBezTo>
                    <a:pt x="3266" y="2039"/>
                    <a:pt x="3085" y="1994"/>
                    <a:pt x="2905" y="1940"/>
                  </a:cubicBezTo>
                  <a:cubicBezTo>
                    <a:pt x="2730" y="1889"/>
                    <a:pt x="2544" y="1845"/>
                    <a:pt x="2369" y="1771"/>
                  </a:cubicBezTo>
                  <a:cubicBezTo>
                    <a:pt x="2189" y="1712"/>
                    <a:pt x="2012" y="1647"/>
                    <a:pt x="1845" y="1565"/>
                  </a:cubicBezTo>
                  <a:cubicBezTo>
                    <a:pt x="1675" y="1493"/>
                    <a:pt x="1515" y="1410"/>
                    <a:pt x="1361" y="1324"/>
                  </a:cubicBezTo>
                  <a:cubicBezTo>
                    <a:pt x="1207" y="1236"/>
                    <a:pt x="1066" y="1142"/>
                    <a:pt x="936" y="1050"/>
                  </a:cubicBezTo>
                  <a:cubicBezTo>
                    <a:pt x="810" y="952"/>
                    <a:pt x="688" y="859"/>
                    <a:pt x="587" y="760"/>
                  </a:cubicBezTo>
                  <a:cubicBezTo>
                    <a:pt x="481" y="666"/>
                    <a:pt x="396" y="565"/>
                    <a:pt x="318" y="478"/>
                  </a:cubicBezTo>
                  <a:cubicBezTo>
                    <a:pt x="245" y="388"/>
                    <a:pt x="181" y="307"/>
                    <a:pt x="134" y="235"/>
                  </a:cubicBezTo>
                  <a:cubicBezTo>
                    <a:pt x="41" y="9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7118000" y="1995600"/>
              <a:ext cx="161850" cy="11550"/>
            </a:xfrm>
            <a:custGeom>
              <a:avLst/>
              <a:gdLst/>
              <a:ahLst/>
              <a:cxnLst/>
              <a:rect l="l" t="t" r="r" b="b"/>
              <a:pathLst>
                <a:path w="6474" h="462" extrusionOk="0">
                  <a:moveTo>
                    <a:pt x="6473" y="1"/>
                  </a:moveTo>
                  <a:cubicBezTo>
                    <a:pt x="6473" y="1"/>
                    <a:pt x="6371" y="6"/>
                    <a:pt x="6192" y="25"/>
                  </a:cubicBezTo>
                  <a:cubicBezTo>
                    <a:pt x="6104" y="36"/>
                    <a:pt x="5998" y="45"/>
                    <a:pt x="5874" y="59"/>
                  </a:cubicBezTo>
                  <a:cubicBezTo>
                    <a:pt x="5749" y="65"/>
                    <a:pt x="5611" y="76"/>
                    <a:pt x="5459" y="89"/>
                  </a:cubicBezTo>
                  <a:cubicBezTo>
                    <a:pt x="5309" y="104"/>
                    <a:pt x="5144" y="108"/>
                    <a:pt x="4970" y="120"/>
                  </a:cubicBezTo>
                  <a:cubicBezTo>
                    <a:pt x="4799" y="136"/>
                    <a:pt x="4615" y="139"/>
                    <a:pt x="4427" y="149"/>
                  </a:cubicBezTo>
                  <a:cubicBezTo>
                    <a:pt x="4239" y="159"/>
                    <a:pt x="4043" y="158"/>
                    <a:pt x="3845" y="165"/>
                  </a:cubicBezTo>
                  <a:cubicBezTo>
                    <a:pt x="3646" y="173"/>
                    <a:pt x="3444" y="170"/>
                    <a:pt x="3242" y="171"/>
                  </a:cubicBezTo>
                  <a:cubicBezTo>
                    <a:pt x="3151" y="173"/>
                    <a:pt x="3060" y="173"/>
                    <a:pt x="2970" y="173"/>
                  </a:cubicBezTo>
                  <a:cubicBezTo>
                    <a:pt x="2658" y="173"/>
                    <a:pt x="2349" y="167"/>
                    <a:pt x="2055" y="161"/>
                  </a:cubicBezTo>
                  <a:cubicBezTo>
                    <a:pt x="1676" y="150"/>
                    <a:pt x="1322" y="139"/>
                    <a:pt x="1018" y="131"/>
                  </a:cubicBezTo>
                  <a:cubicBezTo>
                    <a:pt x="409" y="107"/>
                    <a:pt x="1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395" y="201"/>
                    <a:pt x="1001" y="295"/>
                  </a:cubicBezTo>
                  <a:cubicBezTo>
                    <a:pt x="1303" y="345"/>
                    <a:pt x="1659" y="385"/>
                    <a:pt x="2042" y="416"/>
                  </a:cubicBezTo>
                  <a:cubicBezTo>
                    <a:pt x="2424" y="447"/>
                    <a:pt x="2833" y="461"/>
                    <a:pt x="3242" y="461"/>
                  </a:cubicBezTo>
                  <a:cubicBezTo>
                    <a:pt x="3652" y="456"/>
                    <a:pt x="4061" y="443"/>
                    <a:pt x="4444" y="402"/>
                  </a:cubicBezTo>
                  <a:cubicBezTo>
                    <a:pt x="4635" y="386"/>
                    <a:pt x="4820" y="366"/>
                    <a:pt x="4995" y="338"/>
                  </a:cubicBezTo>
                  <a:cubicBezTo>
                    <a:pt x="5169" y="312"/>
                    <a:pt x="5333" y="291"/>
                    <a:pt x="5483" y="255"/>
                  </a:cubicBezTo>
                  <a:cubicBezTo>
                    <a:pt x="5786" y="198"/>
                    <a:pt x="6031" y="131"/>
                    <a:pt x="6205" y="81"/>
                  </a:cubicBezTo>
                  <a:cubicBezTo>
                    <a:pt x="6378" y="32"/>
                    <a:pt x="6473" y="1"/>
                    <a:pt x="64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7339275" y="2228625"/>
              <a:ext cx="105700" cy="26900"/>
            </a:xfrm>
            <a:custGeom>
              <a:avLst/>
              <a:gdLst/>
              <a:ahLst/>
              <a:cxnLst/>
              <a:rect l="l" t="t" r="r" b="b"/>
              <a:pathLst>
                <a:path w="4228" h="1076" extrusionOk="0">
                  <a:moveTo>
                    <a:pt x="3697" y="1"/>
                  </a:moveTo>
                  <a:cubicBezTo>
                    <a:pt x="3646" y="1"/>
                    <a:pt x="3592" y="2"/>
                    <a:pt x="3536" y="3"/>
                  </a:cubicBezTo>
                  <a:cubicBezTo>
                    <a:pt x="3328" y="14"/>
                    <a:pt x="3086" y="34"/>
                    <a:pt x="2831" y="76"/>
                  </a:cubicBezTo>
                  <a:cubicBezTo>
                    <a:pt x="2575" y="115"/>
                    <a:pt x="2306" y="177"/>
                    <a:pt x="2038" y="244"/>
                  </a:cubicBezTo>
                  <a:cubicBezTo>
                    <a:pt x="1772" y="319"/>
                    <a:pt x="1507" y="397"/>
                    <a:pt x="1265" y="487"/>
                  </a:cubicBezTo>
                  <a:cubicBezTo>
                    <a:pt x="1021" y="574"/>
                    <a:pt x="799" y="668"/>
                    <a:pt x="611" y="754"/>
                  </a:cubicBezTo>
                  <a:cubicBezTo>
                    <a:pt x="423" y="840"/>
                    <a:pt x="273" y="923"/>
                    <a:pt x="166" y="980"/>
                  </a:cubicBezTo>
                  <a:cubicBezTo>
                    <a:pt x="59" y="1036"/>
                    <a:pt x="0" y="1075"/>
                    <a:pt x="0" y="1075"/>
                  </a:cubicBezTo>
                  <a:cubicBezTo>
                    <a:pt x="0" y="1075"/>
                    <a:pt x="68" y="1060"/>
                    <a:pt x="186" y="1031"/>
                  </a:cubicBezTo>
                  <a:cubicBezTo>
                    <a:pt x="301" y="1003"/>
                    <a:pt x="468" y="961"/>
                    <a:pt x="668" y="910"/>
                  </a:cubicBezTo>
                  <a:cubicBezTo>
                    <a:pt x="1061" y="805"/>
                    <a:pt x="1585" y="666"/>
                    <a:pt x="2111" y="525"/>
                  </a:cubicBezTo>
                  <a:cubicBezTo>
                    <a:pt x="2373" y="453"/>
                    <a:pt x="2635" y="389"/>
                    <a:pt x="2881" y="328"/>
                  </a:cubicBezTo>
                  <a:cubicBezTo>
                    <a:pt x="3128" y="268"/>
                    <a:pt x="3358" y="216"/>
                    <a:pt x="3558" y="170"/>
                  </a:cubicBezTo>
                  <a:cubicBezTo>
                    <a:pt x="3758" y="131"/>
                    <a:pt x="3924" y="87"/>
                    <a:pt x="4041" y="71"/>
                  </a:cubicBezTo>
                  <a:cubicBezTo>
                    <a:pt x="4159" y="49"/>
                    <a:pt x="4228" y="33"/>
                    <a:pt x="4228" y="33"/>
                  </a:cubicBezTo>
                  <a:cubicBezTo>
                    <a:pt x="4228" y="33"/>
                    <a:pt x="4022" y="1"/>
                    <a:pt x="3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7611550" y="1680975"/>
              <a:ext cx="53900" cy="48325"/>
            </a:xfrm>
            <a:custGeom>
              <a:avLst/>
              <a:gdLst/>
              <a:ahLst/>
              <a:cxnLst/>
              <a:rect l="l" t="t" r="r" b="b"/>
              <a:pathLst>
                <a:path w="2156" h="1933" extrusionOk="0">
                  <a:moveTo>
                    <a:pt x="2155" y="0"/>
                  </a:moveTo>
                  <a:cubicBezTo>
                    <a:pt x="2155" y="0"/>
                    <a:pt x="2108" y="6"/>
                    <a:pt x="2027" y="20"/>
                  </a:cubicBezTo>
                  <a:cubicBezTo>
                    <a:pt x="1945" y="38"/>
                    <a:pt x="1825" y="57"/>
                    <a:pt x="1691" y="106"/>
                  </a:cubicBezTo>
                  <a:cubicBezTo>
                    <a:pt x="1624" y="132"/>
                    <a:pt x="1546" y="152"/>
                    <a:pt x="1475" y="188"/>
                  </a:cubicBezTo>
                  <a:cubicBezTo>
                    <a:pt x="1401" y="225"/>
                    <a:pt x="1320" y="260"/>
                    <a:pt x="1241" y="305"/>
                  </a:cubicBezTo>
                  <a:cubicBezTo>
                    <a:pt x="1084" y="394"/>
                    <a:pt x="925" y="507"/>
                    <a:pt x="778" y="632"/>
                  </a:cubicBezTo>
                  <a:cubicBezTo>
                    <a:pt x="635" y="763"/>
                    <a:pt x="497" y="900"/>
                    <a:pt x="394" y="1050"/>
                  </a:cubicBezTo>
                  <a:cubicBezTo>
                    <a:pt x="283" y="1194"/>
                    <a:pt x="200" y="1342"/>
                    <a:pt x="140" y="1475"/>
                  </a:cubicBezTo>
                  <a:cubicBezTo>
                    <a:pt x="18" y="1738"/>
                    <a:pt x="0" y="1933"/>
                    <a:pt x="0" y="1933"/>
                  </a:cubicBezTo>
                  <a:cubicBezTo>
                    <a:pt x="0" y="1933"/>
                    <a:pt x="108" y="1773"/>
                    <a:pt x="281" y="1562"/>
                  </a:cubicBezTo>
                  <a:cubicBezTo>
                    <a:pt x="368" y="1456"/>
                    <a:pt x="470" y="1335"/>
                    <a:pt x="588" y="1214"/>
                  </a:cubicBezTo>
                  <a:cubicBezTo>
                    <a:pt x="643" y="1151"/>
                    <a:pt x="709" y="1093"/>
                    <a:pt x="771" y="1032"/>
                  </a:cubicBezTo>
                  <a:cubicBezTo>
                    <a:pt x="831" y="967"/>
                    <a:pt x="901" y="912"/>
                    <a:pt x="967" y="852"/>
                  </a:cubicBezTo>
                  <a:cubicBezTo>
                    <a:pt x="1100" y="731"/>
                    <a:pt x="1245" y="625"/>
                    <a:pt x="1379" y="521"/>
                  </a:cubicBezTo>
                  <a:cubicBezTo>
                    <a:pt x="1448" y="473"/>
                    <a:pt x="1515" y="426"/>
                    <a:pt x="1578" y="380"/>
                  </a:cubicBezTo>
                  <a:cubicBezTo>
                    <a:pt x="1642" y="333"/>
                    <a:pt x="1706" y="298"/>
                    <a:pt x="1763" y="258"/>
                  </a:cubicBezTo>
                  <a:cubicBezTo>
                    <a:pt x="1877" y="179"/>
                    <a:pt x="1978" y="121"/>
                    <a:pt x="2047" y="74"/>
                  </a:cubicBezTo>
                  <a:cubicBezTo>
                    <a:pt x="2115" y="30"/>
                    <a:pt x="2155" y="0"/>
                    <a:pt x="2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116950" y="1254600"/>
              <a:ext cx="34850" cy="195550"/>
            </a:xfrm>
            <a:custGeom>
              <a:avLst/>
              <a:gdLst/>
              <a:ahLst/>
              <a:cxnLst/>
              <a:rect l="l" t="t" r="r" b="b"/>
              <a:pathLst>
                <a:path w="1394" h="7822" extrusionOk="0">
                  <a:moveTo>
                    <a:pt x="1393" y="1"/>
                  </a:moveTo>
                  <a:cubicBezTo>
                    <a:pt x="1393" y="1"/>
                    <a:pt x="1324" y="107"/>
                    <a:pt x="1200" y="292"/>
                  </a:cubicBezTo>
                  <a:cubicBezTo>
                    <a:pt x="1142" y="386"/>
                    <a:pt x="1062" y="495"/>
                    <a:pt x="993" y="635"/>
                  </a:cubicBezTo>
                  <a:cubicBezTo>
                    <a:pt x="921" y="772"/>
                    <a:pt x="831" y="925"/>
                    <a:pt x="751" y="1101"/>
                  </a:cubicBezTo>
                  <a:cubicBezTo>
                    <a:pt x="679" y="1279"/>
                    <a:pt x="592" y="1469"/>
                    <a:pt x="514" y="1675"/>
                  </a:cubicBezTo>
                  <a:cubicBezTo>
                    <a:pt x="447" y="1885"/>
                    <a:pt x="355" y="2100"/>
                    <a:pt x="304" y="2335"/>
                  </a:cubicBezTo>
                  <a:cubicBezTo>
                    <a:pt x="244" y="2568"/>
                    <a:pt x="182" y="2807"/>
                    <a:pt x="143" y="3058"/>
                  </a:cubicBezTo>
                  <a:cubicBezTo>
                    <a:pt x="92" y="3307"/>
                    <a:pt x="71" y="3562"/>
                    <a:pt x="40" y="3817"/>
                  </a:cubicBezTo>
                  <a:cubicBezTo>
                    <a:pt x="25" y="4074"/>
                    <a:pt x="2" y="4329"/>
                    <a:pt x="8" y="4583"/>
                  </a:cubicBezTo>
                  <a:cubicBezTo>
                    <a:pt x="1" y="4834"/>
                    <a:pt x="17" y="5082"/>
                    <a:pt x="33" y="5323"/>
                  </a:cubicBezTo>
                  <a:cubicBezTo>
                    <a:pt x="48" y="5563"/>
                    <a:pt x="80" y="5793"/>
                    <a:pt x="114" y="6009"/>
                  </a:cubicBezTo>
                  <a:cubicBezTo>
                    <a:pt x="149" y="6225"/>
                    <a:pt x="185" y="6430"/>
                    <a:pt x="230" y="6617"/>
                  </a:cubicBezTo>
                  <a:cubicBezTo>
                    <a:pt x="310" y="6993"/>
                    <a:pt x="424" y="7293"/>
                    <a:pt x="498" y="7501"/>
                  </a:cubicBezTo>
                  <a:cubicBezTo>
                    <a:pt x="580" y="7708"/>
                    <a:pt x="633" y="7822"/>
                    <a:pt x="633" y="7822"/>
                  </a:cubicBezTo>
                  <a:cubicBezTo>
                    <a:pt x="633" y="7822"/>
                    <a:pt x="604" y="7699"/>
                    <a:pt x="547" y="7485"/>
                  </a:cubicBezTo>
                  <a:cubicBezTo>
                    <a:pt x="498" y="7270"/>
                    <a:pt x="440" y="6960"/>
                    <a:pt x="389" y="6586"/>
                  </a:cubicBezTo>
                  <a:cubicBezTo>
                    <a:pt x="327" y="6214"/>
                    <a:pt x="304" y="5775"/>
                    <a:pt x="286" y="5308"/>
                  </a:cubicBezTo>
                  <a:cubicBezTo>
                    <a:pt x="277" y="5073"/>
                    <a:pt x="279" y="4831"/>
                    <a:pt x="286" y="4585"/>
                  </a:cubicBezTo>
                  <a:cubicBezTo>
                    <a:pt x="284" y="4338"/>
                    <a:pt x="311" y="4090"/>
                    <a:pt x="327" y="3841"/>
                  </a:cubicBezTo>
                  <a:cubicBezTo>
                    <a:pt x="357" y="3593"/>
                    <a:pt x="373" y="3345"/>
                    <a:pt x="418" y="3103"/>
                  </a:cubicBezTo>
                  <a:cubicBezTo>
                    <a:pt x="453" y="2860"/>
                    <a:pt x="499" y="2623"/>
                    <a:pt x="551" y="2395"/>
                  </a:cubicBezTo>
                  <a:cubicBezTo>
                    <a:pt x="594" y="2165"/>
                    <a:pt x="666" y="1948"/>
                    <a:pt x="714" y="1738"/>
                  </a:cubicBezTo>
                  <a:cubicBezTo>
                    <a:pt x="773" y="1532"/>
                    <a:pt x="843" y="1341"/>
                    <a:pt x="901" y="1161"/>
                  </a:cubicBezTo>
                  <a:cubicBezTo>
                    <a:pt x="969" y="986"/>
                    <a:pt x="1031" y="825"/>
                    <a:pt x="1086" y="683"/>
                  </a:cubicBezTo>
                  <a:cubicBezTo>
                    <a:pt x="1137" y="538"/>
                    <a:pt x="1204" y="420"/>
                    <a:pt x="1250" y="319"/>
                  </a:cubicBezTo>
                  <a:cubicBezTo>
                    <a:pt x="1341" y="118"/>
                    <a:pt x="1393" y="1"/>
                    <a:pt x="1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7328425" y="1645175"/>
              <a:ext cx="58650" cy="101800"/>
            </a:xfrm>
            <a:custGeom>
              <a:avLst/>
              <a:gdLst/>
              <a:ahLst/>
              <a:cxnLst/>
              <a:rect l="l" t="t" r="r" b="b"/>
              <a:pathLst>
                <a:path w="2346" h="4072" extrusionOk="0">
                  <a:moveTo>
                    <a:pt x="3" y="1"/>
                  </a:moveTo>
                  <a:lnTo>
                    <a:pt x="3" y="177"/>
                  </a:lnTo>
                  <a:lnTo>
                    <a:pt x="1" y="4071"/>
                  </a:lnTo>
                  <a:lnTo>
                    <a:pt x="358" y="345"/>
                  </a:lnTo>
                  <a:lnTo>
                    <a:pt x="2345" y="18"/>
                  </a:lnTo>
                  <a:lnTo>
                    <a:pt x="175" y="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217800" y="1644500"/>
              <a:ext cx="31600" cy="101800"/>
            </a:xfrm>
            <a:custGeom>
              <a:avLst/>
              <a:gdLst/>
              <a:ahLst/>
              <a:cxnLst/>
              <a:rect l="l" t="t" r="r" b="b"/>
              <a:pathLst>
                <a:path w="1264" h="4072" extrusionOk="0">
                  <a:moveTo>
                    <a:pt x="4" y="1"/>
                  </a:moveTo>
                  <a:lnTo>
                    <a:pt x="4" y="177"/>
                  </a:lnTo>
                  <a:lnTo>
                    <a:pt x="1" y="4071"/>
                  </a:lnTo>
                  <a:lnTo>
                    <a:pt x="361" y="321"/>
                  </a:lnTo>
                  <a:lnTo>
                    <a:pt x="1263" y="18"/>
                  </a:lnTo>
                  <a:lnTo>
                    <a:pt x="159" y="5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254300" y="1644500"/>
              <a:ext cx="31550" cy="101800"/>
            </a:xfrm>
            <a:custGeom>
              <a:avLst/>
              <a:gdLst/>
              <a:ahLst/>
              <a:cxnLst/>
              <a:rect l="l" t="t" r="r" b="b"/>
              <a:pathLst>
                <a:path w="1262" h="4072" extrusionOk="0">
                  <a:moveTo>
                    <a:pt x="5" y="1"/>
                  </a:moveTo>
                  <a:lnTo>
                    <a:pt x="5" y="177"/>
                  </a:lnTo>
                  <a:lnTo>
                    <a:pt x="1" y="4071"/>
                  </a:lnTo>
                  <a:lnTo>
                    <a:pt x="360" y="321"/>
                  </a:lnTo>
                  <a:lnTo>
                    <a:pt x="1262" y="18"/>
                  </a:lnTo>
                  <a:lnTo>
                    <a:pt x="159" y="5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288650" y="1645025"/>
              <a:ext cx="31850" cy="31775"/>
            </a:xfrm>
            <a:custGeom>
              <a:avLst/>
              <a:gdLst/>
              <a:ahLst/>
              <a:cxnLst/>
              <a:rect l="l" t="t" r="r" b="b"/>
              <a:pathLst>
                <a:path w="1274" h="1271" extrusionOk="0">
                  <a:moveTo>
                    <a:pt x="658" y="0"/>
                  </a:moveTo>
                  <a:cubicBezTo>
                    <a:pt x="592" y="0"/>
                    <a:pt x="521" y="9"/>
                    <a:pt x="457" y="32"/>
                  </a:cubicBezTo>
                  <a:cubicBezTo>
                    <a:pt x="360" y="66"/>
                    <a:pt x="270" y="120"/>
                    <a:pt x="195" y="191"/>
                  </a:cubicBezTo>
                  <a:cubicBezTo>
                    <a:pt x="123" y="267"/>
                    <a:pt x="67" y="356"/>
                    <a:pt x="35" y="453"/>
                  </a:cubicBezTo>
                  <a:cubicBezTo>
                    <a:pt x="16" y="501"/>
                    <a:pt x="8" y="549"/>
                    <a:pt x="3" y="604"/>
                  </a:cubicBezTo>
                  <a:cubicBezTo>
                    <a:pt x="0" y="635"/>
                    <a:pt x="3" y="649"/>
                    <a:pt x="2" y="670"/>
                  </a:cubicBezTo>
                  <a:cubicBezTo>
                    <a:pt x="0" y="700"/>
                    <a:pt x="4" y="720"/>
                    <a:pt x="7" y="745"/>
                  </a:cubicBezTo>
                  <a:cubicBezTo>
                    <a:pt x="30" y="935"/>
                    <a:pt x="143" y="1088"/>
                    <a:pt x="259" y="1168"/>
                  </a:cubicBezTo>
                  <a:cubicBezTo>
                    <a:pt x="378" y="1252"/>
                    <a:pt x="497" y="1270"/>
                    <a:pt x="574" y="1270"/>
                  </a:cubicBezTo>
                  <a:cubicBezTo>
                    <a:pt x="648" y="1269"/>
                    <a:pt x="685" y="1255"/>
                    <a:pt x="692" y="1254"/>
                  </a:cubicBezTo>
                  <a:lnTo>
                    <a:pt x="692" y="1254"/>
                  </a:lnTo>
                  <a:cubicBezTo>
                    <a:pt x="693" y="1254"/>
                    <a:pt x="693" y="1254"/>
                    <a:pt x="693" y="1254"/>
                  </a:cubicBezTo>
                  <a:cubicBezTo>
                    <a:pt x="693" y="1254"/>
                    <a:pt x="693" y="1254"/>
                    <a:pt x="692" y="1254"/>
                  </a:cubicBezTo>
                  <a:cubicBezTo>
                    <a:pt x="692" y="1254"/>
                    <a:pt x="692" y="1254"/>
                    <a:pt x="692" y="1254"/>
                  </a:cubicBezTo>
                  <a:lnTo>
                    <a:pt x="692" y="1254"/>
                  </a:lnTo>
                  <a:cubicBezTo>
                    <a:pt x="685" y="1252"/>
                    <a:pt x="642" y="1241"/>
                    <a:pt x="586" y="1215"/>
                  </a:cubicBezTo>
                  <a:cubicBezTo>
                    <a:pt x="521" y="1185"/>
                    <a:pt x="438" y="1134"/>
                    <a:pt x="371" y="1048"/>
                  </a:cubicBezTo>
                  <a:cubicBezTo>
                    <a:pt x="304" y="964"/>
                    <a:pt x="257" y="847"/>
                    <a:pt x="258" y="727"/>
                  </a:cubicBezTo>
                  <a:cubicBezTo>
                    <a:pt x="259" y="713"/>
                    <a:pt x="258" y="693"/>
                    <a:pt x="259" y="685"/>
                  </a:cubicBezTo>
                  <a:cubicBezTo>
                    <a:pt x="264" y="668"/>
                    <a:pt x="264" y="639"/>
                    <a:pt x="269" y="631"/>
                  </a:cubicBezTo>
                  <a:cubicBezTo>
                    <a:pt x="276" y="608"/>
                    <a:pt x="284" y="576"/>
                    <a:pt x="296" y="547"/>
                  </a:cubicBezTo>
                  <a:cubicBezTo>
                    <a:pt x="317" y="490"/>
                    <a:pt x="352" y="437"/>
                    <a:pt x="398" y="395"/>
                  </a:cubicBezTo>
                  <a:cubicBezTo>
                    <a:pt x="441" y="349"/>
                    <a:pt x="493" y="314"/>
                    <a:pt x="551" y="292"/>
                  </a:cubicBezTo>
                  <a:cubicBezTo>
                    <a:pt x="606" y="272"/>
                    <a:pt x="661" y="257"/>
                    <a:pt x="726" y="257"/>
                  </a:cubicBezTo>
                  <a:cubicBezTo>
                    <a:pt x="728" y="257"/>
                    <a:pt x="731" y="257"/>
                    <a:pt x="734" y="257"/>
                  </a:cubicBezTo>
                  <a:cubicBezTo>
                    <a:pt x="735" y="257"/>
                    <a:pt x="737" y="257"/>
                    <a:pt x="738" y="257"/>
                  </a:cubicBezTo>
                  <a:cubicBezTo>
                    <a:pt x="851" y="257"/>
                    <a:pt x="970" y="303"/>
                    <a:pt x="1050" y="369"/>
                  </a:cubicBezTo>
                  <a:cubicBezTo>
                    <a:pt x="1135" y="437"/>
                    <a:pt x="1189" y="520"/>
                    <a:pt x="1218" y="584"/>
                  </a:cubicBezTo>
                  <a:cubicBezTo>
                    <a:pt x="1246" y="650"/>
                    <a:pt x="1257" y="692"/>
                    <a:pt x="1257" y="692"/>
                  </a:cubicBezTo>
                  <a:cubicBezTo>
                    <a:pt x="1257" y="692"/>
                    <a:pt x="1271" y="651"/>
                    <a:pt x="1273" y="572"/>
                  </a:cubicBezTo>
                  <a:cubicBezTo>
                    <a:pt x="1273" y="497"/>
                    <a:pt x="1256" y="376"/>
                    <a:pt x="1171" y="258"/>
                  </a:cubicBezTo>
                  <a:cubicBezTo>
                    <a:pt x="1091" y="141"/>
                    <a:pt x="943" y="30"/>
                    <a:pt x="746" y="5"/>
                  </a:cubicBezTo>
                  <a:cubicBezTo>
                    <a:pt x="718" y="2"/>
                    <a:pt x="689" y="0"/>
                    <a:pt x="6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7288600" y="1680575"/>
              <a:ext cx="31900" cy="31775"/>
            </a:xfrm>
            <a:custGeom>
              <a:avLst/>
              <a:gdLst/>
              <a:ahLst/>
              <a:cxnLst/>
              <a:rect l="l" t="t" r="r" b="b"/>
              <a:pathLst>
                <a:path w="1276" h="1271" extrusionOk="0">
                  <a:moveTo>
                    <a:pt x="658" y="0"/>
                  </a:moveTo>
                  <a:cubicBezTo>
                    <a:pt x="591" y="0"/>
                    <a:pt x="521" y="9"/>
                    <a:pt x="456" y="32"/>
                  </a:cubicBezTo>
                  <a:cubicBezTo>
                    <a:pt x="361" y="66"/>
                    <a:pt x="271" y="120"/>
                    <a:pt x="194" y="191"/>
                  </a:cubicBezTo>
                  <a:cubicBezTo>
                    <a:pt x="123" y="267"/>
                    <a:pt x="67" y="356"/>
                    <a:pt x="36" y="453"/>
                  </a:cubicBezTo>
                  <a:cubicBezTo>
                    <a:pt x="17" y="502"/>
                    <a:pt x="8" y="549"/>
                    <a:pt x="5" y="605"/>
                  </a:cubicBezTo>
                  <a:cubicBezTo>
                    <a:pt x="2" y="634"/>
                    <a:pt x="5" y="648"/>
                    <a:pt x="4" y="670"/>
                  </a:cubicBezTo>
                  <a:cubicBezTo>
                    <a:pt x="1" y="700"/>
                    <a:pt x="6" y="720"/>
                    <a:pt x="8" y="746"/>
                  </a:cubicBezTo>
                  <a:cubicBezTo>
                    <a:pt x="32" y="935"/>
                    <a:pt x="145" y="1088"/>
                    <a:pt x="261" y="1169"/>
                  </a:cubicBezTo>
                  <a:cubicBezTo>
                    <a:pt x="380" y="1252"/>
                    <a:pt x="499" y="1271"/>
                    <a:pt x="576" y="1271"/>
                  </a:cubicBezTo>
                  <a:cubicBezTo>
                    <a:pt x="650" y="1269"/>
                    <a:pt x="687" y="1255"/>
                    <a:pt x="694" y="1254"/>
                  </a:cubicBezTo>
                  <a:lnTo>
                    <a:pt x="694" y="1254"/>
                  </a:lnTo>
                  <a:cubicBezTo>
                    <a:pt x="695" y="1254"/>
                    <a:pt x="695" y="1254"/>
                    <a:pt x="695" y="1254"/>
                  </a:cubicBezTo>
                  <a:cubicBezTo>
                    <a:pt x="695" y="1254"/>
                    <a:pt x="695" y="1254"/>
                    <a:pt x="694" y="1254"/>
                  </a:cubicBezTo>
                  <a:cubicBezTo>
                    <a:pt x="694" y="1254"/>
                    <a:pt x="694" y="1254"/>
                    <a:pt x="694" y="1254"/>
                  </a:cubicBezTo>
                  <a:lnTo>
                    <a:pt x="694" y="1254"/>
                  </a:lnTo>
                  <a:cubicBezTo>
                    <a:pt x="687" y="1252"/>
                    <a:pt x="644" y="1241"/>
                    <a:pt x="588" y="1216"/>
                  </a:cubicBezTo>
                  <a:cubicBezTo>
                    <a:pt x="523" y="1185"/>
                    <a:pt x="440" y="1134"/>
                    <a:pt x="373" y="1048"/>
                  </a:cubicBezTo>
                  <a:cubicBezTo>
                    <a:pt x="306" y="963"/>
                    <a:pt x="259" y="848"/>
                    <a:pt x="260" y="727"/>
                  </a:cubicBezTo>
                  <a:cubicBezTo>
                    <a:pt x="261" y="713"/>
                    <a:pt x="260" y="693"/>
                    <a:pt x="261" y="685"/>
                  </a:cubicBezTo>
                  <a:cubicBezTo>
                    <a:pt x="266" y="668"/>
                    <a:pt x="266" y="639"/>
                    <a:pt x="271" y="631"/>
                  </a:cubicBezTo>
                  <a:cubicBezTo>
                    <a:pt x="278" y="607"/>
                    <a:pt x="286" y="576"/>
                    <a:pt x="298" y="547"/>
                  </a:cubicBezTo>
                  <a:cubicBezTo>
                    <a:pt x="319" y="490"/>
                    <a:pt x="354" y="437"/>
                    <a:pt x="400" y="395"/>
                  </a:cubicBezTo>
                  <a:cubicBezTo>
                    <a:pt x="443" y="349"/>
                    <a:pt x="495" y="314"/>
                    <a:pt x="553" y="292"/>
                  </a:cubicBezTo>
                  <a:cubicBezTo>
                    <a:pt x="608" y="272"/>
                    <a:pt x="663" y="257"/>
                    <a:pt x="728" y="257"/>
                  </a:cubicBezTo>
                  <a:cubicBezTo>
                    <a:pt x="730" y="257"/>
                    <a:pt x="733" y="257"/>
                    <a:pt x="736" y="257"/>
                  </a:cubicBezTo>
                  <a:cubicBezTo>
                    <a:pt x="737" y="257"/>
                    <a:pt x="739" y="257"/>
                    <a:pt x="740" y="257"/>
                  </a:cubicBezTo>
                  <a:cubicBezTo>
                    <a:pt x="853" y="257"/>
                    <a:pt x="972" y="303"/>
                    <a:pt x="1052" y="370"/>
                  </a:cubicBezTo>
                  <a:cubicBezTo>
                    <a:pt x="1137" y="437"/>
                    <a:pt x="1191" y="520"/>
                    <a:pt x="1220" y="584"/>
                  </a:cubicBezTo>
                  <a:cubicBezTo>
                    <a:pt x="1248" y="649"/>
                    <a:pt x="1259" y="692"/>
                    <a:pt x="1259" y="692"/>
                  </a:cubicBezTo>
                  <a:cubicBezTo>
                    <a:pt x="1259" y="692"/>
                    <a:pt x="1273" y="652"/>
                    <a:pt x="1275" y="572"/>
                  </a:cubicBezTo>
                  <a:cubicBezTo>
                    <a:pt x="1275" y="497"/>
                    <a:pt x="1258" y="376"/>
                    <a:pt x="1173" y="258"/>
                  </a:cubicBezTo>
                  <a:cubicBezTo>
                    <a:pt x="1091" y="140"/>
                    <a:pt x="944" y="28"/>
                    <a:pt x="745" y="6"/>
                  </a:cubicBezTo>
                  <a:cubicBezTo>
                    <a:pt x="717" y="2"/>
                    <a:pt x="688" y="0"/>
                    <a:pt x="6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7288650" y="1716050"/>
              <a:ext cx="31800" cy="31750"/>
            </a:xfrm>
            <a:custGeom>
              <a:avLst/>
              <a:gdLst/>
              <a:ahLst/>
              <a:cxnLst/>
              <a:rect l="l" t="t" r="r" b="b"/>
              <a:pathLst>
                <a:path w="1272" h="1270" extrusionOk="0">
                  <a:moveTo>
                    <a:pt x="656" y="1"/>
                  </a:moveTo>
                  <a:cubicBezTo>
                    <a:pt x="589" y="1"/>
                    <a:pt x="519" y="10"/>
                    <a:pt x="454" y="33"/>
                  </a:cubicBezTo>
                  <a:cubicBezTo>
                    <a:pt x="359" y="66"/>
                    <a:pt x="269" y="120"/>
                    <a:pt x="192" y="193"/>
                  </a:cubicBezTo>
                  <a:cubicBezTo>
                    <a:pt x="121" y="268"/>
                    <a:pt x="65" y="357"/>
                    <a:pt x="34" y="455"/>
                  </a:cubicBezTo>
                  <a:cubicBezTo>
                    <a:pt x="15" y="503"/>
                    <a:pt x="7" y="550"/>
                    <a:pt x="3" y="605"/>
                  </a:cubicBezTo>
                  <a:cubicBezTo>
                    <a:pt x="0" y="636"/>
                    <a:pt x="3" y="649"/>
                    <a:pt x="2" y="671"/>
                  </a:cubicBezTo>
                  <a:cubicBezTo>
                    <a:pt x="0" y="700"/>
                    <a:pt x="4" y="720"/>
                    <a:pt x="7" y="746"/>
                  </a:cubicBezTo>
                  <a:cubicBezTo>
                    <a:pt x="30" y="935"/>
                    <a:pt x="143" y="1088"/>
                    <a:pt x="259" y="1168"/>
                  </a:cubicBezTo>
                  <a:cubicBezTo>
                    <a:pt x="378" y="1251"/>
                    <a:pt x="497" y="1270"/>
                    <a:pt x="574" y="1270"/>
                  </a:cubicBezTo>
                  <a:cubicBezTo>
                    <a:pt x="648" y="1268"/>
                    <a:pt x="685" y="1254"/>
                    <a:pt x="692" y="1253"/>
                  </a:cubicBezTo>
                  <a:lnTo>
                    <a:pt x="692" y="1253"/>
                  </a:lnTo>
                  <a:cubicBezTo>
                    <a:pt x="693" y="1253"/>
                    <a:pt x="693" y="1254"/>
                    <a:pt x="693" y="1254"/>
                  </a:cubicBezTo>
                  <a:cubicBezTo>
                    <a:pt x="693" y="1253"/>
                    <a:pt x="693" y="1253"/>
                    <a:pt x="692" y="1253"/>
                  </a:cubicBezTo>
                  <a:cubicBezTo>
                    <a:pt x="692" y="1253"/>
                    <a:pt x="692" y="1253"/>
                    <a:pt x="692" y="1253"/>
                  </a:cubicBezTo>
                  <a:lnTo>
                    <a:pt x="692" y="1253"/>
                  </a:lnTo>
                  <a:cubicBezTo>
                    <a:pt x="685" y="1251"/>
                    <a:pt x="642" y="1240"/>
                    <a:pt x="586" y="1215"/>
                  </a:cubicBezTo>
                  <a:cubicBezTo>
                    <a:pt x="521" y="1184"/>
                    <a:pt x="438" y="1133"/>
                    <a:pt x="371" y="1047"/>
                  </a:cubicBezTo>
                  <a:cubicBezTo>
                    <a:pt x="304" y="962"/>
                    <a:pt x="257" y="847"/>
                    <a:pt x="258" y="726"/>
                  </a:cubicBezTo>
                  <a:cubicBezTo>
                    <a:pt x="259" y="712"/>
                    <a:pt x="258" y="692"/>
                    <a:pt x="259" y="684"/>
                  </a:cubicBezTo>
                  <a:cubicBezTo>
                    <a:pt x="262" y="669"/>
                    <a:pt x="262" y="643"/>
                    <a:pt x="266" y="632"/>
                  </a:cubicBezTo>
                  <a:cubicBezTo>
                    <a:pt x="273" y="609"/>
                    <a:pt x="282" y="577"/>
                    <a:pt x="293" y="549"/>
                  </a:cubicBezTo>
                  <a:cubicBezTo>
                    <a:pt x="316" y="491"/>
                    <a:pt x="351" y="437"/>
                    <a:pt x="396" y="395"/>
                  </a:cubicBezTo>
                  <a:cubicBezTo>
                    <a:pt x="439" y="350"/>
                    <a:pt x="492" y="315"/>
                    <a:pt x="548" y="293"/>
                  </a:cubicBezTo>
                  <a:cubicBezTo>
                    <a:pt x="605" y="274"/>
                    <a:pt x="658" y="257"/>
                    <a:pt x="725" y="257"/>
                  </a:cubicBezTo>
                  <a:cubicBezTo>
                    <a:pt x="727" y="257"/>
                    <a:pt x="730" y="257"/>
                    <a:pt x="732" y="257"/>
                  </a:cubicBezTo>
                  <a:cubicBezTo>
                    <a:pt x="734" y="257"/>
                    <a:pt x="735" y="257"/>
                    <a:pt x="737" y="257"/>
                  </a:cubicBezTo>
                  <a:cubicBezTo>
                    <a:pt x="850" y="257"/>
                    <a:pt x="968" y="304"/>
                    <a:pt x="1049" y="370"/>
                  </a:cubicBezTo>
                  <a:cubicBezTo>
                    <a:pt x="1132" y="437"/>
                    <a:pt x="1186" y="522"/>
                    <a:pt x="1217" y="585"/>
                  </a:cubicBezTo>
                  <a:cubicBezTo>
                    <a:pt x="1245" y="651"/>
                    <a:pt x="1256" y="692"/>
                    <a:pt x="1256" y="692"/>
                  </a:cubicBezTo>
                  <a:cubicBezTo>
                    <a:pt x="1256" y="692"/>
                    <a:pt x="1269" y="652"/>
                    <a:pt x="1272" y="573"/>
                  </a:cubicBezTo>
                  <a:cubicBezTo>
                    <a:pt x="1272" y="498"/>
                    <a:pt x="1253" y="377"/>
                    <a:pt x="1170" y="260"/>
                  </a:cubicBezTo>
                  <a:cubicBezTo>
                    <a:pt x="1089" y="142"/>
                    <a:pt x="942" y="32"/>
                    <a:pt x="743" y="6"/>
                  </a:cubicBezTo>
                  <a:cubicBezTo>
                    <a:pt x="715" y="3"/>
                    <a:pt x="686" y="1"/>
                    <a:pt x="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220650" y="1650825"/>
              <a:ext cx="177575" cy="109975"/>
            </a:xfrm>
            <a:custGeom>
              <a:avLst/>
              <a:gdLst/>
              <a:ahLst/>
              <a:cxnLst/>
              <a:rect l="l" t="t" r="r" b="b"/>
              <a:pathLst>
                <a:path w="7103" h="4399" extrusionOk="0">
                  <a:moveTo>
                    <a:pt x="7035" y="0"/>
                  </a:moveTo>
                  <a:cubicBezTo>
                    <a:pt x="7035" y="0"/>
                    <a:pt x="7019" y="701"/>
                    <a:pt x="6995" y="1754"/>
                  </a:cubicBezTo>
                  <a:cubicBezTo>
                    <a:pt x="6988" y="2281"/>
                    <a:pt x="6981" y="2894"/>
                    <a:pt x="6973" y="3552"/>
                  </a:cubicBezTo>
                  <a:cubicBezTo>
                    <a:pt x="6972" y="3715"/>
                    <a:pt x="6975" y="3889"/>
                    <a:pt x="6968" y="4047"/>
                  </a:cubicBezTo>
                  <a:cubicBezTo>
                    <a:pt x="6952" y="4167"/>
                    <a:pt x="6845" y="4262"/>
                    <a:pt x="6705" y="4262"/>
                  </a:cubicBezTo>
                  <a:cubicBezTo>
                    <a:pt x="6691" y="4262"/>
                    <a:pt x="6676" y="4261"/>
                    <a:pt x="6662" y="4259"/>
                  </a:cubicBezTo>
                  <a:cubicBezTo>
                    <a:pt x="6315" y="4257"/>
                    <a:pt x="5965" y="4255"/>
                    <a:pt x="5614" y="4253"/>
                  </a:cubicBezTo>
                  <a:cubicBezTo>
                    <a:pt x="4912" y="4257"/>
                    <a:pt x="4211" y="4260"/>
                    <a:pt x="3553" y="4264"/>
                  </a:cubicBezTo>
                  <a:cubicBezTo>
                    <a:pt x="2895" y="4272"/>
                    <a:pt x="2280" y="4279"/>
                    <a:pt x="1755" y="4286"/>
                  </a:cubicBezTo>
                  <a:cubicBezTo>
                    <a:pt x="702" y="4311"/>
                    <a:pt x="1" y="4326"/>
                    <a:pt x="1" y="4326"/>
                  </a:cubicBezTo>
                  <a:cubicBezTo>
                    <a:pt x="1" y="4326"/>
                    <a:pt x="702" y="4342"/>
                    <a:pt x="1755" y="4366"/>
                  </a:cubicBezTo>
                  <a:cubicBezTo>
                    <a:pt x="2281" y="4373"/>
                    <a:pt x="2894" y="4380"/>
                    <a:pt x="3553" y="4388"/>
                  </a:cubicBezTo>
                  <a:cubicBezTo>
                    <a:pt x="4211" y="4392"/>
                    <a:pt x="4912" y="4394"/>
                    <a:pt x="5614" y="4398"/>
                  </a:cubicBezTo>
                  <a:cubicBezTo>
                    <a:pt x="5965" y="4396"/>
                    <a:pt x="6315" y="4394"/>
                    <a:pt x="6662" y="4393"/>
                  </a:cubicBezTo>
                  <a:cubicBezTo>
                    <a:pt x="6671" y="4394"/>
                    <a:pt x="6681" y="4394"/>
                    <a:pt x="6691" y="4394"/>
                  </a:cubicBezTo>
                  <a:cubicBezTo>
                    <a:pt x="6768" y="4394"/>
                    <a:pt x="6875" y="4375"/>
                    <a:pt x="6945" y="4319"/>
                  </a:cubicBezTo>
                  <a:cubicBezTo>
                    <a:pt x="7028" y="4257"/>
                    <a:pt x="7086" y="4165"/>
                    <a:pt x="7098" y="4059"/>
                  </a:cubicBezTo>
                  <a:cubicBezTo>
                    <a:pt x="7102" y="3879"/>
                    <a:pt x="7098" y="3720"/>
                    <a:pt x="7098" y="3552"/>
                  </a:cubicBezTo>
                  <a:cubicBezTo>
                    <a:pt x="7089" y="2894"/>
                    <a:pt x="7082" y="2279"/>
                    <a:pt x="7075" y="1754"/>
                  </a:cubicBezTo>
                  <a:cubicBezTo>
                    <a:pt x="7052" y="701"/>
                    <a:pt x="7035" y="0"/>
                    <a:pt x="70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35;p18">
            <a:extLst>
              <a:ext uri="{FF2B5EF4-FFF2-40B4-BE49-F238E27FC236}">
                <a16:creationId xmlns:a16="http://schemas.microsoft.com/office/drawing/2014/main" id="{015382B8-10FB-33A6-A54D-3177C0D6D549}"/>
              </a:ext>
            </a:extLst>
          </p:cNvPr>
          <p:cNvSpPr/>
          <p:nvPr/>
        </p:nvSpPr>
        <p:spPr>
          <a:xfrm rot="21242005">
            <a:off x="15404829" y="-11509142"/>
            <a:ext cx="788358" cy="1828246"/>
          </a:xfrm>
          <a:custGeom>
            <a:avLst/>
            <a:gdLst/>
            <a:ahLst/>
            <a:cxnLst/>
            <a:rect l="l" t="t" r="r" b="b"/>
            <a:pathLst>
              <a:path w="672" h="1682" extrusionOk="0">
                <a:moveTo>
                  <a:pt x="379" y="1"/>
                </a:moveTo>
                <a:lnTo>
                  <a:pt x="1" y="1674"/>
                </a:lnTo>
                <a:cubicBezTo>
                  <a:pt x="41" y="1668"/>
                  <a:pt x="82" y="1666"/>
                  <a:pt x="123" y="1666"/>
                </a:cubicBezTo>
                <a:cubicBezTo>
                  <a:pt x="183" y="1666"/>
                  <a:pt x="244" y="1671"/>
                  <a:pt x="305" y="1682"/>
                </a:cubicBezTo>
                <a:lnTo>
                  <a:pt x="672" y="66"/>
                </a:lnTo>
                <a:lnTo>
                  <a:pt x="379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6;p18">
            <a:extLst>
              <a:ext uri="{FF2B5EF4-FFF2-40B4-BE49-F238E27FC236}">
                <a16:creationId xmlns:a16="http://schemas.microsoft.com/office/drawing/2014/main" id="{33FD20C0-A8A5-B865-E372-D0FFE0619886}"/>
              </a:ext>
            </a:extLst>
          </p:cNvPr>
          <p:cNvSpPr/>
          <p:nvPr/>
        </p:nvSpPr>
        <p:spPr>
          <a:xfrm rot="21242005">
            <a:off x="18183428" y="-10942451"/>
            <a:ext cx="1573222" cy="3331487"/>
          </a:xfrm>
          <a:custGeom>
            <a:avLst/>
            <a:gdLst/>
            <a:ahLst/>
            <a:cxnLst/>
            <a:rect l="l" t="t" r="r" b="b"/>
            <a:pathLst>
              <a:path w="1341" h="3065" extrusionOk="0">
                <a:moveTo>
                  <a:pt x="1059" y="0"/>
                </a:moveTo>
                <a:lnTo>
                  <a:pt x="1" y="2964"/>
                </a:lnTo>
                <a:lnTo>
                  <a:pt x="283" y="3065"/>
                </a:lnTo>
                <a:lnTo>
                  <a:pt x="1341" y="101"/>
                </a:lnTo>
                <a:lnTo>
                  <a:pt x="1059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7;p18">
            <a:extLst>
              <a:ext uri="{FF2B5EF4-FFF2-40B4-BE49-F238E27FC236}">
                <a16:creationId xmlns:a16="http://schemas.microsoft.com/office/drawing/2014/main" id="{9B37BD48-63A1-940E-200B-589C5F003DBD}"/>
              </a:ext>
            </a:extLst>
          </p:cNvPr>
          <p:cNvSpPr/>
          <p:nvPr/>
        </p:nvSpPr>
        <p:spPr>
          <a:xfrm rot="21242005">
            <a:off x="27846490" y="-6694310"/>
            <a:ext cx="1963895" cy="1994562"/>
          </a:xfrm>
          <a:custGeom>
            <a:avLst/>
            <a:gdLst/>
            <a:ahLst/>
            <a:cxnLst/>
            <a:rect l="l" t="t" r="r" b="b"/>
            <a:pathLst>
              <a:path w="1674" h="1835" extrusionOk="0">
                <a:moveTo>
                  <a:pt x="1450" y="0"/>
                </a:moveTo>
                <a:lnTo>
                  <a:pt x="0" y="1637"/>
                </a:lnTo>
                <a:lnTo>
                  <a:pt x="224" y="1835"/>
                </a:lnTo>
                <a:lnTo>
                  <a:pt x="1673" y="199"/>
                </a:lnTo>
                <a:lnTo>
                  <a:pt x="145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38;p18">
            <a:extLst>
              <a:ext uri="{FF2B5EF4-FFF2-40B4-BE49-F238E27FC236}">
                <a16:creationId xmlns:a16="http://schemas.microsoft.com/office/drawing/2014/main" id="{0329E46B-118A-E141-50BB-30A70AB34090}"/>
              </a:ext>
            </a:extLst>
          </p:cNvPr>
          <p:cNvSpPr/>
          <p:nvPr/>
        </p:nvSpPr>
        <p:spPr>
          <a:xfrm rot="21242005">
            <a:off x="36300698" y="18049929"/>
            <a:ext cx="5183060" cy="1438043"/>
          </a:xfrm>
          <a:custGeom>
            <a:avLst/>
            <a:gdLst/>
            <a:ahLst/>
            <a:cxnLst/>
            <a:rect l="l" t="t" r="r" b="b"/>
            <a:pathLst>
              <a:path w="4418" h="1323" extrusionOk="0">
                <a:moveTo>
                  <a:pt x="69" y="0"/>
                </a:moveTo>
                <a:lnTo>
                  <a:pt x="1" y="290"/>
                </a:lnTo>
                <a:lnTo>
                  <a:pt x="4349" y="1323"/>
                </a:lnTo>
                <a:lnTo>
                  <a:pt x="4418" y="1030"/>
                </a:lnTo>
                <a:lnTo>
                  <a:pt x="69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9;p18">
            <a:extLst>
              <a:ext uri="{FF2B5EF4-FFF2-40B4-BE49-F238E27FC236}">
                <a16:creationId xmlns:a16="http://schemas.microsoft.com/office/drawing/2014/main" id="{2FD555DB-5F63-990C-1CA8-86947566669A}"/>
              </a:ext>
            </a:extLst>
          </p:cNvPr>
          <p:cNvSpPr/>
          <p:nvPr/>
        </p:nvSpPr>
        <p:spPr>
          <a:xfrm rot="21242005">
            <a:off x="30998186" y="17646215"/>
            <a:ext cx="1382001" cy="563041"/>
          </a:xfrm>
          <a:custGeom>
            <a:avLst/>
            <a:gdLst/>
            <a:ahLst/>
            <a:cxnLst/>
            <a:rect l="l" t="t" r="r" b="b"/>
            <a:pathLst>
              <a:path w="1178" h="518" extrusionOk="0">
                <a:moveTo>
                  <a:pt x="34" y="1"/>
                </a:moveTo>
                <a:lnTo>
                  <a:pt x="0" y="144"/>
                </a:lnTo>
                <a:lnTo>
                  <a:pt x="1120" y="518"/>
                </a:lnTo>
                <a:lnTo>
                  <a:pt x="1178" y="272"/>
                </a:lnTo>
                <a:lnTo>
                  <a:pt x="34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40;p18">
            <a:extLst>
              <a:ext uri="{FF2B5EF4-FFF2-40B4-BE49-F238E27FC236}">
                <a16:creationId xmlns:a16="http://schemas.microsoft.com/office/drawing/2014/main" id="{1034BA5F-143D-AFF9-736F-5ECB6BCB4278}"/>
              </a:ext>
            </a:extLst>
          </p:cNvPr>
          <p:cNvSpPr/>
          <p:nvPr/>
        </p:nvSpPr>
        <p:spPr>
          <a:xfrm rot="21242005">
            <a:off x="39107883" y="21806585"/>
            <a:ext cx="1705776" cy="806519"/>
          </a:xfrm>
          <a:custGeom>
            <a:avLst/>
            <a:gdLst/>
            <a:ahLst/>
            <a:cxnLst/>
            <a:rect l="l" t="t" r="r" b="b"/>
            <a:pathLst>
              <a:path w="1454" h="742" extrusionOk="0">
                <a:moveTo>
                  <a:pt x="214" y="0"/>
                </a:moveTo>
                <a:cubicBezTo>
                  <a:pt x="151" y="88"/>
                  <a:pt x="79" y="168"/>
                  <a:pt x="1" y="241"/>
                </a:cubicBezTo>
                <a:lnTo>
                  <a:pt x="1349" y="742"/>
                </a:lnTo>
                <a:lnTo>
                  <a:pt x="1454" y="461"/>
                </a:lnTo>
                <a:lnTo>
                  <a:pt x="214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41;p18">
            <a:extLst>
              <a:ext uri="{FF2B5EF4-FFF2-40B4-BE49-F238E27FC236}">
                <a16:creationId xmlns:a16="http://schemas.microsoft.com/office/drawing/2014/main" id="{CBD48E30-B6AC-BA89-A8EE-A51A237DD610}"/>
              </a:ext>
            </a:extLst>
          </p:cNvPr>
          <p:cNvSpPr/>
          <p:nvPr/>
        </p:nvSpPr>
        <p:spPr>
          <a:xfrm rot="21242005">
            <a:off x="31004688" y="22320175"/>
            <a:ext cx="5045797" cy="2705406"/>
          </a:xfrm>
          <a:custGeom>
            <a:avLst/>
            <a:gdLst/>
            <a:ahLst/>
            <a:cxnLst/>
            <a:rect l="l" t="t" r="r" b="b"/>
            <a:pathLst>
              <a:path w="4301" h="2489" extrusionOk="0">
                <a:moveTo>
                  <a:pt x="142" y="0"/>
                </a:moveTo>
                <a:lnTo>
                  <a:pt x="1" y="263"/>
                </a:lnTo>
                <a:lnTo>
                  <a:pt x="4159" y="2488"/>
                </a:lnTo>
                <a:lnTo>
                  <a:pt x="4300" y="2225"/>
                </a:lnTo>
                <a:lnTo>
                  <a:pt x="142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42;p18">
            <a:extLst>
              <a:ext uri="{FF2B5EF4-FFF2-40B4-BE49-F238E27FC236}">
                <a16:creationId xmlns:a16="http://schemas.microsoft.com/office/drawing/2014/main" id="{230BD3E7-D620-3560-E35A-4C28996BD4E6}"/>
              </a:ext>
            </a:extLst>
          </p:cNvPr>
          <p:cNvSpPr/>
          <p:nvPr/>
        </p:nvSpPr>
        <p:spPr>
          <a:xfrm rot="21242005">
            <a:off x="32171089" y="25436334"/>
            <a:ext cx="4485021" cy="3067363"/>
          </a:xfrm>
          <a:custGeom>
            <a:avLst/>
            <a:gdLst/>
            <a:ahLst/>
            <a:cxnLst/>
            <a:rect l="l" t="t" r="r" b="b"/>
            <a:pathLst>
              <a:path w="3823" h="2822" extrusionOk="0">
                <a:moveTo>
                  <a:pt x="173" y="1"/>
                </a:moveTo>
                <a:lnTo>
                  <a:pt x="1" y="244"/>
                </a:lnTo>
                <a:lnTo>
                  <a:pt x="3649" y="2822"/>
                </a:lnTo>
                <a:lnTo>
                  <a:pt x="3823" y="2579"/>
                </a:lnTo>
                <a:lnTo>
                  <a:pt x="173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43;p18">
            <a:extLst>
              <a:ext uri="{FF2B5EF4-FFF2-40B4-BE49-F238E27FC236}">
                <a16:creationId xmlns:a16="http://schemas.microsoft.com/office/drawing/2014/main" id="{3E01C8D3-3FF0-7382-3644-20F3587E0B13}"/>
              </a:ext>
            </a:extLst>
          </p:cNvPr>
          <p:cNvSpPr/>
          <p:nvPr/>
        </p:nvSpPr>
        <p:spPr>
          <a:xfrm rot="21242005">
            <a:off x="26118082" y="24678809"/>
            <a:ext cx="5355519" cy="4546697"/>
          </a:xfrm>
          <a:custGeom>
            <a:avLst/>
            <a:gdLst/>
            <a:ahLst/>
            <a:cxnLst/>
            <a:rect l="l" t="t" r="r" b="b"/>
            <a:pathLst>
              <a:path w="4565" h="4183" extrusionOk="0">
                <a:moveTo>
                  <a:pt x="202" y="0"/>
                </a:moveTo>
                <a:lnTo>
                  <a:pt x="0" y="222"/>
                </a:lnTo>
                <a:lnTo>
                  <a:pt x="4365" y="4182"/>
                </a:lnTo>
                <a:lnTo>
                  <a:pt x="4565" y="3961"/>
                </a:lnTo>
                <a:lnTo>
                  <a:pt x="202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44;p18">
            <a:extLst>
              <a:ext uri="{FF2B5EF4-FFF2-40B4-BE49-F238E27FC236}">
                <a16:creationId xmlns:a16="http://schemas.microsoft.com/office/drawing/2014/main" id="{3E0F3057-B71D-B9F4-7F37-451D7209EAA4}"/>
              </a:ext>
            </a:extLst>
          </p:cNvPr>
          <p:cNvSpPr/>
          <p:nvPr/>
        </p:nvSpPr>
        <p:spPr>
          <a:xfrm rot="21242005">
            <a:off x="-9603307" y="28809613"/>
            <a:ext cx="4569490" cy="2948885"/>
          </a:xfrm>
          <a:custGeom>
            <a:avLst/>
            <a:gdLst/>
            <a:ahLst/>
            <a:cxnLst/>
            <a:rect l="l" t="t" r="r" b="b"/>
            <a:pathLst>
              <a:path w="3895" h="2713" extrusionOk="0">
                <a:moveTo>
                  <a:pt x="3729" y="1"/>
                </a:moveTo>
                <a:lnTo>
                  <a:pt x="0" y="2462"/>
                </a:lnTo>
                <a:lnTo>
                  <a:pt x="165" y="2712"/>
                </a:lnTo>
                <a:lnTo>
                  <a:pt x="3894" y="251"/>
                </a:lnTo>
                <a:lnTo>
                  <a:pt x="3729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45;p18">
            <a:extLst>
              <a:ext uri="{FF2B5EF4-FFF2-40B4-BE49-F238E27FC236}">
                <a16:creationId xmlns:a16="http://schemas.microsoft.com/office/drawing/2014/main" id="{D8EAAF72-6941-40A9-C80D-140668751B4D}"/>
              </a:ext>
            </a:extLst>
          </p:cNvPr>
          <p:cNvSpPr/>
          <p:nvPr/>
        </p:nvSpPr>
        <p:spPr>
          <a:xfrm rot="21242005">
            <a:off x="-13204409" y="28544628"/>
            <a:ext cx="3479614" cy="1777172"/>
          </a:xfrm>
          <a:custGeom>
            <a:avLst/>
            <a:gdLst/>
            <a:ahLst/>
            <a:cxnLst/>
            <a:rect l="l" t="t" r="r" b="b"/>
            <a:pathLst>
              <a:path w="2966" h="1635" extrusionOk="0">
                <a:moveTo>
                  <a:pt x="2837" y="0"/>
                </a:moveTo>
                <a:lnTo>
                  <a:pt x="1" y="1365"/>
                </a:lnTo>
                <a:lnTo>
                  <a:pt x="131" y="1635"/>
                </a:lnTo>
                <a:lnTo>
                  <a:pt x="2966" y="270"/>
                </a:lnTo>
                <a:lnTo>
                  <a:pt x="2837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46;p18">
            <a:extLst>
              <a:ext uri="{FF2B5EF4-FFF2-40B4-BE49-F238E27FC236}">
                <a16:creationId xmlns:a16="http://schemas.microsoft.com/office/drawing/2014/main" id="{64926695-D3F1-BB7D-F339-6FD2697B69BD}"/>
              </a:ext>
            </a:extLst>
          </p:cNvPr>
          <p:cNvSpPr/>
          <p:nvPr/>
        </p:nvSpPr>
        <p:spPr>
          <a:xfrm rot="21242005">
            <a:off x="-15258501" y="-10591153"/>
            <a:ext cx="30414401" cy="19970505"/>
          </a:xfrm>
          <a:custGeom>
            <a:avLst/>
            <a:gdLst/>
            <a:ahLst/>
            <a:cxnLst/>
            <a:rect l="l" t="t" r="r" b="b"/>
            <a:pathLst>
              <a:path w="25925" h="18373" extrusionOk="0">
                <a:moveTo>
                  <a:pt x="21508" y="0"/>
                </a:moveTo>
                <a:lnTo>
                  <a:pt x="21210" y="19"/>
                </a:lnTo>
                <a:lnTo>
                  <a:pt x="21398" y="3006"/>
                </a:lnTo>
                <a:cubicBezTo>
                  <a:pt x="21330" y="3006"/>
                  <a:pt x="21260" y="3002"/>
                  <a:pt x="21191" y="3002"/>
                </a:cubicBezTo>
                <a:cubicBezTo>
                  <a:pt x="19165" y="3002"/>
                  <a:pt x="17220" y="3356"/>
                  <a:pt x="15412" y="4001"/>
                </a:cubicBezTo>
                <a:lnTo>
                  <a:pt x="14548" y="1235"/>
                </a:lnTo>
                <a:lnTo>
                  <a:pt x="14262" y="1323"/>
                </a:lnTo>
                <a:lnTo>
                  <a:pt x="15130" y="4106"/>
                </a:lnTo>
                <a:cubicBezTo>
                  <a:pt x="14378" y="4388"/>
                  <a:pt x="13652" y="4721"/>
                  <a:pt x="12954" y="5102"/>
                </a:cubicBezTo>
                <a:lnTo>
                  <a:pt x="11690" y="2301"/>
                </a:lnTo>
                <a:lnTo>
                  <a:pt x="11416" y="2423"/>
                </a:lnTo>
                <a:lnTo>
                  <a:pt x="12690" y="5244"/>
                </a:lnTo>
                <a:cubicBezTo>
                  <a:pt x="11120" y="6137"/>
                  <a:pt x="9703" y="7268"/>
                  <a:pt x="8489" y="8588"/>
                </a:cubicBezTo>
                <a:lnTo>
                  <a:pt x="6131" y="5688"/>
                </a:lnTo>
                <a:lnTo>
                  <a:pt x="5900" y="5876"/>
                </a:lnTo>
                <a:lnTo>
                  <a:pt x="8290" y="8815"/>
                </a:lnTo>
                <a:cubicBezTo>
                  <a:pt x="7771" y="9399"/>
                  <a:pt x="7292" y="10018"/>
                  <a:pt x="6856" y="10668"/>
                </a:cubicBezTo>
                <a:lnTo>
                  <a:pt x="3840" y="7773"/>
                </a:lnTo>
                <a:lnTo>
                  <a:pt x="3633" y="7989"/>
                </a:lnTo>
                <a:lnTo>
                  <a:pt x="6688" y="10922"/>
                </a:lnTo>
                <a:cubicBezTo>
                  <a:pt x="5889" y="12158"/>
                  <a:pt x="5246" y="13502"/>
                  <a:pt x="4783" y="14927"/>
                </a:cubicBezTo>
                <a:lnTo>
                  <a:pt x="4192" y="14575"/>
                </a:lnTo>
                <a:lnTo>
                  <a:pt x="4040" y="14831"/>
                </a:lnTo>
                <a:lnTo>
                  <a:pt x="4689" y="15219"/>
                </a:lnTo>
                <a:cubicBezTo>
                  <a:pt x="4450" y="16006"/>
                  <a:pt x="4262" y="16817"/>
                  <a:pt x="4135" y="17649"/>
                </a:cubicBezTo>
                <a:lnTo>
                  <a:pt x="116" y="15947"/>
                </a:lnTo>
                <a:lnTo>
                  <a:pt x="1" y="16222"/>
                </a:lnTo>
                <a:lnTo>
                  <a:pt x="3483" y="17696"/>
                </a:lnTo>
                <a:lnTo>
                  <a:pt x="5506" y="18372"/>
                </a:lnTo>
                <a:cubicBezTo>
                  <a:pt x="5999" y="14213"/>
                  <a:pt x="8110" y="10549"/>
                  <a:pt x="11188" y="8028"/>
                </a:cubicBezTo>
                <a:cubicBezTo>
                  <a:pt x="11227" y="8085"/>
                  <a:pt x="11265" y="8141"/>
                  <a:pt x="11316" y="8192"/>
                </a:cubicBezTo>
                <a:cubicBezTo>
                  <a:pt x="11376" y="8266"/>
                  <a:pt x="11447" y="8336"/>
                  <a:pt x="11524" y="8399"/>
                </a:cubicBezTo>
                <a:cubicBezTo>
                  <a:pt x="11600" y="8470"/>
                  <a:pt x="11684" y="8530"/>
                  <a:pt x="11772" y="8592"/>
                </a:cubicBezTo>
                <a:cubicBezTo>
                  <a:pt x="12489" y="9090"/>
                  <a:pt x="13542" y="9394"/>
                  <a:pt x="14592" y="9602"/>
                </a:cubicBezTo>
                <a:cubicBezTo>
                  <a:pt x="16701" y="10012"/>
                  <a:pt x="18832" y="10025"/>
                  <a:pt x="18832" y="10025"/>
                </a:cubicBezTo>
                <a:cubicBezTo>
                  <a:pt x="18832" y="10025"/>
                  <a:pt x="18300" y="9982"/>
                  <a:pt x="17513" y="9869"/>
                </a:cubicBezTo>
                <a:cubicBezTo>
                  <a:pt x="16726" y="9756"/>
                  <a:pt x="15679" y="9575"/>
                  <a:pt x="14664" y="9297"/>
                </a:cubicBezTo>
                <a:cubicBezTo>
                  <a:pt x="13652" y="9023"/>
                  <a:pt x="12656" y="8635"/>
                  <a:pt x="12088" y="8169"/>
                </a:cubicBezTo>
                <a:cubicBezTo>
                  <a:pt x="12018" y="8111"/>
                  <a:pt x="11951" y="8056"/>
                  <a:pt x="11899" y="7997"/>
                </a:cubicBezTo>
                <a:cubicBezTo>
                  <a:pt x="11839" y="7942"/>
                  <a:pt x="11791" y="7887"/>
                  <a:pt x="11752" y="7832"/>
                </a:cubicBezTo>
                <a:cubicBezTo>
                  <a:pt x="11707" y="7780"/>
                  <a:pt x="11676" y="7726"/>
                  <a:pt x="11650" y="7678"/>
                </a:cubicBezTo>
                <a:cubicBezTo>
                  <a:pt x="11649" y="7674"/>
                  <a:pt x="11646" y="7672"/>
                  <a:pt x="11646" y="7671"/>
                </a:cubicBezTo>
                <a:cubicBezTo>
                  <a:pt x="14300" y="5658"/>
                  <a:pt x="17604" y="4461"/>
                  <a:pt x="21190" y="4461"/>
                </a:cubicBezTo>
                <a:cubicBezTo>
                  <a:pt x="22319" y="4461"/>
                  <a:pt x="23420" y="4582"/>
                  <a:pt x="24484" y="4807"/>
                </a:cubicBezTo>
                <a:cubicBezTo>
                  <a:pt x="24248" y="4760"/>
                  <a:pt x="24010" y="4721"/>
                  <a:pt x="23764" y="4703"/>
                </a:cubicBezTo>
                <a:cubicBezTo>
                  <a:pt x="23305" y="4658"/>
                  <a:pt x="22841" y="4582"/>
                  <a:pt x="22411" y="4582"/>
                </a:cubicBezTo>
                <a:cubicBezTo>
                  <a:pt x="22366" y="4582"/>
                  <a:pt x="22322" y="4583"/>
                  <a:pt x="22278" y="4585"/>
                </a:cubicBezTo>
                <a:cubicBezTo>
                  <a:pt x="22040" y="4584"/>
                  <a:pt x="21804" y="4582"/>
                  <a:pt x="21570" y="4580"/>
                </a:cubicBezTo>
                <a:lnTo>
                  <a:pt x="21224" y="4577"/>
                </a:lnTo>
                <a:cubicBezTo>
                  <a:pt x="21065" y="4582"/>
                  <a:pt x="20976" y="4590"/>
                  <a:pt x="20850" y="4597"/>
                </a:cubicBezTo>
                <a:cubicBezTo>
                  <a:pt x="20382" y="4624"/>
                  <a:pt x="19928" y="4679"/>
                  <a:pt x="19487" y="4745"/>
                </a:cubicBezTo>
                <a:cubicBezTo>
                  <a:pt x="18608" y="4879"/>
                  <a:pt x="17794" y="5086"/>
                  <a:pt x="17062" y="5329"/>
                </a:cubicBezTo>
                <a:cubicBezTo>
                  <a:pt x="15597" y="5815"/>
                  <a:pt x="14473" y="6444"/>
                  <a:pt x="13726" y="6923"/>
                </a:cubicBezTo>
                <a:cubicBezTo>
                  <a:pt x="13352" y="7163"/>
                  <a:pt x="13067" y="7366"/>
                  <a:pt x="12879" y="7510"/>
                </a:cubicBezTo>
                <a:cubicBezTo>
                  <a:pt x="12690" y="7652"/>
                  <a:pt x="12589" y="7729"/>
                  <a:pt x="12589" y="7729"/>
                </a:cubicBezTo>
                <a:lnTo>
                  <a:pt x="12898" y="7537"/>
                </a:lnTo>
                <a:cubicBezTo>
                  <a:pt x="13099" y="7409"/>
                  <a:pt x="13397" y="7232"/>
                  <a:pt x="13787" y="7028"/>
                </a:cubicBezTo>
                <a:cubicBezTo>
                  <a:pt x="14566" y="6617"/>
                  <a:pt x="15722" y="6096"/>
                  <a:pt x="17181" y="5745"/>
                </a:cubicBezTo>
                <a:cubicBezTo>
                  <a:pt x="17909" y="5571"/>
                  <a:pt x="18710" y="5439"/>
                  <a:pt x="19560" y="5383"/>
                </a:cubicBezTo>
                <a:cubicBezTo>
                  <a:pt x="19875" y="5363"/>
                  <a:pt x="20197" y="5349"/>
                  <a:pt x="20525" y="5349"/>
                </a:cubicBezTo>
                <a:cubicBezTo>
                  <a:pt x="20639" y="5349"/>
                  <a:pt x="20753" y="5351"/>
                  <a:pt x="20868" y="5355"/>
                </a:cubicBezTo>
                <a:lnTo>
                  <a:pt x="21183" y="5363"/>
                </a:lnTo>
                <a:lnTo>
                  <a:pt x="21530" y="5395"/>
                </a:lnTo>
                <a:cubicBezTo>
                  <a:pt x="21762" y="5416"/>
                  <a:pt x="21997" y="5438"/>
                  <a:pt x="22233" y="5459"/>
                </a:cubicBezTo>
                <a:cubicBezTo>
                  <a:pt x="22718" y="5482"/>
                  <a:pt x="23153" y="5607"/>
                  <a:pt x="23614" y="5690"/>
                </a:cubicBezTo>
                <a:cubicBezTo>
                  <a:pt x="24068" y="5759"/>
                  <a:pt x="24524" y="5927"/>
                  <a:pt x="24984" y="6060"/>
                </a:cubicBezTo>
                <a:cubicBezTo>
                  <a:pt x="24993" y="6062"/>
                  <a:pt x="25001" y="6066"/>
                  <a:pt x="25012" y="6069"/>
                </a:cubicBezTo>
                <a:lnTo>
                  <a:pt x="25925" y="3665"/>
                </a:lnTo>
                <a:cubicBezTo>
                  <a:pt x="25502" y="3544"/>
                  <a:pt x="25071" y="3441"/>
                  <a:pt x="24634" y="3351"/>
                </a:cubicBezTo>
                <a:lnTo>
                  <a:pt x="24988" y="323"/>
                </a:lnTo>
                <a:lnTo>
                  <a:pt x="24691" y="288"/>
                </a:lnTo>
                <a:lnTo>
                  <a:pt x="24340" y="3290"/>
                </a:lnTo>
                <a:cubicBezTo>
                  <a:pt x="23480" y="3132"/>
                  <a:pt x="22597" y="3035"/>
                  <a:pt x="21698" y="3011"/>
                </a:cubicBezTo>
                <a:lnTo>
                  <a:pt x="21508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47;p18">
            <a:extLst>
              <a:ext uri="{FF2B5EF4-FFF2-40B4-BE49-F238E27FC236}">
                <a16:creationId xmlns:a16="http://schemas.microsoft.com/office/drawing/2014/main" id="{45865A88-97B6-1D71-8D17-B29E4F6895EF}"/>
              </a:ext>
            </a:extLst>
          </p:cNvPr>
          <p:cNvSpPr/>
          <p:nvPr/>
        </p:nvSpPr>
        <p:spPr>
          <a:xfrm rot="21242005">
            <a:off x="-14533213" y="4197761"/>
            <a:ext cx="1661212" cy="1097811"/>
          </a:xfrm>
          <a:custGeom>
            <a:avLst/>
            <a:gdLst/>
            <a:ahLst/>
            <a:cxnLst/>
            <a:rect l="l" t="t" r="r" b="b"/>
            <a:pathLst>
              <a:path w="1416" h="1010" extrusionOk="0">
                <a:moveTo>
                  <a:pt x="155" y="0"/>
                </a:moveTo>
                <a:lnTo>
                  <a:pt x="0" y="257"/>
                </a:lnTo>
                <a:lnTo>
                  <a:pt x="1263" y="1010"/>
                </a:lnTo>
                <a:lnTo>
                  <a:pt x="1416" y="753"/>
                </a:lnTo>
                <a:lnTo>
                  <a:pt x="155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48;p18">
            <a:extLst>
              <a:ext uri="{FF2B5EF4-FFF2-40B4-BE49-F238E27FC236}">
                <a16:creationId xmlns:a16="http://schemas.microsoft.com/office/drawing/2014/main" id="{1B60F585-A703-9A5E-57B8-A3F589DE493A}"/>
              </a:ext>
            </a:extLst>
          </p:cNvPr>
          <p:cNvSpPr/>
          <p:nvPr/>
        </p:nvSpPr>
        <p:spPr>
          <a:xfrm rot="21242005">
            <a:off x="-12961923" y="1495837"/>
            <a:ext cx="4402906" cy="3178240"/>
          </a:xfrm>
          <a:custGeom>
            <a:avLst/>
            <a:gdLst/>
            <a:ahLst/>
            <a:cxnLst/>
            <a:rect l="l" t="t" r="r" b="b"/>
            <a:pathLst>
              <a:path w="3753" h="2924" extrusionOk="0">
                <a:moveTo>
                  <a:pt x="181" y="0"/>
                </a:moveTo>
                <a:lnTo>
                  <a:pt x="1" y="239"/>
                </a:lnTo>
                <a:lnTo>
                  <a:pt x="3573" y="2924"/>
                </a:lnTo>
                <a:lnTo>
                  <a:pt x="3753" y="2685"/>
                </a:lnTo>
                <a:lnTo>
                  <a:pt x="181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49;p18">
            <a:extLst>
              <a:ext uri="{FF2B5EF4-FFF2-40B4-BE49-F238E27FC236}">
                <a16:creationId xmlns:a16="http://schemas.microsoft.com/office/drawing/2014/main" id="{E88BB8E9-8221-5B8F-1D8D-884F6DD02EDF}"/>
              </a:ext>
            </a:extLst>
          </p:cNvPr>
          <p:cNvSpPr/>
          <p:nvPr/>
        </p:nvSpPr>
        <p:spPr>
          <a:xfrm rot="21242005">
            <a:off x="-5601554" y="-6040676"/>
            <a:ext cx="1197793" cy="1532590"/>
          </a:xfrm>
          <a:custGeom>
            <a:avLst/>
            <a:gdLst/>
            <a:ahLst/>
            <a:cxnLst/>
            <a:rect l="l" t="t" r="r" b="b"/>
            <a:pathLst>
              <a:path w="1021" h="1410" extrusionOk="0">
                <a:moveTo>
                  <a:pt x="255" y="0"/>
                </a:moveTo>
                <a:lnTo>
                  <a:pt x="1" y="156"/>
                </a:lnTo>
                <a:lnTo>
                  <a:pt x="765" y="1409"/>
                </a:lnTo>
                <a:lnTo>
                  <a:pt x="1020" y="1255"/>
                </a:lnTo>
                <a:lnTo>
                  <a:pt x="255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50;p18">
            <a:extLst>
              <a:ext uri="{FF2B5EF4-FFF2-40B4-BE49-F238E27FC236}">
                <a16:creationId xmlns:a16="http://schemas.microsoft.com/office/drawing/2014/main" id="{617B2426-C621-3C40-51F7-85F0BEF1C9D9}"/>
              </a:ext>
            </a:extLst>
          </p:cNvPr>
          <p:cNvSpPr/>
          <p:nvPr/>
        </p:nvSpPr>
        <p:spPr>
          <a:xfrm rot="21242005">
            <a:off x="4644007" y="-10702010"/>
            <a:ext cx="621774" cy="1628241"/>
          </a:xfrm>
          <a:custGeom>
            <a:avLst/>
            <a:gdLst/>
            <a:ahLst/>
            <a:cxnLst/>
            <a:rect l="l" t="t" r="r" b="b"/>
            <a:pathLst>
              <a:path w="530" h="1498" extrusionOk="0">
                <a:moveTo>
                  <a:pt x="296" y="0"/>
                </a:moveTo>
                <a:lnTo>
                  <a:pt x="0" y="49"/>
                </a:lnTo>
                <a:lnTo>
                  <a:pt x="235" y="1498"/>
                </a:lnTo>
                <a:lnTo>
                  <a:pt x="529" y="1451"/>
                </a:lnTo>
                <a:lnTo>
                  <a:pt x="296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51;p18">
            <a:extLst>
              <a:ext uri="{FF2B5EF4-FFF2-40B4-BE49-F238E27FC236}">
                <a16:creationId xmlns:a16="http://schemas.microsoft.com/office/drawing/2014/main" id="{5DFCA3B0-D313-746A-12EC-B4B3371DB78D}"/>
              </a:ext>
            </a:extLst>
          </p:cNvPr>
          <p:cNvSpPr/>
          <p:nvPr/>
        </p:nvSpPr>
        <p:spPr>
          <a:xfrm rot="21242005">
            <a:off x="-123121" y="28662294"/>
            <a:ext cx="2496515" cy="2810840"/>
          </a:xfrm>
          <a:custGeom>
            <a:avLst/>
            <a:gdLst/>
            <a:ahLst/>
            <a:cxnLst/>
            <a:rect l="l" t="t" r="r" b="b"/>
            <a:pathLst>
              <a:path w="2128" h="2586" extrusionOk="0">
                <a:moveTo>
                  <a:pt x="1894" y="1"/>
                </a:moveTo>
                <a:lnTo>
                  <a:pt x="0" y="2400"/>
                </a:lnTo>
                <a:lnTo>
                  <a:pt x="234" y="2586"/>
                </a:lnTo>
                <a:lnTo>
                  <a:pt x="2127" y="186"/>
                </a:lnTo>
                <a:lnTo>
                  <a:pt x="1894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52;p18">
            <a:extLst>
              <a:ext uri="{FF2B5EF4-FFF2-40B4-BE49-F238E27FC236}">
                <a16:creationId xmlns:a16="http://schemas.microsoft.com/office/drawing/2014/main" id="{25B7201D-9331-C8FC-B67C-01C9A4366CDA}"/>
              </a:ext>
            </a:extLst>
          </p:cNvPr>
          <p:cNvSpPr/>
          <p:nvPr/>
        </p:nvSpPr>
        <p:spPr>
          <a:xfrm rot="21242005">
            <a:off x="-13504353" y="13836949"/>
            <a:ext cx="23269801" cy="9591237"/>
          </a:xfrm>
          <a:custGeom>
            <a:avLst/>
            <a:gdLst/>
            <a:ahLst/>
            <a:cxnLst/>
            <a:rect l="l" t="t" r="r" b="b"/>
            <a:pathLst>
              <a:path w="19835" h="8824" extrusionOk="0">
                <a:moveTo>
                  <a:pt x="4805" y="2791"/>
                </a:moveTo>
                <a:cubicBezTo>
                  <a:pt x="5138" y="3953"/>
                  <a:pt x="5587" y="5066"/>
                  <a:pt x="6144" y="6113"/>
                </a:cubicBezTo>
                <a:cubicBezTo>
                  <a:pt x="4749" y="5752"/>
                  <a:pt x="4081" y="5216"/>
                  <a:pt x="3948" y="4717"/>
                </a:cubicBezTo>
                <a:cubicBezTo>
                  <a:pt x="3833" y="4278"/>
                  <a:pt x="4061" y="3618"/>
                  <a:pt x="4805" y="2791"/>
                </a:cubicBezTo>
                <a:close/>
                <a:moveTo>
                  <a:pt x="4240" y="1"/>
                </a:moveTo>
                <a:lnTo>
                  <a:pt x="4240" y="1"/>
                </a:lnTo>
                <a:cubicBezTo>
                  <a:pt x="4256" y="33"/>
                  <a:pt x="4258" y="65"/>
                  <a:pt x="4264" y="97"/>
                </a:cubicBezTo>
                <a:cubicBezTo>
                  <a:pt x="3838" y="387"/>
                  <a:pt x="3412" y="692"/>
                  <a:pt x="2999" y="1020"/>
                </a:cubicBezTo>
                <a:cubicBezTo>
                  <a:pt x="2260" y="1608"/>
                  <a:pt x="1534" y="2255"/>
                  <a:pt x="942" y="3025"/>
                </a:cubicBezTo>
                <a:cubicBezTo>
                  <a:pt x="646" y="3409"/>
                  <a:pt x="380" y="3840"/>
                  <a:pt x="219" y="4297"/>
                </a:cubicBezTo>
                <a:cubicBezTo>
                  <a:pt x="61" y="4738"/>
                  <a:pt x="0" y="5208"/>
                  <a:pt x="121" y="5665"/>
                </a:cubicBezTo>
                <a:cubicBezTo>
                  <a:pt x="126" y="5682"/>
                  <a:pt x="136" y="5701"/>
                  <a:pt x="141" y="5720"/>
                </a:cubicBezTo>
                <a:cubicBezTo>
                  <a:pt x="266" y="6144"/>
                  <a:pt x="545" y="6532"/>
                  <a:pt x="899" y="6837"/>
                </a:cubicBezTo>
                <a:cubicBezTo>
                  <a:pt x="1268" y="7162"/>
                  <a:pt x="1710" y="7415"/>
                  <a:pt x="2173" y="7626"/>
                </a:cubicBezTo>
                <a:cubicBezTo>
                  <a:pt x="2874" y="7934"/>
                  <a:pt x="3618" y="8157"/>
                  <a:pt x="4378" y="8324"/>
                </a:cubicBezTo>
                <a:cubicBezTo>
                  <a:pt x="4632" y="8379"/>
                  <a:pt x="4888" y="8427"/>
                  <a:pt x="5145" y="8472"/>
                </a:cubicBezTo>
                <a:cubicBezTo>
                  <a:pt x="6172" y="8646"/>
                  <a:pt x="7222" y="8736"/>
                  <a:pt x="8267" y="8787"/>
                </a:cubicBezTo>
                <a:cubicBezTo>
                  <a:pt x="8812" y="8812"/>
                  <a:pt x="9358" y="8824"/>
                  <a:pt x="9903" y="8824"/>
                </a:cubicBezTo>
                <a:cubicBezTo>
                  <a:pt x="10408" y="8824"/>
                  <a:pt x="10913" y="8814"/>
                  <a:pt x="11416" y="8795"/>
                </a:cubicBezTo>
                <a:cubicBezTo>
                  <a:pt x="11940" y="8775"/>
                  <a:pt x="12462" y="8747"/>
                  <a:pt x="12983" y="8708"/>
                </a:cubicBezTo>
                <a:cubicBezTo>
                  <a:pt x="13503" y="8670"/>
                  <a:pt x="14021" y="8623"/>
                  <a:pt x="14537" y="8570"/>
                </a:cubicBezTo>
                <a:cubicBezTo>
                  <a:pt x="16348" y="8382"/>
                  <a:pt x="18121" y="8097"/>
                  <a:pt x="19835" y="7753"/>
                </a:cubicBezTo>
                <a:cubicBezTo>
                  <a:pt x="19543" y="7662"/>
                  <a:pt x="19241" y="7565"/>
                  <a:pt x="18915" y="7458"/>
                </a:cubicBezTo>
                <a:lnTo>
                  <a:pt x="18779" y="7412"/>
                </a:lnTo>
                <a:cubicBezTo>
                  <a:pt x="18564" y="7452"/>
                  <a:pt x="18351" y="7494"/>
                  <a:pt x="18134" y="7532"/>
                </a:cubicBezTo>
                <a:cubicBezTo>
                  <a:pt x="17243" y="7683"/>
                  <a:pt x="16336" y="7815"/>
                  <a:pt x="15418" y="7921"/>
                </a:cubicBezTo>
                <a:cubicBezTo>
                  <a:pt x="14960" y="7972"/>
                  <a:pt x="14498" y="8018"/>
                  <a:pt x="14035" y="8057"/>
                </a:cubicBezTo>
                <a:cubicBezTo>
                  <a:pt x="13004" y="8142"/>
                  <a:pt x="11963" y="8192"/>
                  <a:pt x="10919" y="8192"/>
                </a:cubicBezTo>
                <a:cubicBezTo>
                  <a:pt x="10554" y="8192"/>
                  <a:pt x="10190" y="8186"/>
                  <a:pt x="9825" y="8173"/>
                </a:cubicBezTo>
                <a:cubicBezTo>
                  <a:pt x="9120" y="8149"/>
                  <a:pt x="8415" y="8096"/>
                  <a:pt x="7715" y="8008"/>
                </a:cubicBezTo>
                <a:cubicBezTo>
                  <a:pt x="7481" y="7979"/>
                  <a:pt x="7249" y="7945"/>
                  <a:pt x="7017" y="7909"/>
                </a:cubicBezTo>
                <a:cubicBezTo>
                  <a:pt x="6553" y="7831"/>
                  <a:pt x="6092" y="7740"/>
                  <a:pt x="5638" y="7622"/>
                </a:cubicBezTo>
                <a:cubicBezTo>
                  <a:pt x="5182" y="7502"/>
                  <a:pt x="4735" y="7358"/>
                  <a:pt x="4301" y="7177"/>
                </a:cubicBezTo>
                <a:cubicBezTo>
                  <a:pt x="3869" y="6992"/>
                  <a:pt x="3446" y="6773"/>
                  <a:pt x="3073" y="6475"/>
                </a:cubicBezTo>
                <a:cubicBezTo>
                  <a:pt x="2699" y="6179"/>
                  <a:pt x="2370" y="5809"/>
                  <a:pt x="2197" y="5331"/>
                </a:cubicBezTo>
                <a:cubicBezTo>
                  <a:pt x="2181" y="5284"/>
                  <a:pt x="2174" y="5233"/>
                  <a:pt x="2161" y="5186"/>
                </a:cubicBezTo>
                <a:cubicBezTo>
                  <a:pt x="2047" y="4768"/>
                  <a:pt x="2074" y="4310"/>
                  <a:pt x="2203" y="3914"/>
                </a:cubicBezTo>
                <a:cubicBezTo>
                  <a:pt x="2345" y="3464"/>
                  <a:pt x="2583" y="3064"/>
                  <a:pt x="2847" y="2704"/>
                </a:cubicBezTo>
                <a:cubicBezTo>
                  <a:pt x="3305" y="2089"/>
                  <a:pt x="3848" y="1570"/>
                  <a:pt x="4410" y="1106"/>
                </a:cubicBezTo>
                <a:cubicBezTo>
                  <a:pt x="4430" y="1221"/>
                  <a:pt x="4449" y="1338"/>
                  <a:pt x="4472" y="1455"/>
                </a:cubicBezTo>
                <a:cubicBezTo>
                  <a:pt x="3975" y="1886"/>
                  <a:pt x="3500" y="2355"/>
                  <a:pt x="3104" y="2893"/>
                </a:cubicBezTo>
                <a:cubicBezTo>
                  <a:pt x="2634" y="3530"/>
                  <a:pt x="2267" y="4337"/>
                  <a:pt x="2479" y="5104"/>
                </a:cubicBezTo>
                <a:cubicBezTo>
                  <a:pt x="2491" y="5148"/>
                  <a:pt x="2498" y="5190"/>
                  <a:pt x="2513" y="5233"/>
                </a:cubicBezTo>
                <a:cubicBezTo>
                  <a:pt x="2651" y="5609"/>
                  <a:pt x="2940" y="5950"/>
                  <a:pt x="3281" y="6213"/>
                </a:cubicBezTo>
                <a:cubicBezTo>
                  <a:pt x="3451" y="6347"/>
                  <a:pt x="3637" y="6467"/>
                  <a:pt x="3831" y="6574"/>
                </a:cubicBezTo>
                <a:cubicBezTo>
                  <a:pt x="4026" y="6681"/>
                  <a:pt x="4228" y="6777"/>
                  <a:pt x="4433" y="6864"/>
                </a:cubicBezTo>
                <a:cubicBezTo>
                  <a:pt x="5481" y="7286"/>
                  <a:pt x="6609" y="7521"/>
                  <a:pt x="7757" y="7656"/>
                </a:cubicBezTo>
                <a:cubicBezTo>
                  <a:pt x="8447" y="7740"/>
                  <a:pt x="9144" y="7784"/>
                  <a:pt x="9837" y="7814"/>
                </a:cubicBezTo>
                <a:cubicBezTo>
                  <a:pt x="10239" y="7829"/>
                  <a:pt x="10641" y="7836"/>
                  <a:pt x="11043" y="7836"/>
                </a:cubicBezTo>
                <a:cubicBezTo>
                  <a:pt x="12033" y="7836"/>
                  <a:pt x="13023" y="7792"/>
                  <a:pt x="14005" y="7716"/>
                </a:cubicBezTo>
                <a:cubicBezTo>
                  <a:pt x="14464" y="7679"/>
                  <a:pt x="14924" y="7636"/>
                  <a:pt x="15378" y="7587"/>
                </a:cubicBezTo>
                <a:cubicBezTo>
                  <a:pt x="16289" y="7486"/>
                  <a:pt x="17189" y="7360"/>
                  <a:pt x="18077" y="7212"/>
                </a:cubicBezTo>
                <a:cubicBezTo>
                  <a:pt x="18101" y="7209"/>
                  <a:pt x="18124" y="7204"/>
                  <a:pt x="18145" y="7200"/>
                </a:cubicBezTo>
                <a:cubicBezTo>
                  <a:pt x="17276" y="6895"/>
                  <a:pt x="16546" y="6598"/>
                  <a:pt x="15681" y="6166"/>
                </a:cubicBezTo>
                <a:cubicBezTo>
                  <a:pt x="13786" y="6418"/>
                  <a:pt x="12000" y="6549"/>
                  <a:pt x="10389" y="6549"/>
                </a:cubicBezTo>
                <a:cubicBezTo>
                  <a:pt x="10172" y="6549"/>
                  <a:pt x="9959" y="6547"/>
                  <a:pt x="9748" y="6542"/>
                </a:cubicBezTo>
                <a:cubicBezTo>
                  <a:pt x="9625" y="6539"/>
                  <a:pt x="9509" y="6534"/>
                  <a:pt x="9392" y="6528"/>
                </a:cubicBezTo>
                <a:cubicBezTo>
                  <a:pt x="9207" y="6265"/>
                  <a:pt x="9030" y="6001"/>
                  <a:pt x="8850" y="5745"/>
                </a:cubicBezTo>
                <a:cubicBezTo>
                  <a:pt x="8413" y="5016"/>
                  <a:pt x="8017" y="4306"/>
                  <a:pt x="7745" y="3610"/>
                </a:cubicBezTo>
                <a:cubicBezTo>
                  <a:pt x="7672" y="3437"/>
                  <a:pt x="7600" y="3269"/>
                  <a:pt x="7527" y="3104"/>
                </a:cubicBezTo>
                <a:cubicBezTo>
                  <a:pt x="7465" y="2936"/>
                  <a:pt x="7418" y="2767"/>
                  <a:pt x="7365" y="2604"/>
                </a:cubicBezTo>
                <a:cubicBezTo>
                  <a:pt x="7260" y="2277"/>
                  <a:pt x="7163" y="1967"/>
                  <a:pt x="7070" y="1677"/>
                </a:cubicBezTo>
                <a:cubicBezTo>
                  <a:pt x="7050" y="1579"/>
                  <a:pt x="7032" y="1486"/>
                  <a:pt x="7011" y="1392"/>
                </a:cubicBezTo>
                <a:lnTo>
                  <a:pt x="6764" y="1267"/>
                </a:lnTo>
                <a:lnTo>
                  <a:pt x="6764" y="1267"/>
                </a:lnTo>
                <a:cubicBezTo>
                  <a:pt x="6783" y="1416"/>
                  <a:pt x="6802" y="1569"/>
                  <a:pt x="6821" y="1730"/>
                </a:cubicBezTo>
                <a:cubicBezTo>
                  <a:pt x="6889" y="2034"/>
                  <a:pt x="6962" y="2357"/>
                  <a:pt x="7037" y="2698"/>
                </a:cubicBezTo>
                <a:cubicBezTo>
                  <a:pt x="7077" y="2868"/>
                  <a:pt x="7111" y="3046"/>
                  <a:pt x="7159" y="3224"/>
                </a:cubicBezTo>
                <a:cubicBezTo>
                  <a:pt x="7217" y="3398"/>
                  <a:pt x="7277" y="3578"/>
                  <a:pt x="7338" y="3759"/>
                </a:cubicBezTo>
                <a:cubicBezTo>
                  <a:pt x="7555" y="4501"/>
                  <a:pt x="7899" y="5266"/>
                  <a:pt x="8291" y="6064"/>
                </a:cubicBezTo>
                <a:cubicBezTo>
                  <a:pt x="8369" y="6199"/>
                  <a:pt x="8447" y="6340"/>
                  <a:pt x="8526" y="6480"/>
                </a:cubicBezTo>
                <a:cubicBezTo>
                  <a:pt x="8341" y="6467"/>
                  <a:pt x="8165" y="6451"/>
                  <a:pt x="7992" y="6432"/>
                </a:cubicBezTo>
                <a:cubicBezTo>
                  <a:pt x="6929" y="4740"/>
                  <a:pt x="6180" y="2831"/>
                  <a:pt x="5822" y="788"/>
                </a:cubicBezTo>
                <a:cubicBezTo>
                  <a:pt x="5298" y="524"/>
                  <a:pt x="4769" y="261"/>
                  <a:pt x="424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53;p18">
            <a:extLst>
              <a:ext uri="{FF2B5EF4-FFF2-40B4-BE49-F238E27FC236}">
                <a16:creationId xmlns:a16="http://schemas.microsoft.com/office/drawing/2014/main" id="{183C8A2E-469F-DB74-EE96-8A7663E6FA0A}"/>
              </a:ext>
            </a:extLst>
          </p:cNvPr>
          <p:cNvSpPr/>
          <p:nvPr/>
        </p:nvSpPr>
        <p:spPr>
          <a:xfrm rot="21242005">
            <a:off x="15752588" y="-10727471"/>
            <a:ext cx="29065266" cy="28108497"/>
          </a:xfrm>
          <a:custGeom>
            <a:avLst/>
            <a:gdLst/>
            <a:ahLst/>
            <a:cxnLst/>
            <a:rect l="l" t="t" r="r" b="b"/>
            <a:pathLst>
              <a:path w="24775" h="25860" extrusionOk="0">
                <a:moveTo>
                  <a:pt x="11873" y="8622"/>
                </a:moveTo>
                <a:cubicBezTo>
                  <a:pt x="12702" y="8622"/>
                  <a:pt x="13517" y="8646"/>
                  <a:pt x="14308" y="8698"/>
                </a:cubicBezTo>
                <a:cubicBezTo>
                  <a:pt x="15175" y="8757"/>
                  <a:pt x="16009" y="8850"/>
                  <a:pt x="16793" y="8991"/>
                </a:cubicBezTo>
                <a:cubicBezTo>
                  <a:pt x="17577" y="9130"/>
                  <a:pt x="18314" y="9291"/>
                  <a:pt x="18976" y="9509"/>
                </a:cubicBezTo>
                <a:cubicBezTo>
                  <a:pt x="19638" y="9722"/>
                  <a:pt x="20236" y="9960"/>
                  <a:pt x="20726" y="10246"/>
                </a:cubicBezTo>
                <a:cubicBezTo>
                  <a:pt x="21222" y="10522"/>
                  <a:pt x="21622" y="10816"/>
                  <a:pt x="21910" y="11100"/>
                </a:cubicBezTo>
                <a:cubicBezTo>
                  <a:pt x="21983" y="11171"/>
                  <a:pt x="22051" y="11239"/>
                  <a:pt x="22117" y="11302"/>
                </a:cubicBezTo>
                <a:cubicBezTo>
                  <a:pt x="22179" y="11368"/>
                  <a:pt x="22229" y="11437"/>
                  <a:pt x="22278" y="11498"/>
                </a:cubicBezTo>
                <a:cubicBezTo>
                  <a:pt x="22307" y="11534"/>
                  <a:pt x="22331" y="11565"/>
                  <a:pt x="22358" y="11597"/>
                </a:cubicBezTo>
                <a:lnTo>
                  <a:pt x="22320" y="11608"/>
                </a:lnTo>
                <a:cubicBezTo>
                  <a:pt x="22296" y="11581"/>
                  <a:pt x="22273" y="11554"/>
                  <a:pt x="22246" y="11523"/>
                </a:cubicBezTo>
                <a:cubicBezTo>
                  <a:pt x="22148" y="11402"/>
                  <a:pt x="22018" y="11282"/>
                  <a:pt x="21866" y="11151"/>
                </a:cubicBezTo>
                <a:cubicBezTo>
                  <a:pt x="21568" y="10884"/>
                  <a:pt x="21163" y="10611"/>
                  <a:pt x="20666" y="10362"/>
                </a:cubicBezTo>
                <a:cubicBezTo>
                  <a:pt x="20171" y="10104"/>
                  <a:pt x="19577" y="9896"/>
                  <a:pt x="18921" y="9698"/>
                </a:cubicBezTo>
                <a:cubicBezTo>
                  <a:pt x="18265" y="9502"/>
                  <a:pt x="17531" y="9363"/>
                  <a:pt x="16754" y="9246"/>
                </a:cubicBezTo>
                <a:cubicBezTo>
                  <a:pt x="15978" y="9125"/>
                  <a:pt x="15148" y="9063"/>
                  <a:pt x="14290" y="9005"/>
                </a:cubicBezTo>
                <a:cubicBezTo>
                  <a:pt x="13613" y="8966"/>
                  <a:pt x="12917" y="8948"/>
                  <a:pt x="12210" y="8948"/>
                </a:cubicBezTo>
                <a:cubicBezTo>
                  <a:pt x="11563" y="8948"/>
                  <a:pt x="10907" y="8963"/>
                  <a:pt x="10248" y="8992"/>
                </a:cubicBezTo>
                <a:cubicBezTo>
                  <a:pt x="10184" y="8879"/>
                  <a:pt x="10123" y="8768"/>
                  <a:pt x="10056" y="8658"/>
                </a:cubicBezTo>
                <a:cubicBezTo>
                  <a:pt x="10665" y="8634"/>
                  <a:pt x="11272" y="8622"/>
                  <a:pt x="11873" y="8622"/>
                </a:cubicBezTo>
                <a:close/>
                <a:moveTo>
                  <a:pt x="11973" y="13276"/>
                </a:moveTo>
                <a:cubicBezTo>
                  <a:pt x="13218" y="13636"/>
                  <a:pt x="13820" y="14139"/>
                  <a:pt x="13946" y="14612"/>
                </a:cubicBezTo>
                <a:cubicBezTo>
                  <a:pt x="14088" y="15150"/>
                  <a:pt x="13712" y="16026"/>
                  <a:pt x="12489" y="17134"/>
                </a:cubicBezTo>
                <a:cubicBezTo>
                  <a:pt x="12461" y="15806"/>
                  <a:pt x="12286" y="14513"/>
                  <a:pt x="11973" y="13276"/>
                </a:cubicBezTo>
                <a:close/>
                <a:moveTo>
                  <a:pt x="3705" y="4152"/>
                </a:moveTo>
                <a:lnTo>
                  <a:pt x="3705" y="4152"/>
                </a:lnTo>
                <a:cubicBezTo>
                  <a:pt x="3705" y="4152"/>
                  <a:pt x="3840" y="4238"/>
                  <a:pt x="4089" y="4399"/>
                </a:cubicBezTo>
                <a:cubicBezTo>
                  <a:pt x="4215" y="4480"/>
                  <a:pt x="4370" y="4581"/>
                  <a:pt x="4551" y="4699"/>
                </a:cubicBezTo>
                <a:cubicBezTo>
                  <a:pt x="4726" y="4828"/>
                  <a:pt x="4926" y="4975"/>
                  <a:pt x="5150" y="5141"/>
                </a:cubicBezTo>
                <a:cubicBezTo>
                  <a:pt x="5592" y="5482"/>
                  <a:pt x="6109" y="5922"/>
                  <a:pt x="6665" y="6469"/>
                </a:cubicBezTo>
                <a:cubicBezTo>
                  <a:pt x="6940" y="6744"/>
                  <a:pt x="7219" y="7052"/>
                  <a:pt x="7511" y="7379"/>
                </a:cubicBezTo>
                <a:cubicBezTo>
                  <a:pt x="7786" y="7718"/>
                  <a:pt x="8083" y="8071"/>
                  <a:pt x="8351" y="8470"/>
                </a:cubicBezTo>
                <a:cubicBezTo>
                  <a:pt x="8910" y="9251"/>
                  <a:pt x="9446" y="10154"/>
                  <a:pt x="9889" y="11165"/>
                </a:cubicBezTo>
                <a:cubicBezTo>
                  <a:pt x="10338" y="12172"/>
                  <a:pt x="10714" y="13282"/>
                  <a:pt x="10945" y="14468"/>
                </a:cubicBezTo>
                <a:cubicBezTo>
                  <a:pt x="11174" y="15645"/>
                  <a:pt x="11282" y="16887"/>
                  <a:pt x="11214" y="18145"/>
                </a:cubicBezTo>
                <a:cubicBezTo>
                  <a:pt x="11079" y="18242"/>
                  <a:pt x="10939" y="18338"/>
                  <a:pt x="10791" y="18438"/>
                </a:cubicBezTo>
                <a:lnTo>
                  <a:pt x="10808" y="18150"/>
                </a:lnTo>
                <a:cubicBezTo>
                  <a:pt x="10885" y="16922"/>
                  <a:pt x="10790" y="15694"/>
                  <a:pt x="10573" y="14538"/>
                </a:cubicBezTo>
                <a:cubicBezTo>
                  <a:pt x="10347" y="13382"/>
                  <a:pt x="10013" y="12287"/>
                  <a:pt x="9596" y="11288"/>
                </a:cubicBezTo>
                <a:cubicBezTo>
                  <a:pt x="9185" y="10288"/>
                  <a:pt x="8680" y="9389"/>
                  <a:pt x="8149" y="8608"/>
                </a:cubicBezTo>
                <a:cubicBezTo>
                  <a:pt x="7626" y="7817"/>
                  <a:pt x="7065" y="7151"/>
                  <a:pt x="6547" y="6581"/>
                </a:cubicBezTo>
                <a:cubicBezTo>
                  <a:pt x="6018" y="6019"/>
                  <a:pt x="5521" y="5562"/>
                  <a:pt x="5096" y="5208"/>
                </a:cubicBezTo>
                <a:cubicBezTo>
                  <a:pt x="4881" y="5034"/>
                  <a:pt x="4688" y="4877"/>
                  <a:pt x="4520" y="4742"/>
                </a:cubicBezTo>
                <a:cubicBezTo>
                  <a:pt x="4346" y="4616"/>
                  <a:pt x="4197" y="4507"/>
                  <a:pt x="4076" y="4419"/>
                </a:cubicBezTo>
                <a:cubicBezTo>
                  <a:pt x="3834" y="4245"/>
                  <a:pt x="3705" y="4152"/>
                  <a:pt x="3705" y="4152"/>
                </a:cubicBezTo>
                <a:close/>
                <a:moveTo>
                  <a:pt x="7160" y="0"/>
                </a:moveTo>
                <a:lnTo>
                  <a:pt x="5377" y="3547"/>
                </a:lnTo>
                <a:cubicBezTo>
                  <a:pt x="4493" y="2903"/>
                  <a:pt x="3547" y="2343"/>
                  <a:pt x="2549" y="1873"/>
                </a:cubicBezTo>
                <a:lnTo>
                  <a:pt x="1184" y="6618"/>
                </a:lnTo>
                <a:cubicBezTo>
                  <a:pt x="1261" y="6616"/>
                  <a:pt x="1342" y="6615"/>
                  <a:pt x="1415" y="6612"/>
                </a:cubicBezTo>
                <a:cubicBezTo>
                  <a:pt x="1877" y="8406"/>
                  <a:pt x="2147" y="10790"/>
                  <a:pt x="1844" y="13828"/>
                </a:cubicBezTo>
                <a:cubicBezTo>
                  <a:pt x="1613" y="13873"/>
                  <a:pt x="1386" y="13920"/>
                  <a:pt x="1151" y="13967"/>
                </a:cubicBezTo>
                <a:cubicBezTo>
                  <a:pt x="780" y="14029"/>
                  <a:pt x="402" y="14094"/>
                  <a:pt x="15" y="14158"/>
                </a:cubicBezTo>
                <a:cubicBezTo>
                  <a:pt x="9" y="14158"/>
                  <a:pt x="5" y="14161"/>
                  <a:pt x="0" y="14161"/>
                </a:cubicBezTo>
                <a:cubicBezTo>
                  <a:pt x="1180" y="14658"/>
                  <a:pt x="2064" y="15289"/>
                  <a:pt x="2627" y="16047"/>
                </a:cubicBezTo>
                <a:cubicBezTo>
                  <a:pt x="3329" y="16994"/>
                  <a:pt x="3493" y="18110"/>
                  <a:pt x="3105" y="19277"/>
                </a:cubicBezTo>
                <a:cubicBezTo>
                  <a:pt x="3095" y="19311"/>
                  <a:pt x="3083" y="19344"/>
                  <a:pt x="3074" y="19379"/>
                </a:cubicBezTo>
                <a:cubicBezTo>
                  <a:pt x="2956" y="19770"/>
                  <a:pt x="2662" y="20744"/>
                  <a:pt x="1531" y="21066"/>
                </a:cubicBezTo>
                <a:lnTo>
                  <a:pt x="972" y="22743"/>
                </a:lnTo>
                <a:lnTo>
                  <a:pt x="3281" y="23510"/>
                </a:lnTo>
                <a:cubicBezTo>
                  <a:pt x="3412" y="23460"/>
                  <a:pt x="3545" y="23408"/>
                  <a:pt x="3674" y="23357"/>
                </a:cubicBezTo>
                <a:cubicBezTo>
                  <a:pt x="4650" y="22967"/>
                  <a:pt x="5557" y="22587"/>
                  <a:pt x="6383" y="22213"/>
                </a:cubicBezTo>
                <a:cubicBezTo>
                  <a:pt x="6657" y="22088"/>
                  <a:pt x="6923" y="21964"/>
                  <a:pt x="7179" y="21839"/>
                </a:cubicBezTo>
                <a:cubicBezTo>
                  <a:pt x="7692" y="21594"/>
                  <a:pt x="8166" y="21353"/>
                  <a:pt x="8603" y="21125"/>
                </a:cubicBezTo>
                <a:cubicBezTo>
                  <a:pt x="9038" y="20895"/>
                  <a:pt x="9434" y="20676"/>
                  <a:pt x="9786" y="20470"/>
                </a:cubicBezTo>
                <a:cubicBezTo>
                  <a:pt x="9963" y="20366"/>
                  <a:pt x="10128" y="20267"/>
                  <a:pt x="10283" y="20171"/>
                </a:cubicBezTo>
                <a:cubicBezTo>
                  <a:pt x="10748" y="19885"/>
                  <a:pt x="11116" y="19637"/>
                  <a:pt x="11385" y="19449"/>
                </a:cubicBezTo>
                <a:cubicBezTo>
                  <a:pt x="11737" y="19190"/>
                  <a:pt x="11925" y="19052"/>
                  <a:pt x="11925" y="19051"/>
                </a:cubicBezTo>
                <a:lnTo>
                  <a:pt x="11925" y="19051"/>
                </a:lnTo>
                <a:cubicBezTo>
                  <a:pt x="11925" y="19052"/>
                  <a:pt x="11741" y="19194"/>
                  <a:pt x="11393" y="19462"/>
                </a:cubicBezTo>
                <a:cubicBezTo>
                  <a:pt x="11040" y="19723"/>
                  <a:pt x="10513" y="20091"/>
                  <a:pt x="9817" y="20521"/>
                </a:cubicBezTo>
                <a:cubicBezTo>
                  <a:pt x="9467" y="20734"/>
                  <a:pt x="9077" y="20964"/>
                  <a:pt x="8646" y="21204"/>
                </a:cubicBezTo>
                <a:cubicBezTo>
                  <a:pt x="7352" y="21925"/>
                  <a:pt x="5701" y="22746"/>
                  <a:pt x="3751" y="23543"/>
                </a:cubicBezTo>
                <a:cubicBezTo>
                  <a:pt x="3694" y="23565"/>
                  <a:pt x="3637" y="23589"/>
                  <a:pt x="3580" y="23611"/>
                </a:cubicBezTo>
                <a:lnTo>
                  <a:pt x="4654" y="23968"/>
                </a:lnTo>
                <a:cubicBezTo>
                  <a:pt x="4681" y="23958"/>
                  <a:pt x="4710" y="23946"/>
                  <a:pt x="4738" y="23937"/>
                </a:cubicBezTo>
                <a:cubicBezTo>
                  <a:pt x="6208" y="23349"/>
                  <a:pt x="7539" y="22769"/>
                  <a:pt x="8694" y="22202"/>
                </a:cubicBezTo>
                <a:cubicBezTo>
                  <a:pt x="9271" y="21920"/>
                  <a:pt x="9807" y="21645"/>
                  <a:pt x="10297" y="21381"/>
                </a:cubicBezTo>
                <a:cubicBezTo>
                  <a:pt x="10787" y="21118"/>
                  <a:pt x="11232" y="20866"/>
                  <a:pt x="11627" y="20629"/>
                </a:cubicBezTo>
                <a:cubicBezTo>
                  <a:pt x="11824" y="20510"/>
                  <a:pt x="12011" y="20396"/>
                  <a:pt x="12185" y="20287"/>
                </a:cubicBezTo>
                <a:cubicBezTo>
                  <a:pt x="12708" y="19959"/>
                  <a:pt x="13121" y="19676"/>
                  <a:pt x="13423" y="19461"/>
                </a:cubicBezTo>
                <a:cubicBezTo>
                  <a:pt x="13822" y="19166"/>
                  <a:pt x="14033" y="19010"/>
                  <a:pt x="14033" y="19010"/>
                </a:cubicBezTo>
                <a:lnTo>
                  <a:pt x="14033" y="19010"/>
                </a:lnTo>
                <a:cubicBezTo>
                  <a:pt x="14033" y="19010"/>
                  <a:pt x="13823" y="19171"/>
                  <a:pt x="13433" y="19475"/>
                </a:cubicBezTo>
                <a:cubicBezTo>
                  <a:pt x="13065" y="19747"/>
                  <a:pt x="12528" y="20127"/>
                  <a:pt x="11827" y="20570"/>
                </a:cubicBezTo>
                <a:cubicBezTo>
                  <a:pt x="11671" y="20668"/>
                  <a:pt x="11509" y="20770"/>
                  <a:pt x="11335" y="20875"/>
                </a:cubicBezTo>
                <a:cubicBezTo>
                  <a:pt x="10413" y="21435"/>
                  <a:pt x="9257" y="22073"/>
                  <a:pt x="7898" y="22735"/>
                </a:cubicBezTo>
                <a:cubicBezTo>
                  <a:pt x="7202" y="23073"/>
                  <a:pt x="6453" y="23417"/>
                  <a:pt x="5652" y="23760"/>
                </a:cubicBezTo>
                <a:cubicBezTo>
                  <a:pt x="5417" y="23860"/>
                  <a:pt x="5176" y="23961"/>
                  <a:pt x="4932" y="24062"/>
                </a:cubicBezTo>
                <a:lnTo>
                  <a:pt x="6023" y="24424"/>
                </a:lnTo>
                <a:cubicBezTo>
                  <a:pt x="7574" y="23800"/>
                  <a:pt x="8979" y="23171"/>
                  <a:pt x="10207" y="22566"/>
                </a:cubicBezTo>
                <a:cubicBezTo>
                  <a:pt x="11492" y="21931"/>
                  <a:pt x="12588" y="21326"/>
                  <a:pt x="13466" y="20789"/>
                </a:cubicBezTo>
                <a:cubicBezTo>
                  <a:pt x="14347" y="20253"/>
                  <a:pt x="15015" y="19795"/>
                  <a:pt x="15463" y="19473"/>
                </a:cubicBezTo>
                <a:cubicBezTo>
                  <a:pt x="15906" y="19143"/>
                  <a:pt x="16141" y="18967"/>
                  <a:pt x="16141" y="18967"/>
                </a:cubicBezTo>
                <a:lnTo>
                  <a:pt x="16141" y="18967"/>
                </a:lnTo>
                <a:cubicBezTo>
                  <a:pt x="16141" y="18967"/>
                  <a:pt x="16051" y="19037"/>
                  <a:pt x="15877" y="19172"/>
                </a:cubicBezTo>
                <a:cubicBezTo>
                  <a:pt x="15771" y="19253"/>
                  <a:pt x="15637" y="19359"/>
                  <a:pt x="15471" y="19487"/>
                </a:cubicBezTo>
                <a:cubicBezTo>
                  <a:pt x="15089" y="19773"/>
                  <a:pt x="14543" y="20163"/>
                  <a:pt x="13838" y="20620"/>
                </a:cubicBezTo>
                <a:cubicBezTo>
                  <a:pt x="13679" y="20722"/>
                  <a:pt x="13513" y="20829"/>
                  <a:pt x="13336" y="20938"/>
                </a:cubicBezTo>
                <a:cubicBezTo>
                  <a:pt x="12749" y="21308"/>
                  <a:pt x="12070" y="21706"/>
                  <a:pt x="11304" y="22124"/>
                </a:cubicBezTo>
                <a:cubicBezTo>
                  <a:pt x="10998" y="22291"/>
                  <a:pt x="10677" y="22461"/>
                  <a:pt x="10346" y="22634"/>
                </a:cubicBezTo>
                <a:cubicBezTo>
                  <a:pt x="10179" y="22720"/>
                  <a:pt x="10010" y="22808"/>
                  <a:pt x="9837" y="22895"/>
                </a:cubicBezTo>
                <a:cubicBezTo>
                  <a:pt x="9130" y="23252"/>
                  <a:pt x="8368" y="23615"/>
                  <a:pt x="7555" y="23977"/>
                </a:cubicBezTo>
                <a:cubicBezTo>
                  <a:pt x="7150" y="24158"/>
                  <a:pt x="6729" y="24340"/>
                  <a:pt x="6298" y="24521"/>
                </a:cubicBezTo>
                <a:lnTo>
                  <a:pt x="7387" y="24884"/>
                </a:lnTo>
                <a:cubicBezTo>
                  <a:pt x="9872" y="23870"/>
                  <a:pt x="11999" y="22832"/>
                  <a:pt x="13679" y="21902"/>
                </a:cubicBezTo>
                <a:cubicBezTo>
                  <a:pt x="14279" y="21569"/>
                  <a:pt x="14823" y="21251"/>
                  <a:pt x="15306" y="20952"/>
                </a:cubicBezTo>
                <a:cubicBezTo>
                  <a:pt x="16033" y="20506"/>
                  <a:pt x="16626" y="20106"/>
                  <a:pt x="17087" y="19783"/>
                </a:cubicBezTo>
                <a:cubicBezTo>
                  <a:pt x="17240" y="19676"/>
                  <a:pt x="17378" y="19578"/>
                  <a:pt x="17503" y="19488"/>
                </a:cubicBezTo>
                <a:cubicBezTo>
                  <a:pt x="17686" y="19351"/>
                  <a:pt x="17838" y="19238"/>
                  <a:pt x="17954" y="19150"/>
                </a:cubicBezTo>
                <a:cubicBezTo>
                  <a:pt x="18073" y="19062"/>
                  <a:pt x="18156" y="18998"/>
                  <a:pt x="18203" y="18963"/>
                </a:cubicBezTo>
                <a:cubicBezTo>
                  <a:pt x="18215" y="18954"/>
                  <a:pt x="18224" y="18947"/>
                  <a:pt x="18232" y="18941"/>
                </a:cubicBezTo>
                <a:lnTo>
                  <a:pt x="18232" y="18941"/>
                </a:lnTo>
                <a:cubicBezTo>
                  <a:pt x="18214" y="18955"/>
                  <a:pt x="18185" y="18978"/>
                  <a:pt x="18144" y="19009"/>
                </a:cubicBezTo>
                <a:cubicBezTo>
                  <a:pt x="18027" y="19098"/>
                  <a:pt x="17813" y="19265"/>
                  <a:pt x="17513" y="19500"/>
                </a:cubicBezTo>
                <a:cubicBezTo>
                  <a:pt x="17270" y="19683"/>
                  <a:pt x="16966" y="19904"/>
                  <a:pt x="16603" y="20158"/>
                </a:cubicBezTo>
                <a:cubicBezTo>
                  <a:pt x="16241" y="20412"/>
                  <a:pt x="15819" y="20695"/>
                  <a:pt x="15340" y="21003"/>
                </a:cubicBezTo>
                <a:cubicBezTo>
                  <a:pt x="14980" y="21234"/>
                  <a:pt x="14588" y="21477"/>
                  <a:pt x="14162" y="21728"/>
                </a:cubicBezTo>
                <a:cubicBezTo>
                  <a:pt x="13454" y="22147"/>
                  <a:pt x="12657" y="22590"/>
                  <a:pt x="11777" y="23051"/>
                </a:cubicBezTo>
                <a:cubicBezTo>
                  <a:pt x="11424" y="23233"/>
                  <a:pt x="11060" y="23420"/>
                  <a:pt x="10683" y="23605"/>
                </a:cubicBezTo>
                <a:cubicBezTo>
                  <a:pt x="9759" y="24060"/>
                  <a:pt x="8754" y="24522"/>
                  <a:pt x="7681" y="24978"/>
                </a:cubicBezTo>
                <a:lnTo>
                  <a:pt x="10332" y="25860"/>
                </a:lnTo>
                <a:cubicBezTo>
                  <a:pt x="10488" y="25579"/>
                  <a:pt x="10637" y="25296"/>
                  <a:pt x="10778" y="25007"/>
                </a:cubicBezTo>
                <a:cubicBezTo>
                  <a:pt x="11120" y="24847"/>
                  <a:pt x="11458" y="24685"/>
                  <a:pt x="11792" y="24521"/>
                </a:cubicBezTo>
                <a:lnTo>
                  <a:pt x="17868" y="25207"/>
                </a:lnTo>
                <a:lnTo>
                  <a:pt x="17902" y="24910"/>
                </a:lnTo>
                <a:lnTo>
                  <a:pt x="12283" y="24275"/>
                </a:lnTo>
                <a:cubicBezTo>
                  <a:pt x="13201" y="23813"/>
                  <a:pt x="14083" y="23341"/>
                  <a:pt x="14926" y="22853"/>
                </a:cubicBezTo>
                <a:lnTo>
                  <a:pt x="19700" y="22884"/>
                </a:lnTo>
                <a:lnTo>
                  <a:pt x="19701" y="22585"/>
                </a:lnTo>
                <a:lnTo>
                  <a:pt x="15430" y="22558"/>
                </a:lnTo>
                <a:cubicBezTo>
                  <a:pt x="16116" y="22151"/>
                  <a:pt x="16779" y="21735"/>
                  <a:pt x="17409" y="21312"/>
                </a:cubicBezTo>
                <a:cubicBezTo>
                  <a:pt x="22409" y="17944"/>
                  <a:pt x="24775" y="14619"/>
                  <a:pt x="24067" y="11945"/>
                </a:cubicBezTo>
                <a:cubicBezTo>
                  <a:pt x="23361" y="9258"/>
                  <a:pt x="19782" y="7697"/>
                  <a:pt x="13719" y="7428"/>
                </a:cubicBezTo>
                <a:lnTo>
                  <a:pt x="13705" y="7428"/>
                </a:lnTo>
                <a:lnTo>
                  <a:pt x="15125" y="6200"/>
                </a:lnTo>
                <a:lnTo>
                  <a:pt x="14928" y="5975"/>
                </a:lnTo>
                <a:lnTo>
                  <a:pt x="13265" y="7414"/>
                </a:lnTo>
                <a:cubicBezTo>
                  <a:pt x="12799" y="7399"/>
                  <a:pt x="12323" y="7391"/>
                  <a:pt x="11838" y="7391"/>
                </a:cubicBezTo>
                <a:cubicBezTo>
                  <a:pt x="11105" y="7391"/>
                  <a:pt x="10352" y="7408"/>
                  <a:pt x="9582" y="7442"/>
                </a:cubicBezTo>
                <a:lnTo>
                  <a:pt x="9831" y="7160"/>
                </a:lnTo>
                <a:lnTo>
                  <a:pt x="9607" y="6963"/>
                </a:lnTo>
                <a:lnTo>
                  <a:pt x="9219" y="7401"/>
                </a:lnTo>
                <a:cubicBezTo>
                  <a:pt x="8770" y="6783"/>
                  <a:pt x="8284" y="6197"/>
                  <a:pt x="7761" y="5646"/>
                </a:cubicBezTo>
                <a:lnTo>
                  <a:pt x="10342" y="1880"/>
                </a:lnTo>
                <a:lnTo>
                  <a:pt x="10094" y="1711"/>
                </a:lnTo>
                <a:lnTo>
                  <a:pt x="7548" y="5425"/>
                </a:lnTo>
                <a:cubicBezTo>
                  <a:pt x="6949" y="4814"/>
                  <a:pt x="6304" y="4246"/>
                  <a:pt x="5620" y="3729"/>
                </a:cubicBezTo>
                <a:lnTo>
                  <a:pt x="7428" y="134"/>
                </a:lnTo>
                <a:lnTo>
                  <a:pt x="716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54;p18">
            <a:extLst>
              <a:ext uri="{FF2B5EF4-FFF2-40B4-BE49-F238E27FC236}">
                <a16:creationId xmlns:a16="http://schemas.microsoft.com/office/drawing/2014/main" id="{712FD280-3D6C-D7A7-38E2-A8C0A37181CA}"/>
              </a:ext>
            </a:extLst>
          </p:cNvPr>
          <p:cNvSpPr/>
          <p:nvPr/>
        </p:nvSpPr>
        <p:spPr>
          <a:xfrm rot="21242005">
            <a:off x="-21198696" y="11369790"/>
            <a:ext cx="50733688" cy="21219405"/>
          </a:xfrm>
          <a:custGeom>
            <a:avLst/>
            <a:gdLst/>
            <a:ahLst/>
            <a:cxnLst/>
            <a:rect l="l" t="t" r="r" b="b"/>
            <a:pathLst>
              <a:path w="43245" h="19522" extrusionOk="0">
                <a:moveTo>
                  <a:pt x="27354" y="12643"/>
                </a:moveTo>
                <a:lnTo>
                  <a:pt x="27354" y="12643"/>
                </a:lnTo>
                <a:cubicBezTo>
                  <a:pt x="26469" y="13141"/>
                  <a:pt x="25483" y="13426"/>
                  <a:pt x="24385" y="13426"/>
                </a:cubicBezTo>
                <a:cubicBezTo>
                  <a:pt x="24060" y="13426"/>
                  <a:pt x="23726" y="13402"/>
                  <a:pt x="23382" y="13350"/>
                </a:cubicBezTo>
                <a:cubicBezTo>
                  <a:pt x="24691" y="13154"/>
                  <a:pt x="26017" y="12920"/>
                  <a:pt x="27354" y="12643"/>
                </a:cubicBezTo>
                <a:close/>
                <a:moveTo>
                  <a:pt x="7588" y="0"/>
                </a:moveTo>
                <a:cubicBezTo>
                  <a:pt x="7553" y="22"/>
                  <a:pt x="7516" y="43"/>
                  <a:pt x="7481" y="65"/>
                </a:cubicBezTo>
                <a:cubicBezTo>
                  <a:pt x="2343" y="3294"/>
                  <a:pt x="1" y="6419"/>
                  <a:pt x="710" y="9098"/>
                </a:cubicBezTo>
                <a:cubicBezTo>
                  <a:pt x="1416" y="11772"/>
                  <a:pt x="5116" y="13496"/>
                  <a:pt x="11127" y="13953"/>
                </a:cubicBezTo>
                <a:cubicBezTo>
                  <a:pt x="12180" y="14033"/>
                  <a:pt x="13275" y="14071"/>
                  <a:pt x="14409" y="14071"/>
                </a:cubicBezTo>
                <a:cubicBezTo>
                  <a:pt x="14519" y="14071"/>
                  <a:pt x="14633" y="14068"/>
                  <a:pt x="14746" y="14068"/>
                </a:cubicBezTo>
                <a:lnTo>
                  <a:pt x="14449" y="14264"/>
                </a:lnTo>
                <a:lnTo>
                  <a:pt x="14613" y="14514"/>
                </a:lnTo>
                <a:lnTo>
                  <a:pt x="15296" y="14063"/>
                </a:lnTo>
                <a:cubicBezTo>
                  <a:pt x="16153" y="14048"/>
                  <a:pt x="17029" y="14009"/>
                  <a:pt x="17920" y="13950"/>
                </a:cubicBezTo>
                <a:lnTo>
                  <a:pt x="17920" y="13950"/>
                </a:lnTo>
                <a:lnTo>
                  <a:pt x="12307" y="18741"/>
                </a:lnTo>
                <a:lnTo>
                  <a:pt x="12502" y="18968"/>
                </a:lnTo>
                <a:lnTo>
                  <a:pt x="18419" y="13916"/>
                </a:lnTo>
                <a:lnTo>
                  <a:pt x="18431" y="13916"/>
                </a:lnTo>
                <a:cubicBezTo>
                  <a:pt x="19727" y="14820"/>
                  <a:pt x="21151" y="15548"/>
                  <a:pt x="22670" y="16072"/>
                </a:cubicBezTo>
                <a:lnTo>
                  <a:pt x="21102" y="18937"/>
                </a:lnTo>
                <a:lnTo>
                  <a:pt x="21363" y="19083"/>
                </a:lnTo>
                <a:lnTo>
                  <a:pt x="22957" y="16171"/>
                </a:lnTo>
                <a:cubicBezTo>
                  <a:pt x="24406" y="16642"/>
                  <a:pt x="25939" y="16927"/>
                  <a:pt x="27527" y="16996"/>
                </a:cubicBezTo>
                <a:lnTo>
                  <a:pt x="27396" y="19507"/>
                </a:lnTo>
                <a:lnTo>
                  <a:pt x="27695" y="19522"/>
                </a:lnTo>
                <a:lnTo>
                  <a:pt x="27825" y="17004"/>
                </a:lnTo>
                <a:cubicBezTo>
                  <a:pt x="27974" y="17008"/>
                  <a:pt x="28122" y="17012"/>
                  <a:pt x="28273" y="17012"/>
                </a:cubicBezTo>
                <a:cubicBezTo>
                  <a:pt x="30055" y="17012"/>
                  <a:pt x="31775" y="16739"/>
                  <a:pt x="33393" y="16233"/>
                </a:cubicBezTo>
                <a:lnTo>
                  <a:pt x="34271" y="18643"/>
                </a:lnTo>
                <a:lnTo>
                  <a:pt x="34553" y="18541"/>
                </a:lnTo>
                <a:lnTo>
                  <a:pt x="33680" y="16143"/>
                </a:lnTo>
                <a:cubicBezTo>
                  <a:pt x="34426" y="15896"/>
                  <a:pt x="35145" y="15600"/>
                  <a:pt x="35842" y="15258"/>
                </a:cubicBezTo>
                <a:lnTo>
                  <a:pt x="38151" y="18580"/>
                </a:lnTo>
                <a:lnTo>
                  <a:pt x="38395" y="18408"/>
                </a:lnTo>
                <a:lnTo>
                  <a:pt x="36112" y="15122"/>
                </a:lnTo>
                <a:cubicBezTo>
                  <a:pt x="37438" y="14447"/>
                  <a:pt x="38660" y="13605"/>
                  <a:pt x="39757" y="12625"/>
                </a:cubicBezTo>
                <a:lnTo>
                  <a:pt x="43072" y="14967"/>
                </a:lnTo>
                <a:lnTo>
                  <a:pt x="43244" y="14721"/>
                </a:lnTo>
                <a:lnTo>
                  <a:pt x="39985" y="12418"/>
                </a:lnTo>
                <a:cubicBezTo>
                  <a:pt x="40222" y="12198"/>
                  <a:pt x="40454" y="11971"/>
                  <a:pt x="40678" y="11740"/>
                </a:cubicBezTo>
                <a:cubicBezTo>
                  <a:pt x="40158" y="11646"/>
                  <a:pt x="39639" y="11554"/>
                  <a:pt x="39131" y="11466"/>
                </a:cubicBezTo>
                <a:cubicBezTo>
                  <a:pt x="38957" y="11621"/>
                  <a:pt x="38783" y="11777"/>
                  <a:pt x="38611" y="11932"/>
                </a:cubicBezTo>
                <a:cubicBezTo>
                  <a:pt x="38172" y="12309"/>
                  <a:pt x="37692" y="12618"/>
                  <a:pt x="37254" y="12950"/>
                </a:cubicBezTo>
                <a:cubicBezTo>
                  <a:pt x="36785" y="13242"/>
                  <a:pt x="36319" y="13507"/>
                  <a:pt x="35875" y="13774"/>
                </a:cubicBezTo>
                <a:cubicBezTo>
                  <a:pt x="35405" y="13994"/>
                  <a:pt x="34951" y="14205"/>
                  <a:pt x="34514" y="14411"/>
                </a:cubicBezTo>
                <a:cubicBezTo>
                  <a:pt x="34064" y="14578"/>
                  <a:pt x="33628" y="14728"/>
                  <a:pt x="33216" y="14873"/>
                </a:cubicBezTo>
                <a:cubicBezTo>
                  <a:pt x="32802" y="15015"/>
                  <a:pt x="32390" y="15081"/>
                  <a:pt x="32014" y="15179"/>
                </a:cubicBezTo>
                <a:cubicBezTo>
                  <a:pt x="31823" y="15223"/>
                  <a:pt x="31641" y="15266"/>
                  <a:pt x="31463" y="15309"/>
                </a:cubicBezTo>
                <a:cubicBezTo>
                  <a:pt x="31283" y="15332"/>
                  <a:pt x="31109" y="15356"/>
                  <a:pt x="30942" y="15377"/>
                </a:cubicBezTo>
                <a:cubicBezTo>
                  <a:pt x="30608" y="15420"/>
                  <a:pt x="30303" y="15463"/>
                  <a:pt x="30026" y="15500"/>
                </a:cubicBezTo>
                <a:cubicBezTo>
                  <a:pt x="29470" y="15545"/>
                  <a:pt x="29030" y="15533"/>
                  <a:pt x="28733" y="15548"/>
                </a:cubicBezTo>
                <a:cubicBezTo>
                  <a:pt x="28435" y="15555"/>
                  <a:pt x="28277" y="15560"/>
                  <a:pt x="28277" y="15560"/>
                </a:cubicBezTo>
                <a:cubicBezTo>
                  <a:pt x="28277" y="15560"/>
                  <a:pt x="28435" y="15548"/>
                  <a:pt x="28733" y="15525"/>
                </a:cubicBezTo>
                <a:cubicBezTo>
                  <a:pt x="29030" y="15497"/>
                  <a:pt x="29466" y="15480"/>
                  <a:pt x="30017" y="15416"/>
                </a:cubicBezTo>
                <a:cubicBezTo>
                  <a:pt x="30291" y="15369"/>
                  <a:pt x="30593" y="15317"/>
                  <a:pt x="30923" y="15259"/>
                </a:cubicBezTo>
                <a:cubicBezTo>
                  <a:pt x="31089" y="15231"/>
                  <a:pt x="31259" y="15202"/>
                  <a:pt x="31438" y="15171"/>
                </a:cubicBezTo>
                <a:cubicBezTo>
                  <a:pt x="31612" y="15122"/>
                  <a:pt x="31792" y="15074"/>
                  <a:pt x="31978" y="15022"/>
                </a:cubicBezTo>
                <a:cubicBezTo>
                  <a:pt x="32347" y="14909"/>
                  <a:pt x="32750" y="14830"/>
                  <a:pt x="33153" y="14672"/>
                </a:cubicBezTo>
                <a:cubicBezTo>
                  <a:pt x="33555" y="14518"/>
                  <a:pt x="33978" y="14356"/>
                  <a:pt x="34420" y="14185"/>
                </a:cubicBezTo>
                <a:cubicBezTo>
                  <a:pt x="34843" y="13976"/>
                  <a:pt x="35285" y="13755"/>
                  <a:pt x="35742" y="13530"/>
                </a:cubicBezTo>
                <a:cubicBezTo>
                  <a:pt x="36173" y="13257"/>
                  <a:pt x="36625" y="12986"/>
                  <a:pt x="37077" y="12688"/>
                </a:cubicBezTo>
                <a:cubicBezTo>
                  <a:pt x="37500" y="12351"/>
                  <a:pt x="37961" y="12039"/>
                  <a:pt x="38382" y="11659"/>
                </a:cubicBezTo>
                <a:cubicBezTo>
                  <a:pt x="38477" y="11570"/>
                  <a:pt x="38577" y="11479"/>
                  <a:pt x="38675" y="11389"/>
                </a:cubicBezTo>
                <a:cubicBezTo>
                  <a:pt x="36543" y="11027"/>
                  <a:pt x="34622" y="10734"/>
                  <a:pt x="33448" y="10616"/>
                </a:cubicBezTo>
                <a:cubicBezTo>
                  <a:pt x="32716" y="10542"/>
                  <a:pt x="32081" y="10472"/>
                  <a:pt x="31512" y="10405"/>
                </a:cubicBezTo>
                <a:cubicBezTo>
                  <a:pt x="30123" y="10786"/>
                  <a:pt x="28692" y="11141"/>
                  <a:pt x="27210" y="11446"/>
                </a:cubicBezTo>
                <a:cubicBezTo>
                  <a:pt x="26014" y="11694"/>
                  <a:pt x="24792" y="11921"/>
                  <a:pt x="23548" y="12114"/>
                </a:cubicBezTo>
                <a:cubicBezTo>
                  <a:pt x="22305" y="12309"/>
                  <a:pt x="21043" y="12472"/>
                  <a:pt x="19763" y="12599"/>
                </a:cubicBezTo>
                <a:cubicBezTo>
                  <a:pt x="18166" y="12755"/>
                  <a:pt x="16545" y="12858"/>
                  <a:pt x="14916" y="12878"/>
                </a:cubicBezTo>
                <a:cubicBezTo>
                  <a:pt x="14735" y="12880"/>
                  <a:pt x="14554" y="12881"/>
                  <a:pt x="14372" y="12881"/>
                </a:cubicBezTo>
                <a:cubicBezTo>
                  <a:pt x="13576" y="12881"/>
                  <a:pt x="12778" y="12862"/>
                  <a:pt x="11981" y="12818"/>
                </a:cubicBezTo>
                <a:cubicBezTo>
                  <a:pt x="10677" y="12740"/>
                  <a:pt x="9373" y="12599"/>
                  <a:pt x="8090" y="12352"/>
                </a:cubicBezTo>
                <a:cubicBezTo>
                  <a:pt x="7770" y="12290"/>
                  <a:pt x="7450" y="12222"/>
                  <a:pt x="7133" y="12144"/>
                </a:cubicBezTo>
                <a:cubicBezTo>
                  <a:pt x="6181" y="11914"/>
                  <a:pt x="5248" y="11609"/>
                  <a:pt x="4371" y="11170"/>
                </a:cubicBezTo>
                <a:cubicBezTo>
                  <a:pt x="3789" y="10875"/>
                  <a:pt x="3232" y="10512"/>
                  <a:pt x="2770" y="10038"/>
                </a:cubicBezTo>
                <a:cubicBezTo>
                  <a:pt x="2424" y="9684"/>
                  <a:pt x="2142" y="9242"/>
                  <a:pt x="1990" y="8760"/>
                </a:cubicBezTo>
                <a:cubicBezTo>
                  <a:pt x="1941" y="8604"/>
                  <a:pt x="1907" y="8447"/>
                  <a:pt x="1888" y="8283"/>
                </a:cubicBezTo>
                <a:cubicBezTo>
                  <a:pt x="1802" y="7617"/>
                  <a:pt x="1968" y="6958"/>
                  <a:pt x="2231" y="6380"/>
                </a:cubicBezTo>
                <a:cubicBezTo>
                  <a:pt x="2495" y="5797"/>
                  <a:pt x="2857" y="5278"/>
                  <a:pt x="3251" y="4798"/>
                </a:cubicBezTo>
                <a:cubicBezTo>
                  <a:pt x="4044" y="3845"/>
                  <a:pt x="4963" y="3046"/>
                  <a:pt x="5903" y="2334"/>
                </a:cubicBezTo>
                <a:cubicBezTo>
                  <a:pt x="6803" y="1655"/>
                  <a:pt x="7724" y="1052"/>
                  <a:pt x="8642" y="498"/>
                </a:cubicBezTo>
                <a:cubicBezTo>
                  <a:pt x="8281" y="325"/>
                  <a:pt x="7929" y="159"/>
                  <a:pt x="7588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55;p18">
            <a:extLst>
              <a:ext uri="{FF2B5EF4-FFF2-40B4-BE49-F238E27FC236}">
                <a16:creationId xmlns:a16="http://schemas.microsoft.com/office/drawing/2014/main" id="{28660DBF-3DAC-244C-A542-51F1B07D4DD2}"/>
              </a:ext>
            </a:extLst>
          </p:cNvPr>
          <p:cNvSpPr/>
          <p:nvPr/>
        </p:nvSpPr>
        <p:spPr>
          <a:xfrm rot="21242005">
            <a:off x="-5168166" y="6409752"/>
            <a:ext cx="8378779" cy="2969554"/>
          </a:xfrm>
          <a:custGeom>
            <a:avLst/>
            <a:gdLst/>
            <a:ahLst/>
            <a:cxnLst/>
            <a:rect l="l" t="t" r="r" b="b"/>
            <a:pathLst>
              <a:path w="7142" h="2732" extrusionOk="0">
                <a:moveTo>
                  <a:pt x="0" y="0"/>
                </a:moveTo>
                <a:lnTo>
                  <a:pt x="0" y="0"/>
                </a:lnTo>
                <a:cubicBezTo>
                  <a:pt x="1" y="0"/>
                  <a:pt x="61" y="90"/>
                  <a:pt x="211" y="226"/>
                </a:cubicBezTo>
                <a:cubicBezTo>
                  <a:pt x="359" y="362"/>
                  <a:pt x="593" y="548"/>
                  <a:pt x="915" y="746"/>
                </a:cubicBezTo>
                <a:cubicBezTo>
                  <a:pt x="1076" y="845"/>
                  <a:pt x="1255" y="954"/>
                  <a:pt x="1460" y="1055"/>
                </a:cubicBezTo>
                <a:cubicBezTo>
                  <a:pt x="1662" y="1166"/>
                  <a:pt x="1885" y="1268"/>
                  <a:pt x="2128" y="1373"/>
                </a:cubicBezTo>
                <a:cubicBezTo>
                  <a:pt x="2611" y="1585"/>
                  <a:pt x="3172" y="1792"/>
                  <a:pt x="3793" y="1981"/>
                </a:cubicBezTo>
                <a:cubicBezTo>
                  <a:pt x="4102" y="2087"/>
                  <a:pt x="4429" y="2166"/>
                  <a:pt x="4769" y="2259"/>
                </a:cubicBezTo>
                <a:cubicBezTo>
                  <a:pt x="5106" y="2356"/>
                  <a:pt x="5461" y="2431"/>
                  <a:pt x="5825" y="2510"/>
                </a:cubicBezTo>
                <a:cubicBezTo>
                  <a:pt x="6182" y="2591"/>
                  <a:pt x="6551" y="2670"/>
                  <a:pt x="6928" y="2732"/>
                </a:cubicBezTo>
                <a:cubicBezTo>
                  <a:pt x="6965" y="2397"/>
                  <a:pt x="7063" y="2125"/>
                  <a:pt x="7122" y="1961"/>
                </a:cubicBezTo>
                <a:cubicBezTo>
                  <a:pt x="7128" y="1941"/>
                  <a:pt x="7135" y="1925"/>
                  <a:pt x="7142" y="1906"/>
                </a:cubicBezTo>
                <a:cubicBezTo>
                  <a:pt x="7112" y="1905"/>
                  <a:pt x="7081" y="1903"/>
                  <a:pt x="7053" y="1901"/>
                </a:cubicBezTo>
                <a:cubicBezTo>
                  <a:pt x="6671" y="1883"/>
                  <a:pt x="6300" y="1845"/>
                  <a:pt x="5939" y="1805"/>
                </a:cubicBezTo>
                <a:cubicBezTo>
                  <a:pt x="5576" y="1769"/>
                  <a:pt x="5223" y="1733"/>
                  <a:pt x="4887" y="1676"/>
                </a:cubicBezTo>
                <a:cubicBezTo>
                  <a:pt x="4550" y="1624"/>
                  <a:pt x="4220" y="1584"/>
                  <a:pt x="3911" y="1515"/>
                </a:cubicBezTo>
                <a:cubicBezTo>
                  <a:pt x="3286" y="1397"/>
                  <a:pt x="2721" y="1260"/>
                  <a:pt x="2228" y="1106"/>
                </a:cubicBezTo>
                <a:cubicBezTo>
                  <a:pt x="1981" y="1030"/>
                  <a:pt x="1752" y="957"/>
                  <a:pt x="1545" y="871"/>
                </a:cubicBezTo>
                <a:cubicBezTo>
                  <a:pt x="1334" y="795"/>
                  <a:pt x="1147" y="709"/>
                  <a:pt x="979" y="630"/>
                </a:cubicBezTo>
                <a:cubicBezTo>
                  <a:pt x="644" y="473"/>
                  <a:pt x="395" y="316"/>
                  <a:pt x="234" y="199"/>
                </a:cubicBezTo>
                <a:cubicBezTo>
                  <a:pt x="72" y="81"/>
                  <a:pt x="1" y="0"/>
                  <a:pt x="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56;p18">
            <a:extLst>
              <a:ext uri="{FF2B5EF4-FFF2-40B4-BE49-F238E27FC236}">
                <a16:creationId xmlns:a16="http://schemas.microsoft.com/office/drawing/2014/main" id="{4E6EC056-BA5B-9F57-0281-F317F9BC4088}"/>
              </a:ext>
            </a:extLst>
          </p:cNvPr>
          <p:cNvSpPr/>
          <p:nvPr/>
        </p:nvSpPr>
        <p:spPr>
          <a:xfrm rot="21242005">
            <a:off x="1676317" y="-2216324"/>
            <a:ext cx="11167393" cy="1060860"/>
          </a:xfrm>
          <a:custGeom>
            <a:avLst/>
            <a:gdLst/>
            <a:ahLst/>
            <a:cxnLst/>
            <a:rect l="l" t="t" r="r" b="b"/>
            <a:pathLst>
              <a:path w="9519" h="976" extrusionOk="0">
                <a:moveTo>
                  <a:pt x="0" y="1"/>
                </a:moveTo>
                <a:cubicBezTo>
                  <a:pt x="0" y="1"/>
                  <a:pt x="944" y="225"/>
                  <a:pt x="2385" y="436"/>
                </a:cubicBezTo>
                <a:cubicBezTo>
                  <a:pt x="3106" y="536"/>
                  <a:pt x="3949" y="645"/>
                  <a:pt x="4856" y="727"/>
                </a:cubicBezTo>
                <a:cubicBezTo>
                  <a:pt x="5762" y="816"/>
                  <a:pt x="6733" y="879"/>
                  <a:pt x="7707" y="927"/>
                </a:cubicBezTo>
                <a:cubicBezTo>
                  <a:pt x="8225" y="949"/>
                  <a:pt x="8746" y="965"/>
                  <a:pt x="9256" y="975"/>
                </a:cubicBezTo>
                <a:lnTo>
                  <a:pt x="9518" y="284"/>
                </a:lnTo>
                <a:lnTo>
                  <a:pt x="9518" y="284"/>
                </a:lnTo>
                <a:cubicBezTo>
                  <a:pt x="8925" y="316"/>
                  <a:pt x="8319" y="344"/>
                  <a:pt x="7712" y="360"/>
                </a:cubicBezTo>
                <a:cubicBezTo>
                  <a:pt x="7138" y="374"/>
                  <a:pt x="6563" y="382"/>
                  <a:pt x="6002" y="382"/>
                </a:cubicBezTo>
                <a:cubicBezTo>
                  <a:pt x="5620" y="382"/>
                  <a:pt x="5244" y="379"/>
                  <a:pt x="4879" y="370"/>
                </a:cubicBezTo>
                <a:cubicBezTo>
                  <a:pt x="3972" y="355"/>
                  <a:pt x="3128" y="305"/>
                  <a:pt x="2404" y="258"/>
                </a:cubicBezTo>
                <a:cubicBezTo>
                  <a:pt x="958" y="155"/>
                  <a:pt x="0" y="1"/>
                  <a:pt x="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57;p18">
            <a:extLst>
              <a:ext uri="{FF2B5EF4-FFF2-40B4-BE49-F238E27FC236}">
                <a16:creationId xmlns:a16="http://schemas.microsoft.com/office/drawing/2014/main" id="{A115B469-DDB3-EECF-8EB4-E92C757AC649}"/>
              </a:ext>
            </a:extLst>
          </p:cNvPr>
          <p:cNvSpPr/>
          <p:nvPr/>
        </p:nvSpPr>
        <p:spPr>
          <a:xfrm rot="21242005">
            <a:off x="-19017236" y="12709176"/>
            <a:ext cx="33546767" cy="12921644"/>
          </a:xfrm>
          <a:custGeom>
            <a:avLst/>
            <a:gdLst/>
            <a:ahLst/>
            <a:cxnLst/>
            <a:rect l="l" t="t" r="r" b="b"/>
            <a:pathLst>
              <a:path w="28595" h="11888" extrusionOk="0">
                <a:moveTo>
                  <a:pt x="6792" y="1"/>
                </a:moveTo>
                <a:lnTo>
                  <a:pt x="6777" y="12"/>
                </a:lnTo>
                <a:cubicBezTo>
                  <a:pt x="5825" y="591"/>
                  <a:pt x="4871" y="1224"/>
                  <a:pt x="3948" y="1939"/>
                </a:cubicBezTo>
                <a:cubicBezTo>
                  <a:pt x="3028" y="2653"/>
                  <a:pt x="2125" y="3439"/>
                  <a:pt x="1360" y="4367"/>
                </a:cubicBezTo>
                <a:cubicBezTo>
                  <a:pt x="981" y="4833"/>
                  <a:pt x="636" y="5332"/>
                  <a:pt x="390" y="5880"/>
                </a:cubicBezTo>
                <a:cubicBezTo>
                  <a:pt x="145" y="6424"/>
                  <a:pt x="1" y="7023"/>
                  <a:pt x="79" y="7608"/>
                </a:cubicBezTo>
                <a:cubicBezTo>
                  <a:pt x="98" y="7756"/>
                  <a:pt x="128" y="7903"/>
                  <a:pt x="174" y="8044"/>
                </a:cubicBezTo>
                <a:cubicBezTo>
                  <a:pt x="308" y="8462"/>
                  <a:pt x="558" y="8848"/>
                  <a:pt x="876" y="9172"/>
                </a:cubicBezTo>
                <a:cubicBezTo>
                  <a:pt x="1302" y="9607"/>
                  <a:pt x="1830" y="9950"/>
                  <a:pt x="2388" y="10232"/>
                </a:cubicBezTo>
                <a:cubicBezTo>
                  <a:pt x="3515" y="10791"/>
                  <a:pt x="4760" y="11131"/>
                  <a:pt x="6021" y="11373"/>
                </a:cubicBezTo>
                <a:cubicBezTo>
                  <a:pt x="6652" y="11491"/>
                  <a:pt x="7291" y="11585"/>
                  <a:pt x="7933" y="11657"/>
                </a:cubicBezTo>
                <a:cubicBezTo>
                  <a:pt x="8574" y="11730"/>
                  <a:pt x="9220" y="11782"/>
                  <a:pt x="9867" y="11818"/>
                </a:cubicBezTo>
                <a:cubicBezTo>
                  <a:pt x="10696" y="11866"/>
                  <a:pt x="11527" y="11888"/>
                  <a:pt x="12357" y="11888"/>
                </a:cubicBezTo>
                <a:cubicBezTo>
                  <a:pt x="14114" y="11888"/>
                  <a:pt x="15868" y="11789"/>
                  <a:pt x="17595" y="11625"/>
                </a:cubicBezTo>
                <a:cubicBezTo>
                  <a:pt x="20135" y="11382"/>
                  <a:pt x="22623" y="10990"/>
                  <a:pt x="25008" y="10501"/>
                </a:cubicBezTo>
                <a:cubicBezTo>
                  <a:pt x="25604" y="10379"/>
                  <a:pt x="26192" y="10249"/>
                  <a:pt x="26776" y="10114"/>
                </a:cubicBezTo>
                <a:cubicBezTo>
                  <a:pt x="27392" y="9973"/>
                  <a:pt x="27997" y="9826"/>
                  <a:pt x="28595" y="9674"/>
                </a:cubicBezTo>
                <a:cubicBezTo>
                  <a:pt x="28024" y="9597"/>
                  <a:pt x="27529" y="9522"/>
                  <a:pt x="27077" y="9441"/>
                </a:cubicBezTo>
                <a:cubicBezTo>
                  <a:pt x="26351" y="9616"/>
                  <a:pt x="25615" y="9784"/>
                  <a:pt x="24863" y="9936"/>
                </a:cubicBezTo>
                <a:cubicBezTo>
                  <a:pt x="24392" y="10031"/>
                  <a:pt x="23916" y="10121"/>
                  <a:pt x="23437" y="10206"/>
                </a:cubicBezTo>
                <a:cubicBezTo>
                  <a:pt x="21361" y="10591"/>
                  <a:pt x="19207" y="10893"/>
                  <a:pt x="17011" y="11065"/>
                </a:cubicBezTo>
                <a:cubicBezTo>
                  <a:pt x="16426" y="11111"/>
                  <a:pt x="15836" y="11146"/>
                  <a:pt x="15247" y="11171"/>
                </a:cubicBezTo>
                <a:cubicBezTo>
                  <a:pt x="14632" y="11197"/>
                  <a:pt x="14016" y="11211"/>
                  <a:pt x="13398" y="11211"/>
                </a:cubicBezTo>
                <a:cubicBezTo>
                  <a:pt x="12630" y="11211"/>
                  <a:pt x="11861" y="11189"/>
                  <a:pt x="11092" y="11142"/>
                </a:cubicBezTo>
                <a:cubicBezTo>
                  <a:pt x="10832" y="11125"/>
                  <a:pt x="10571" y="11107"/>
                  <a:pt x="10310" y="11085"/>
                </a:cubicBezTo>
                <a:cubicBezTo>
                  <a:pt x="9190" y="10986"/>
                  <a:pt x="8076" y="10825"/>
                  <a:pt x="6984" y="10563"/>
                </a:cubicBezTo>
                <a:cubicBezTo>
                  <a:pt x="5987" y="10334"/>
                  <a:pt x="5000" y="10030"/>
                  <a:pt x="4095" y="9541"/>
                </a:cubicBezTo>
                <a:cubicBezTo>
                  <a:pt x="3645" y="9295"/>
                  <a:pt x="3218" y="8998"/>
                  <a:pt x="2858" y="8620"/>
                </a:cubicBezTo>
                <a:cubicBezTo>
                  <a:pt x="2563" y="8308"/>
                  <a:pt x="2333" y="7921"/>
                  <a:pt x="2214" y="7501"/>
                </a:cubicBezTo>
                <a:cubicBezTo>
                  <a:pt x="2188" y="7412"/>
                  <a:pt x="2162" y="7325"/>
                  <a:pt x="2148" y="7234"/>
                </a:cubicBezTo>
                <a:cubicBezTo>
                  <a:pt x="2035" y="6640"/>
                  <a:pt x="2155" y="6025"/>
                  <a:pt x="2380" y="5492"/>
                </a:cubicBezTo>
                <a:cubicBezTo>
                  <a:pt x="2603" y="4954"/>
                  <a:pt x="2924" y="4474"/>
                  <a:pt x="3275" y="4035"/>
                </a:cubicBezTo>
                <a:cubicBezTo>
                  <a:pt x="3982" y="3158"/>
                  <a:pt x="4812" y="2429"/>
                  <a:pt x="5661" y="1779"/>
                </a:cubicBezTo>
                <a:cubicBezTo>
                  <a:pt x="6312" y="1282"/>
                  <a:pt x="6977" y="831"/>
                  <a:pt x="7644" y="412"/>
                </a:cubicBezTo>
                <a:cubicBezTo>
                  <a:pt x="7357" y="274"/>
                  <a:pt x="7071" y="135"/>
                  <a:pt x="6792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58;p18">
            <a:extLst>
              <a:ext uri="{FF2B5EF4-FFF2-40B4-BE49-F238E27FC236}">
                <a16:creationId xmlns:a16="http://schemas.microsoft.com/office/drawing/2014/main" id="{02547B56-7CC0-3612-0140-F8FF1C5E59F2}"/>
              </a:ext>
            </a:extLst>
          </p:cNvPr>
          <p:cNvSpPr/>
          <p:nvPr/>
        </p:nvSpPr>
        <p:spPr>
          <a:xfrm rot="21242005">
            <a:off x="-16256774" y="13297353"/>
            <a:ext cx="28206491" cy="11239044"/>
          </a:xfrm>
          <a:custGeom>
            <a:avLst/>
            <a:gdLst/>
            <a:ahLst/>
            <a:cxnLst/>
            <a:rect l="l" t="t" r="r" b="b"/>
            <a:pathLst>
              <a:path w="24043" h="10340" extrusionOk="0">
                <a:moveTo>
                  <a:pt x="5561" y="1"/>
                </a:moveTo>
                <a:cubicBezTo>
                  <a:pt x="4856" y="449"/>
                  <a:pt x="4155" y="930"/>
                  <a:pt x="3471" y="1463"/>
                </a:cubicBezTo>
                <a:cubicBezTo>
                  <a:pt x="2641" y="2114"/>
                  <a:pt x="1828" y="2830"/>
                  <a:pt x="1150" y="3679"/>
                </a:cubicBezTo>
                <a:cubicBezTo>
                  <a:pt x="812" y="4103"/>
                  <a:pt x="506" y="4568"/>
                  <a:pt x="304" y="5071"/>
                </a:cubicBezTo>
                <a:cubicBezTo>
                  <a:pt x="101" y="5563"/>
                  <a:pt x="0" y="6099"/>
                  <a:pt x="99" y="6621"/>
                </a:cubicBezTo>
                <a:cubicBezTo>
                  <a:pt x="114" y="6703"/>
                  <a:pt x="142" y="6782"/>
                  <a:pt x="168" y="6863"/>
                </a:cubicBezTo>
                <a:cubicBezTo>
                  <a:pt x="295" y="7290"/>
                  <a:pt x="551" y="7675"/>
                  <a:pt x="885" y="7992"/>
                </a:cubicBezTo>
                <a:cubicBezTo>
                  <a:pt x="1282" y="8372"/>
                  <a:pt x="1767" y="8670"/>
                  <a:pt x="2278" y="8916"/>
                </a:cubicBezTo>
                <a:cubicBezTo>
                  <a:pt x="3309" y="9401"/>
                  <a:pt x="4437" y="9700"/>
                  <a:pt x="5581" y="9908"/>
                </a:cubicBezTo>
                <a:cubicBezTo>
                  <a:pt x="6440" y="10063"/>
                  <a:pt x="7313" y="10165"/>
                  <a:pt x="8188" y="10232"/>
                </a:cubicBezTo>
                <a:cubicBezTo>
                  <a:pt x="8480" y="10253"/>
                  <a:pt x="8772" y="10272"/>
                  <a:pt x="9064" y="10287"/>
                </a:cubicBezTo>
                <a:cubicBezTo>
                  <a:pt x="9753" y="10323"/>
                  <a:pt x="10442" y="10340"/>
                  <a:pt x="11131" y="10340"/>
                </a:cubicBezTo>
                <a:cubicBezTo>
                  <a:pt x="12786" y="10340"/>
                  <a:pt x="14438" y="10243"/>
                  <a:pt x="16065" y="10082"/>
                </a:cubicBezTo>
                <a:cubicBezTo>
                  <a:pt x="18368" y="9852"/>
                  <a:pt x="20620" y="9489"/>
                  <a:pt x="22777" y="9040"/>
                </a:cubicBezTo>
                <a:cubicBezTo>
                  <a:pt x="23204" y="8951"/>
                  <a:pt x="23623" y="8856"/>
                  <a:pt x="24043" y="8759"/>
                </a:cubicBezTo>
                <a:cubicBezTo>
                  <a:pt x="23602" y="8668"/>
                  <a:pt x="23193" y="8563"/>
                  <a:pt x="22777" y="8446"/>
                </a:cubicBezTo>
                <a:cubicBezTo>
                  <a:pt x="22583" y="8486"/>
                  <a:pt x="22394" y="8529"/>
                  <a:pt x="22199" y="8568"/>
                </a:cubicBezTo>
                <a:cubicBezTo>
                  <a:pt x="21291" y="8749"/>
                  <a:pt x="20366" y="8911"/>
                  <a:pt x="19427" y="9048"/>
                </a:cubicBezTo>
                <a:cubicBezTo>
                  <a:pt x="18988" y="9117"/>
                  <a:pt x="18545" y="9181"/>
                  <a:pt x="18101" y="9240"/>
                </a:cubicBezTo>
                <a:cubicBezTo>
                  <a:pt x="16762" y="9417"/>
                  <a:pt x="15399" y="9547"/>
                  <a:pt x="14022" y="9614"/>
                </a:cubicBezTo>
                <a:cubicBezTo>
                  <a:pt x="13530" y="9637"/>
                  <a:pt x="13034" y="9652"/>
                  <a:pt x="12537" y="9657"/>
                </a:cubicBezTo>
                <a:cubicBezTo>
                  <a:pt x="12403" y="9659"/>
                  <a:pt x="12268" y="9660"/>
                  <a:pt x="12134" y="9660"/>
                </a:cubicBezTo>
                <a:cubicBezTo>
                  <a:pt x="11979" y="9660"/>
                  <a:pt x="11824" y="9659"/>
                  <a:pt x="11668" y="9656"/>
                </a:cubicBezTo>
                <a:cubicBezTo>
                  <a:pt x="11087" y="9648"/>
                  <a:pt x="10507" y="9624"/>
                  <a:pt x="9927" y="9583"/>
                </a:cubicBezTo>
                <a:cubicBezTo>
                  <a:pt x="9637" y="9563"/>
                  <a:pt x="9348" y="9538"/>
                  <a:pt x="9058" y="9510"/>
                </a:cubicBezTo>
                <a:cubicBezTo>
                  <a:pt x="8839" y="9488"/>
                  <a:pt x="8623" y="9461"/>
                  <a:pt x="8405" y="9434"/>
                </a:cubicBezTo>
                <a:cubicBezTo>
                  <a:pt x="8171" y="9403"/>
                  <a:pt x="7938" y="9369"/>
                  <a:pt x="7707" y="9330"/>
                </a:cubicBezTo>
                <a:cubicBezTo>
                  <a:pt x="7010" y="9214"/>
                  <a:pt x="6320" y="9061"/>
                  <a:pt x="5647" y="8853"/>
                </a:cubicBezTo>
                <a:cubicBezTo>
                  <a:pt x="4931" y="8647"/>
                  <a:pt x="4226" y="8386"/>
                  <a:pt x="3587" y="7992"/>
                </a:cubicBezTo>
                <a:cubicBezTo>
                  <a:pt x="3270" y="7796"/>
                  <a:pt x="2968" y="7564"/>
                  <a:pt x="2714" y="7282"/>
                </a:cubicBezTo>
                <a:cubicBezTo>
                  <a:pt x="2472" y="7013"/>
                  <a:pt x="2284" y="6687"/>
                  <a:pt x="2194" y="6327"/>
                </a:cubicBezTo>
                <a:cubicBezTo>
                  <a:pt x="2189" y="6307"/>
                  <a:pt x="2181" y="6287"/>
                  <a:pt x="2176" y="6266"/>
                </a:cubicBezTo>
                <a:cubicBezTo>
                  <a:pt x="2036" y="5743"/>
                  <a:pt x="2108" y="5173"/>
                  <a:pt x="2292" y="4687"/>
                </a:cubicBezTo>
                <a:cubicBezTo>
                  <a:pt x="2476" y="4192"/>
                  <a:pt x="2754" y="3754"/>
                  <a:pt x="3062" y="3352"/>
                </a:cubicBezTo>
                <a:cubicBezTo>
                  <a:pt x="3685" y="2553"/>
                  <a:pt x="4425" y="1893"/>
                  <a:pt x="5184" y="1305"/>
                </a:cubicBezTo>
                <a:cubicBezTo>
                  <a:pt x="5592" y="989"/>
                  <a:pt x="6005" y="700"/>
                  <a:pt x="6424" y="424"/>
                </a:cubicBezTo>
                <a:cubicBezTo>
                  <a:pt x="6136" y="281"/>
                  <a:pt x="5847" y="140"/>
                  <a:pt x="5561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59;p18">
            <a:extLst>
              <a:ext uri="{FF2B5EF4-FFF2-40B4-BE49-F238E27FC236}">
                <a16:creationId xmlns:a16="http://schemas.microsoft.com/office/drawing/2014/main" id="{CDC037B2-9BD1-4D23-EBB2-9FCBDC6B4AC0}"/>
              </a:ext>
            </a:extLst>
          </p:cNvPr>
          <p:cNvSpPr/>
          <p:nvPr/>
        </p:nvSpPr>
        <p:spPr>
          <a:xfrm rot="21242005">
            <a:off x="-5348957" y="4365227"/>
            <a:ext cx="8993514" cy="3544536"/>
          </a:xfrm>
          <a:custGeom>
            <a:avLst/>
            <a:gdLst/>
            <a:ahLst/>
            <a:cxnLst/>
            <a:rect l="l" t="t" r="r" b="b"/>
            <a:pathLst>
              <a:path w="7666" h="3261" extrusionOk="0">
                <a:moveTo>
                  <a:pt x="1" y="0"/>
                </a:moveTo>
                <a:cubicBezTo>
                  <a:pt x="1" y="1"/>
                  <a:pt x="69" y="218"/>
                  <a:pt x="319" y="524"/>
                </a:cubicBezTo>
                <a:cubicBezTo>
                  <a:pt x="445" y="675"/>
                  <a:pt x="605" y="857"/>
                  <a:pt x="820" y="1028"/>
                </a:cubicBezTo>
                <a:cubicBezTo>
                  <a:pt x="1023" y="1216"/>
                  <a:pt x="1281" y="1388"/>
                  <a:pt x="1565" y="1572"/>
                </a:cubicBezTo>
                <a:cubicBezTo>
                  <a:pt x="1857" y="1740"/>
                  <a:pt x="2174" y="1930"/>
                  <a:pt x="2532" y="2075"/>
                </a:cubicBezTo>
                <a:cubicBezTo>
                  <a:pt x="2880" y="2247"/>
                  <a:pt x="3265" y="2376"/>
                  <a:pt x="3663" y="2516"/>
                </a:cubicBezTo>
                <a:cubicBezTo>
                  <a:pt x="4062" y="2646"/>
                  <a:pt x="4482" y="2753"/>
                  <a:pt x="4909" y="2866"/>
                </a:cubicBezTo>
                <a:cubicBezTo>
                  <a:pt x="5340" y="2951"/>
                  <a:pt x="5778" y="3035"/>
                  <a:pt x="6216" y="3121"/>
                </a:cubicBezTo>
                <a:cubicBezTo>
                  <a:pt x="6592" y="3168"/>
                  <a:pt x="6968" y="3215"/>
                  <a:pt x="7341" y="3261"/>
                </a:cubicBezTo>
                <a:cubicBezTo>
                  <a:pt x="7435" y="3056"/>
                  <a:pt x="7544" y="2866"/>
                  <a:pt x="7666" y="2692"/>
                </a:cubicBezTo>
                <a:cubicBezTo>
                  <a:pt x="7644" y="2690"/>
                  <a:pt x="7623" y="2686"/>
                  <a:pt x="7602" y="2685"/>
                </a:cubicBezTo>
                <a:cubicBezTo>
                  <a:pt x="7176" y="2626"/>
                  <a:pt x="6745" y="2565"/>
                  <a:pt x="6314" y="2505"/>
                </a:cubicBezTo>
                <a:cubicBezTo>
                  <a:pt x="5885" y="2430"/>
                  <a:pt x="5460" y="2353"/>
                  <a:pt x="5038" y="2279"/>
                </a:cubicBezTo>
                <a:cubicBezTo>
                  <a:pt x="4626" y="2172"/>
                  <a:pt x="4211" y="2101"/>
                  <a:pt x="3820" y="1991"/>
                </a:cubicBezTo>
                <a:cubicBezTo>
                  <a:pt x="3435" y="1871"/>
                  <a:pt x="3050" y="1782"/>
                  <a:pt x="2707" y="1646"/>
                </a:cubicBezTo>
                <a:cubicBezTo>
                  <a:pt x="2352" y="1530"/>
                  <a:pt x="2035" y="1388"/>
                  <a:pt x="1736" y="1260"/>
                </a:cubicBezTo>
                <a:cubicBezTo>
                  <a:pt x="1451" y="1114"/>
                  <a:pt x="1179" y="986"/>
                  <a:pt x="962" y="838"/>
                </a:cubicBezTo>
                <a:cubicBezTo>
                  <a:pt x="735" y="703"/>
                  <a:pt x="555" y="560"/>
                  <a:pt x="410" y="440"/>
                </a:cubicBezTo>
                <a:cubicBezTo>
                  <a:pt x="267" y="315"/>
                  <a:pt x="162" y="207"/>
                  <a:pt x="95" y="128"/>
                </a:cubicBezTo>
                <a:cubicBezTo>
                  <a:pt x="30" y="50"/>
                  <a:pt x="1" y="1"/>
                  <a:pt x="1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60;p18">
            <a:extLst>
              <a:ext uri="{FF2B5EF4-FFF2-40B4-BE49-F238E27FC236}">
                <a16:creationId xmlns:a16="http://schemas.microsoft.com/office/drawing/2014/main" id="{6307AF05-0719-3CF1-BA74-0E9F0972CBBD}"/>
              </a:ext>
            </a:extLst>
          </p:cNvPr>
          <p:cNvSpPr/>
          <p:nvPr/>
        </p:nvSpPr>
        <p:spPr>
          <a:xfrm rot="21242005">
            <a:off x="-18916505" y="-8593112"/>
            <a:ext cx="56835330" cy="33870404"/>
          </a:xfrm>
          <a:custGeom>
            <a:avLst/>
            <a:gdLst/>
            <a:ahLst/>
            <a:cxnLst/>
            <a:rect l="l" t="t" r="r" b="b"/>
            <a:pathLst>
              <a:path w="48446" h="31161" extrusionOk="0">
                <a:moveTo>
                  <a:pt x="1285" y="14394"/>
                </a:moveTo>
                <a:lnTo>
                  <a:pt x="1285" y="14394"/>
                </a:lnTo>
                <a:cubicBezTo>
                  <a:pt x="1285" y="14394"/>
                  <a:pt x="2230" y="14727"/>
                  <a:pt x="3615" y="15303"/>
                </a:cubicBezTo>
                <a:cubicBezTo>
                  <a:pt x="3961" y="15445"/>
                  <a:pt x="4337" y="15601"/>
                  <a:pt x="4729" y="15773"/>
                </a:cubicBezTo>
                <a:cubicBezTo>
                  <a:pt x="5124" y="15942"/>
                  <a:pt x="5540" y="16121"/>
                  <a:pt x="5967" y="16314"/>
                </a:cubicBezTo>
                <a:cubicBezTo>
                  <a:pt x="6393" y="16509"/>
                  <a:pt x="6836" y="16702"/>
                  <a:pt x="7281" y="16912"/>
                </a:cubicBezTo>
                <a:cubicBezTo>
                  <a:pt x="7728" y="17120"/>
                  <a:pt x="8180" y="17332"/>
                  <a:pt x="8633" y="17545"/>
                </a:cubicBezTo>
                <a:cubicBezTo>
                  <a:pt x="9080" y="17764"/>
                  <a:pt x="9529" y="17985"/>
                  <a:pt x="9970" y="18201"/>
                </a:cubicBezTo>
                <a:cubicBezTo>
                  <a:pt x="10414" y="18416"/>
                  <a:pt x="10842" y="18641"/>
                  <a:pt x="11258" y="18855"/>
                </a:cubicBezTo>
                <a:cubicBezTo>
                  <a:pt x="11676" y="19066"/>
                  <a:pt x="12075" y="19280"/>
                  <a:pt x="12453" y="19483"/>
                </a:cubicBezTo>
                <a:cubicBezTo>
                  <a:pt x="12832" y="19685"/>
                  <a:pt x="13188" y="19879"/>
                  <a:pt x="13516" y="20065"/>
                </a:cubicBezTo>
                <a:cubicBezTo>
                  <a:pt x="14172" y="20429"/>
                  <a:pt x="14711" y="20744"/>
                  <a:pt x="15087" y="20971"/>
                </a:cubicBezTo>
                <a:cubicBezTo>
                  <a:pt x="15463" y="21195"/>
                  <a:pt x="15674" y="21330"/>
                  <a:pt x="15674" y="21330"/>
                </a:cubicBezTo>
                <a:cubicBezTo>
                  <a:pt x="15674" y="21330"/>
                  <a:pt x="15443" y="21236"/>
                  <a:pt x="15040" y="21065"/>
                </a:cubicBezTo>
                <a:cubicBezTo>
                  <a:pt x="14638" y="20891"/>
                  <a:pt x="14065" y="20643"/>
                  <a:pt x="13381" y="20335"/>
                </a:cubicBezTo>
                <a:cubicBezTo>
                  <a:pt x="13040" y="20180"/>
                  <a:pt x="12671" y="20012"/>
                  <a:pt x="12280" y="19836"/>
                </a:cubicBezTo>
                <a:cubicBezTo>
                  <a:pt x="11891" y="19656"/>
                  <a:pt x="11480" y="19467"/>
                  <a:pt x="11054" y="19270"/>
                </a:cubicBezTo>
                <a:cubicBezTo>
                  <a:pt x="10631" y="19068"/>
                  <a:pt x="10191" y="18872"/>
                  <a:pt x="9749" y="18657"/>
                </a:cubicBezTo>
                <a:cubicBezTo>
                  <a:pt x="9306" y="18447"/>
                  <a:pt x="8856" y="18233"/>
                  <a:pt x="8405" y="18018"/>
                </a:cubicBezTo>
                <a:cubicBezTo>
                  <a:pt x="7956" y="17799"/>
                  <a:pt x="7506" y="17582"/>
                  <a:pt x="7064" y="17367"/>
                </a:cubicBezTo>
                <a:cubicBezTo>
                  <a:pt x="6621" y="17155"/>
                  <a:pt x="6192" y="16936"/>
                  <a:pt x="5770" y="16729"/>
                </a:cubicBezTo>
                <a:cubicBezTo>
                  <a:pt x="5350" y="16524"/>
                  <a:pt x="4948" y="16315"/>
                  <a:pt x="4565" y="16123"/>
                </a:cubicBezTo>
                <a:cubicBezTo>
                  <a:pt x="4183" y="15926"/>
                  <a:pt x="3821" y="15742"/>
                  <a:pt x="3490" y="15573"/>
                </a:cubicBezTo>
                <a:cubicBezTo>
                  <a:pt x="2158" y="14887"/>
                  <a:pt x="1285" y="14394"/>
                  <a:pt x="1285" y="14394"/>
                </a:cubicBezTo>
                <a:close/>
                <a:moveTo>
                  <a:pt x="1230" y="15319"/>
                </a:moveTo>
                <a:cubicBezTo>
                  <a:pt x="1230" y="15319"/>
                  <a:pt x="1290" y="15340"/>
                  <a:pt x="1406" y="15383"/>
                </a:cubicBezTo>
                <a:cubicBezTo>
                  <a:pt x="1520" y="15426"/>
                  <a:pt x="1692" y="15481"/>
                  <a:pt x="1902" y="15567"/>
                </a:cubicBezTo>
                <a:cubicBezTo>
                  <a:pt x="2115" y="15653"/>
                  <a:pt x="2374" y="15753"/>
                  <a:pt x="2666" y="15876"/>
                </a:cubicBezTo>
                <a:cubicBezTo>
                  <a:pt x="2961" y="15998"/>
                  <a:pt x="3291" y="16137"/>
                  <a:pt x="3648" y="16298"/>
                </a:cubicBezTo>
                <a:cubicBezTo>
                  <a:pt x="4365" y="16613"/>
                  <a:pt x="5196" y="16988"/>
                  <a:pt x="6080" y="17406"/>
                </a:cubicBezTo>
                <a:cubicBezTo>
                  <a:pt x="6965" y="17823"/>
                  <a:pt x="7904" y="18277"/>
                  <a:pt x="8840" y="18737"/>
                </a:cubicBezTo>
                <a:cubicBezTo>
                  <a:pt x="9773" y="19204"/>
                  <a:pt x="10704" y="19677"/>
                  <a:pt x="11571" y="20125"/>
                </a:cubicBezTo>
                <a:cubicBezTo>
                  <a:pt x="12441" y="20574"/>
                  <a:pt x="13242" y="21013"/>
                  <a:pt x="13928" y="21387"/>
                </a:cubicBezTo>
                <a:cubicBezTo>
                  <a:pt x="14613" y="21765"/>
                  <a:pt x="15175" y="22095"/>
                  <a:pt x="15568" y="22327"/>
                </a:cubicBezTo>
                <a:cubicBezTo>
                  <a:pt x="15958" y="22568"/>
                  <a:pt x="16179" y="22703"/>
                  <a:pt x="16179" y="22703"/>
                </a:cubicBezTo>
                <a:cubicBezTo>
                  <a:pt x="16179" y="22703"/>
                  <a:pt x="15950" y="22577"/>
                  <a:pt x="15551" y="22357"/>
                </a:cubicBezTo>
                <a:cubicBezTo>
                  <a:pt x="15350" y="22248"/>
                  <a:pt x="15107" y="22118"/>
                  <a:pt x="14826" y="21968"/>
                </a:cubicBezTo>
                <a:cubicBezTo>
                  <a:pt x="14544" y="21820"/>
                  <a:pt x="14227" y="21653"/>
                  <a:pt x="13881" y="21473"/>
                </a:cubicBezTo>
                <a:cubicBezTo>
                  <a:pt x="13188" y="21112"/>
                  <a:pt x="12374" y="20703"/>
                  <a:pt x="11503" y="20259"/>
                </a:cubicBezTo>
                <a:cubicBezTo>
                  <a:pt x="10631" y="19816"/>
                  <a:pt x="9698" y="19352"/>
                  <a:pt x="8763" y="18891"/>
                </a:cubicBezTo>
                <a:cubicBezTo>
                  <a:pt x="7831" y="18425"/>
                  <a:pt x="6895" y="17964"/>
                  <a:pt x="6016" y="17540"/>
                </a:cubicBezTo>
                <a:cubicBezTo>
                  <a:pt x="5133" y="17117"/>
                  <a:pt x="4317" y="16713"/>
                  <a:pt x="3607" y="16385"/>
                </a:cubicBezTo>
                <a:cubicBezTo>
                  <a:pt x="3252" y="16220"/>
                  <a:pt x="2927" y="16068"/>
                  <a:pt x="2640" y="15935"/>
                </a:cubicBezTo>
                <a:cubicBezTo>
                  <a:pt x="2352" y="15800"/>
                  <a:pt x="2097" y="15692"/>
                  <a:pt x="1889" y="15598"/>
                </a:cubicBezTo>
                <a:cubicBezTo>
                  <a:pt x="1681" y="15506"/>
                  <a:pt x="1513" y="15438"/>
                  <a:pt x="1403" y="15391"/>
                </a:cubicBezTo>
                <a:cubicBezTo>
                  <a:pt x="1290" y="15344"/>
                  <a:pt x="1230" y="15319"/>
                  <a:pt x="1230" y="15319"/>
                </a:cubicBezTo>
                <a:close/>
                <a:moveTo>
                  <a:pt x="22954" y="21829"/>
                </a:moveTo>
                <a:cubicBezTo>
                  <a:pt x="22976" y="21829"/>
                  <a:pt x="22999" y="21829"/>
                  <a:pt x="23022" y="21829"/>
                </a:cubicBezTo>
                <a:cubicBezTo>
                  <a:pt x="23214" y="21839"/>
                  <a:pt x="23407" y="21864"/>
                  <a:pt x="23593" y="21906"/>
                </a:cubicBezTo>
                <a:cubicBezTo>
                  <a:pt x="23684" y="21927"/>
                  <a:pt x="23777" y="21950"/>
                  <a:pt x="23869" y="21980"/>
                </a:cubicBezTo>
                <a:cubicBezTo>
                  <a:pt x="23963" y="22006"/>
                  <a:pt x="24050" y="22035"/>
                  <a:pt x="24132" y="22067"/>
                </a:cubicBezTo>
                <a:lnTo>
                  <a:pt x="24257" y="22113"/>
                </a:lnTo>
                <a:cubicBezTo>
                  <a:pt x="24307" y="22131"/>
                  <a:pt x="24342" y="22147"/>
                  <a:pt x="24386" y="22165"/>
                </a:cubicBezTo>
                <a:cubicBezTo>
                  <a:pt x="24468" y="22199"/>
                  <a:pt x="24550" y="22236"/>
                  <a:pt x="24629" y="22274"/>
                </a:cubicBezTo>
                <a:cubicBezTo>
                  <a:pt x="24945" y="22424"/>
                  <a:pt x="25224" y="22608"/>
                  <a:pt x="25432" y="22799"/>
                </a:cubicBezTo>
                <a:cubicBezTo>
                  <a:pt x="25642" y="22987"/>
                  <a:pt x="25776" y="23182"/>
                  <a:pt x="25858" y="23317"/>
                </a:cubicBezTo>
                <a:cubicBezTo>
                  <a:pt x="25898" y="23388"/>
                  <a:pt x="25926" y="23443"/>
                  <a:pt x="25944" y="23482"/>
                </a:cubicBezTo>
                <a:cubicBezTo>
                  <a:pt x="25963" y="23521"/>
                  <a:pt x="25971" y="23541"/>
                  <a:pt x="25971" y="23541"/>
                </a:cubicBezTo>
                <a:cubicBezTo>
                  <a:pt x="25971" y="23541"/>
                  <a:pt x="25916" y="23468"/>
                  <a:pt x="25808" y="23353"/>
                </a:cubicBezTo>
                <a:cubicBezTo>
                  <a:pt x="25702" y="23237"/>
                  <a:pt x="25534" y="23092"/>
                  <a:pt x="25313" y="22952"/>
                </a:cubicBezTo>
                <a:cubicBezTo>
                  <a:pt x="25091" y="22812"/>
                  <a:pt x="24812" y="22686"/>
                  <a:pt x="24502" y="22583"/>
                </a:cubicBezTo>
                <a:cubicBezTo>
                  <a:pt x="24425" y="22557"/>
                  <a:pt x="24345" y="22532"/>
                  <a:pt x="24264" y="22509"/>
                </a:cubicBezTo>
                <a:cubicBezTo>
                  <a:pt x="24225" y="22498"/>
                  <a:pt x="24178" y="22483"/>
                  <a:pt x="24144" y="22477"/>
                </a:cubicBezTo>
                <a:lnTo>
                  <a:pt x="24016" y="22444"/>
                </a:lnTo>
                <a:cubicBezTo>
                  <a:pt x="23928" y="22421"/>
                  <a:pt x="23844" y="22403"/>
                  <a:pt x="23762" y="22388"/>
                </a:cubicBezTo>
                <a:cubicBezTo>
                  <a:pt x="23680" y="22369"/>
                  <a:pt x="23595" y="22357"/>
                  <a:pt x="23509" y="22346"/>
                </a:cubicBezTo>
                <a:cubicBezTo>
                  <a:pt x="23341" y="22319"/>
                  <a:pt x="23174" y="22313"/>
                  <a:pt x="23011" y="22309"/>
                </a:cubicBezTo>
                <a:cubicBezTo>
                  <a:pt x="22850" y="22314"/>
                  <a:pt x="22692" y="22321"/>
                  <a:pt x="22542" y="22348"/>
                </a:cubicBezTo>
                <a:cubicBezTo>
                  <a:pt x="22392" y="22369"/>
                  <a:pt x="22252" y="22411"/>
                  <a:pt x="22117" y="22454"/>
                </a:cubicBezTo>
                <a:cubicBezTo>
                  <a:pt x="22050" y="22477"/>
                  <a:pt x="21986" y="22505"/>
                  <a:pt x="21925" y="22530"/>
                </a:cubicBezTo>
                <a:cubicBezTo>
                  <a:pt x="21863" y="22560"/>
                  <a:pt x="21804" y="22588"/>
                  <a:pt x="21747" y="22616"/>
                </a:cubicBezTo>
                <a:cubicBezTo>
                  <a:pt x="21692" y="22648"/>
                  <a:pt x="21636" y="22677"/>
                  <a:pt x="21584" y="22703"/>
                </a:cubicBezTo>
                <a:cubicBezTo>
                  <a:pt x="21533" y="22733"/>
                  <a:pt x="21486" y="22763"/>
                  <a:pt x="21437" y="22787"/>
                </a:cubicBezTo>
                <a:cubicBezTo>
                  <a:pt x="21343" y="22843"/>
                  <a:pt x="21260" y="22891"/>
                  <a:pt x="21192" y="22930"/>
                </a:cubicBezTo>
                <a:cubicBezTo>
                  <a:pt x="21057" y="23014"/>
                  <a:pt x="20969" y="23058"/>
                  <a:pt x="20969" y="23058"/>
                </a:cubicBezTo>
                <a:cubicBezTo>
                  <a:pt x="20969" y="23058"/>
                  <a:pt x="21008" y="22971"/>
                  <a:pt x="21095" y="22831"/>
                </a:cubicBezTo>
                <a:cubicBezTo>
                  <a:pt x="21145" y="22767"/>
                  <a:pt x="21198" y="22679"/>
                  <a:pt x="21276" y="22596"/>
                </a:cubicBezTo>
                <a:cubicBezTo>
                  <a:pt x="21350" y="22507"/>
                  <a:pt x="21444" y="22416"/>
                  <a:pt x="21553" y="22322"/>
                </a:cubicBezTo>
                <a:cubicBezTo>
                  <a:pt x="21609" y="22279"/>
                  <a:pt x="21670" y="22233"/>
                  <a:pt x="21735" y="22188"/>
                </a:cubicBezTo>
                <a:cubicBezTo>
                  <a:pt x="21804" y="22149"/>
                  <a:pt x="21874" y="22106"/>
                  <a:pt x="21949" y="22067"/>
                </a:cubicBezTo>
                <a:cubicBezTo>
                  <a:pt x="22099" y="21992"/>
                  <a:pt x="22270" y="21919"/>
                  <a:pt x="22452" y="21883"/>
                </a:cubicBezTo>
                <a:cubicBezTo>
                  <a:pt x="22612" y="21843"/>
                  <a:pt x="22783" y="21829"/>
                  <a:pt x="22954" y="21829"/>
                </a:cubicBezTo>
                <a:close/>
                <a:moveTo>
                  <a:pt x="31043" y="637"/>
                </a:moveTo>
                <a:lnTo>
                  <a:pt x="31397" y="755"/>
                </a:lnTo>
                <a:lnTo>
                  <a:pt x="26793" y="14564"/>
                </a:lnTo>
                <a:cubicBezTo>
                  <a:pt x="26793" y="14564"/>
                  <a:pt x="26917" y="14570"/>
                  <a:pt x="27115" y="14570"/>
                </a:cubicBezTo>
                <a:cubicBezTo>
                  <a:pt x="27299" y="14570"/>
                  <a:pt x="27547" y="14565"/>
                  <a:pt x="27816" y="14547"/>
                </a:cubicBezTo>
                <a:cubicBezTo>
                  <a:pt x="27816" y="14547"/>
                  <a:pt x="28219" y="14627"/>
                  <a:pt x="28780" y="14815"/>
                </a:cubicBezTo>
                <a:cubicBezTo>
                  <a:pt x="29425" y="15030"/>
                  <a:pt x="30277" y="15383"/>
                  <a:pt x="30976" y="15911"/>
                </a:cubicBezTo>
                <a:cubicBezTo>
                  <a:pt x="30800" y="15976"/>
                  <a:pt x="30671" y="16278"/>
                  <a:pt x="30605" y="16643"/>
                </a:cubicBezTo>
                <a:cubicBezTo>
                  <a:pt x="30533" y="16565"/>
                  <a:pt x="30457" y="16489"/>
                  <a:pt x="30375" y="16413"/>
                </a:cubicBezTo>
                <a:cubicBezTo>
                  <a:pt x="30163" y="16224"/>
                  <a:pt x="29919" y="16055"/>
                  <a:pt x="29666" y="15903"/>
                </a:cubicBezTo>
                <a:cubicBezTo>
                  <a:pt x="29163" y="15600"/>
                  <a:pt x="28626" y="15377"/>
                  <a:pt x="28220" y="15225"/>
                </a:cubicBezTo>
                <a:cubicBezTo>
                  <a:pt x="27813" y="15076"/>
                  <a:pt x="27535" y="15001"/>
                  <a:pt x="27535" y="15001"/>
                </a:cubicBezTo>
                <a:lnTo>
                  <a:pt x="27535" y="15001"/>
                </a:lnTo>
                <a:cubicBezTo>
                  <a:pt x="27535" y="15001"/>
                  <a:pt x="27804" y="15105"/>
                  <a:pt x="28188" y="15300"/>
                </a:cubicBezTo>
                <a:cubicBezTo>
                  <a:pt x="28571" y="15494"/>
                  <a:pt x="29074" y="15776"/>
                  <a:pt x="29520" y="16119"/>
                </a:cubicBezTo>
                <a:cubicBezTo>
                  <a:pt x="29744" y="16291"/>
                  <a:pt x="29954" y="16478"/>
                  <a:pt x="30123" y="16669"/>
                </a:cubicBezTo>
                <a:cubicBezTo>
                  <a:pt x="30208" y="16764"/>
                  <a:pt x="30284" y="16861"/>
                  <a:pt x="30346" y="16956"/>
                </a:cubicBezTo>
                <a:lnTo>
                  <a:pt x="30362" y="16981"/>
                </a:lnTo>
                <a:cubicBezTo>
                  <a:pt x="29942" y="16472"/>
                  <a:pt x="29383" y="16052"/>
                  <a:pt x="28787" y="15739"/>
                </a:cubicBezTo>
                <a:cubicBezTo>
                  <a:pt x="28129" y="15390"/>
                  <a:pt x="27431" y="15150"/>
                  <a:pt x="26781" y="14948"/>
                </a:cubicBezTo>
                <a:cubicBezTo>
                  <a:pt x="26452" y="14848"/>
                  <a:pt x="26140" y="14756"/>
                  <a:pt x="25830" y="14685"/>
                </a:cubicBezTo>
                <a:cubicBezTo>
                  <a:pt x="25522" y="14618"/>
                  <a:pt x="25230" y="14560"/>
                  <a:pt x="24957" y="14525"/>
                </a:cubicBezTo>
                <a:cubicBezTo>
                  <a:pt x="24684" y="14485"/>
                  <a:pt x="24431" y="14477"/>
                  <a:pt x="24209" y="14470"/>
                </a:cubicBezTo>
                <a:cubicBezTo>
                  <a:pt x="24184" y="14470"/>
                  <a:pt x="24160" y="14470"/>
                  <a:pt x="24136" y="14470"/>
                </a:cubicBezTo>
                <a:cubicBezTo>
                  <a:pt x="23943" y="14470"/>
                  <a:pt x="23774" y="14479"/>
                  <a:pt x="23632" y="14498"/>
                </a:cubicBezTo>
                <a:cubicBezTo>
                  <a:pt x="23473" y="14519"/>
                  <a:pt x="23350" y="14541"/>
                  <a:pt x="23268" y="14566"/>
                </a:cubicBezTo>
                <a:cubicBezTo>
                  <a:pt x="23186" y="14588"/>
                  <a:pt x="23144" y="14606"/>
                  <a:pt x="23144" y="14606"/>
                </a:cubicBezTo>
                <a:cubicBezTo>
                  <a:pt x="23144" y="14606"/>
                  <a:pt x="23316" y="14566"/>
                  <a:pt x="23622" y="14566"/>
                </a:cubicBezTo>
                <a:cubicBezTo>
                  <a:pt x="23627" y="14566"/>
                  <a:pt x="23632" y="14566"/>
                  <a:pt x="23637" y="14566"/>
                </a:cubicBezTo>
                <a:cubicBezTo>
                  <a:pt x="23795" y="14566"/>
                  <a:pt x="23985" y="14579"/>
                  <a:pt x="24202" y="14599"/>
                </a:cubicBezTo>
                <a:cubicBezTo>
                  <a:pt x="24420" y="14626"/>
                  <a:pt x="24663" y="14662"/>
                  <a:pt x="24926" y="14719"/>
                </a:cubicBezTo>
                <a:cubicBezTo>
                  <a:pt x="25189" y="14768"/>
                  <a:pt x="25471" y="14842"/>
                  <a:pt x="25767" y="14927"/>
                </a:cubicBezTo>
                <a:cubicBezTo>
                  <a:pt x="25913" y="14971"/>
                  <a:pt x="26065" y="15018"/>
                  <a:pt x="26219" y="15068"/>
                </a:cubicBezTo>
                <a:cubicBezTo>
                  <a:pt x="26371" y="15119"/>
                  <a:pt x="26535" y="15171"/>
                  <a:pt x="26691" y="15229"/>
                </a:cubicBezTo>
                <a:cubicBezTo>
                  <a:pt x="27328" y="15453"/>
                  <a:pt x="27996" y="15714"/>
                  <a:pt x="28606" y="16071"/>
                </a:cubicBezTo>
                <a:cubicBezTo>
                  <a:pt x="29214" y="16425"/>
                  <a:pt x="29759" y="16877"/>
                  <a:pt x="30124" y="17402"/>
                </a:cubicBezTo>
                <a:cubicBezTo>
                  <a:pt x="30494" y="17924"/>
                  <a:pt x="30671" y="18506"/>
                  <a:pt x="30721" y="19011"/>
                </a:cubicBezTo>
                <a:cubicBezTo>
                  <a:pt x="30741" y="19137"/>
                  <a:pt x="30735" y="19260"/>
                  <a:pt x="30745" y="19376"/>
                </a:cubicBezTo>
                <a:cubicBezTo>
                  <a:pt x="30745" y="19494"/>
                  <a:pt x="30739" y="19604"/>
                  <a:pt x="30738" y="19709"/>
                </a:cubicBezTo>
                <a:cubicBezTo>
                  <a:pt x="30727" y="19812"/>
                  <a:pt x="30719" y="19910"/>
                  <a:pt x="30711" y="20000"/>
                </a:cubicBezTo>
                <a:cubicBezTo>
                  <a:pt x="30706" y="20036"/>
                  <a:pt x="30700" y="20070"/>
                  <a:pt x="30695" y="20101"/>
                </a:cubicBezTo>
                <a:cubicBezTo>
                  <a:pt x="30695" y="20074"/>
                  <a:pt x="30698" y="20049"/>
                  <a:pt x="30698" y="20022"/>
                </a:cubicBezTo>
                <a:cubicBezTo>
                  <a:pt x="30692" y="19873"/>
                  <a:pt x="30700" y="19729"/>
                  <a:pt x="30686" y="19585"/>
                </a:cubicBezTo>
                <a:cubicBezTo>
                  <a:pt x="30678" y="19444"/>
                  <a:pt x="30666" y="19309"/>
                  <a:pt x="30645" y="19180"/>
                </a:cubicBezTo>
                <a:cubicBezTo>
                  <a:pt x="30632" y="19051"/>
                  <a:pt x="30600" y="18931"/>
                  <a:pt x="30577" y="18823"/>
                </a:cubicBezTo>
                <a:cubicBezTo>
                  <a:pt x="30546" y="18712"/>
                  <a:pt x="30518" y="18614"/>
                  <a:pt x="30483" y="18528"/>
                </a:cubicBezTo>
                <a:cubicBezTo>
                  <a:pt x="30452" y="18442"/>
                  <a:pt x="30416" y="18370"/>
                  <a:pt x="30384" y="18314"/>
                </a:cubicBezTo>
                <a:cubicBezTo>
                  <a:pt x="30322" y="18200"/>
                  <a:pt x="30268" y="18146"/>
                  <a:pt x="30268" y="18146"/>
                </a:cubicBezTo>
                <a:lnTo>
                  <a:pt x="30268" y="18146"/>
                </a:lnTo>
                <a:cubicBezTo>
                  <a:pt x="30268" y="18146"/>
                  <a:pt x="30312" y="18206"/>
                  <a:pt x="30357" y="18327"/>
                </a:cubicBezTo>
                <a:cubicBezTo>
                  <a:pt x="30378" y="18387"/>
                  <a:pt x="30404" y="18461"/>
                  <a:pt x="30420" y="18549"/>
                </a:cubicBezTo>
                <a:cubicBezTo>
                  <a:pt x="30443" y="18635"/>
                  <a:pt x="30453" y="18735"/>
                  <a:pt x="30467" y="18843"/>
                </a:cubicBezTo>
                <a:cubicBezTo>
                  <a:pt x="30472" y="18951"/>
                  <a:pt x="30487" y="19068"/>
                  <a:pt x="30483" y="19193"/>
                </a:cubicBezTo>
                <a:cubicBezTo>
                  <a:pt x="30484" y="19317"/>
                  <a:pt x="30476" y="19448"/>
                  <a:pt x="30464" y="19584"/>
                </a:cubicBezTo>
                <a:cubicBezTo>
                  <a:pt x="30457" y="19718"/>
                  <a:pt x="30431" y="19859"/>
                  <a:pt x="30413" y="19999"/>
                </a:cubicBezTo>
                <a:cubicBezTo>
                  <a:pt x="30392" y="20140"/>
                  <a:pt x="30359" y="20282"/>
                  <a:pt x="30332" y="20423"/>
                </a:cubicBezTo>
                <a:cubicBezTo>
                  <a:pt x="30303" y="20564"/>
                  <a:pt x="30264" y="20705"/>
                  <a:pt x="30230" y="20844"/>
                </a:cubicBezTo>
                <a:cubicBezTo>
                  <a:pt x="30197" y="20981"/>
                  <a:pt x="30150" y="21115"/>
                  <a:pt x="30114" y="21246"/>
                </a:cubicBezTo>
                <a:cubicBezTo>
                  <a:pt x="30041" y="21506"/>
                  <a:pt x="29943" y="21745"/>
                  <a:pt x="29876" y="21949"/>
                </a:cubicBezTo>
                <a:cubicBezTo>
                  <a:pt x="29841" y="22052"/>
                  <a:pt x="29801" y="22143"/>
                  <a:pt x="29768" y="22227"/>
                </a:cubicBezTo>
                <a:cubicBezTo>
                  <a:pt x="29751" y="22275"/>
                  <a:pt x="29732" y="22317"/>
                  <a:pt x="29717" y="22358"/>
                </a:cubicBezTo>
                <a:lnTo>
                  <a:pt x="28392" y="23070"/>
                </a:lnTo>
                <a:lnTo>
                  <a:pt x="29043" y="23088"/>
                </a:lnTo>
                <a:lnTo>
                  <a:pt x="27337" y="23927"/>
                </a:lnTo>
                <a:lnTo>
                  <a:pt x="28438" y="23831"/>
                </a:lnTo>
                <a:lnTo>
                  <a:pt x="27046" y="24318"/>
                </a:lnTo>
                <a:cubicBezTo>
                  <a:pt x="26879" y="22792"/>
                  <a:pt x="26237" y="21902"/>
                  <a:pt x="24543" y="21338"/>
                </a:cubicBezTo>
                <a:cubicBezTo>
                  <a:pt x="23999" y="21156"/>
                  <a:pt x="23521" y="21067"/>
                  <a:pt x="23089" y="21067"/>
                </a:cubicBezTo>
                <a:cubicBezTo>
                  <a:pt x="22177" y="21067"/>
                  <a:pt x="21467" y="21463"/>
                  <a:pt x="20755" y="22224"/>
                </a:cubicBezTo>
                <a:lnTo>
                  <a:pt x="19673" y="20613"/>
                </a:lnTo>
                <a:cubicBezTo>
                  <a:pt x="19627" y="20771"/>
                  <a:pt x="19576" y="20952"/>
                  <a:pt x="19533" y="21147"/>
                </a:cubicBezTo>
                <a:cubicBezTo>
                  <a:pt x="19485" y="21358"/>
                  <a:pt x="19442" y="21586"/>
                  <a:pt x="19414" y="21817"/>
                </a:cubicBezTo>
                <a:cubicBezTo>
                  <a:pt x="19395" y="21933"/>
                  <a:pt x="19391" y="22047"/>
                  <a:pt x="19380" y="22161"/>
                </a:cubicBezTo>
                <a:cubicBezTo>
                  <a:pt x="19372" y="22275"/>
                  <a:pt x="19373" y="22388"/>
                  <a:pt x="19371" y="22497"/>
                </a:cubicBezTo>
                <a:cubicBezTo>
                  <a:pt x="19373" y="22605"/>
                  <a:pt x="19380" y="22710"/>
                  <a:pt x="19385" y="22811"/>
                </a:cubicBezTo>
                <a:cubicBezTo>
                  <a:pt x="19400" y="22909"/>
                  <a:pt x="19414" y="23003"/>
                  <a:pt x="19426" y="23089"/>
                </a:cubicBezTo>
                <a:cubicBezTo>
                  <a:pt x="19444" y="23175"/>
                  <a:pt x="19467" y="23251"/>
                  <a:pt x="19485" y="23321"/>
                </a:cubicBezTo>
                <a:cubicBezTo>
                  <a:pt x="19499" y="23391"/>
                  <a:pt x="19528" y="23446"/>
                  <a:pt x="19546" y="23496"/>
                </a:cubicBezTo>
                <a:cubicBezTo>
                  <a:pt x="19585" y="23591"/>
                  <a:pt x="19608" y="23646"/>
                  <a:pt x="19608" y="23646"/>
                </a:cubicBezTo>
                <a:cubicBezTo>
                  <a:pt x="19608" y="23646"/>
                  <a:pt x="19579" y="23596"/>
                  <a:pt x="19526" y="23505"/>
                </a:cubicBezTo>
                <a:cubicBezTo>
                  <a:pt x="19501" y="23459"/>
                  <a:pt x="19465" y="23408"/>
                  <a:pt x="19439" y="23339"/>
                </a:cubicBezTo>
                <a:cubicBezTo>
                  <a:pt x="19412" y="23271"/>
                  <a:pt x="19377" y="23196"/>
                  <a:pt x="19346" y="23110"/>
                </a:cubicBezTo>
                <a:cubicBezTo>
                  <a:pt x="19321" y="23023"/>
                  <a:pt x="19294" y="22929"/>
                  <a:pt x="19266" y="22831"/>
                </a:cubicBezTo>
                <a:cubicBezTo>
                  <a:pt x="19247" y="22730"/>
                  <a:pt x="19224" y="22623"/>
                  <a:pt x="19205" y="22510"/>
                </a:cubicBezTo>
                <a:cubicBezTo>
                  <a:pt x="19193" y="22397"/>
                  <a:pt x="19176" y="22282"/>
                  <a:pt x="19169" y="22162"/>
                </a:cubicBezTo>
                <a:cubicBezTo>
                  <a:pt x="19164" y="22045"/>
                  <a:pt x="19152" y="21922"/>
                  <a:pt x="19153" y="21801"/>
                </a:cubicBezTo>
                <a:cubicBezTo>
                  <a:pt x="19150" y="21559"/>
                  <a:pt x="19162" y="21318"/>
                  <a:pt x="19180" y="21092"/>
                </a:cubicBezTo>
                <a:cubicBezTo>
                  <a:pt x="19199" y="20865"/>
                  <a:pt x="19227" y="20656"/>
                  <a:pt x="19254" y="20476"/>
                </a:cubicBezTo>
                <a:cubicBezTo>
                  <a:pt x="19279" y="20321"/>
                  <a:pt x="19303" y="20190"/>
                  <a:pt x="19324" y="20089"/>
                </a:cubicBezTo>
                <a:lnTo>
                  <a:pt x="19216" y="19930"/>
                </a:lnTo>
                <a:cubicBezTo>
                  <a:pt x="19216" y="19930"/>
                  <a:pt x="19197" y="20019"/>
                  <a:pt x="19164" y="20172"/>
                </a:cubicBezTo>
                <a:cubicBezTo>
                  <a:pt x="19132" y="20327"/>
                  <a:pt x="19091" y="20544"/>
                  <a:pt x="19051" y="20805"/>
                </a:cubicBezTo>
                <a:cubicBezTo>
                  <a:pt x="19032" y="20935"/>
                  <a:pt x="19015" y="21076"/>
                  <a:pt x="18999" y="21226"/>
                </a:cubicBezTo>
                <a:cubicBezTo>
                  <a:pt x="18982" y="21375"/>
                  <a:pt x="18976" y="21531"/>
                  <a:pt x="18965" y="21692"/>
                </a:cubicBezTo>
                <a:cubicBezTo>
                  <a:pt x="18957" y="21853"/>
                  <a:pt x="18962" y="22020"/>
                  <a:pt x="18968" y="22188"/>
                </a:cubicBezTo>
                <a:cubicBezTo>
                  <a:pt x="18976" y="22356"/>
                  <a:pt x="18989" y="22524"/>
                  <a:pt x="19016" y="22691"/>
                </a:cubicBezTo>
                <a:cubicBezTo>
                  <a:pt x="19038" y="22859"/>
                  <a:pt x="19075" y="23022"/>
                  <a:pt x="19118" y="23182"/>
                </a:cubicBezTo>
                <a:cubicBezTo>
                  <a:pt x="19138" y="23262"/>
                  <a:pt x="19166" y="23337"/>
                  <a:pt x="19189" y="23417"/>
                </a:cubicBezTo>
                <a:cubicBezTo>
                  <a:pt x="19216" y="23492"/>
                  <a:pt x="19246" y="23567"/>
                  <a:pt x="19273" y="23641"/>
                </a:cubicBezTo>
                <a:cubicBezTo>
                  <a:pt x="19306" y="23713"/>
                  <a:pt x="19338" y="23784"/>
                  <a:pt x="19371" y="23853"/>
                </a:cubicBezTo>
                <a:cubicBezTo>
                  <a:pt x="19405" y="23920"/>
                  <a:pt x="19440" y="23987"/>
                  <a:pt x="19474" y="24050"/>
                </a:cubicBezTo>
                <a:cubicBezTo>
                  <a:pt x="19549" y="24175"/>
                  <a:pt x="19623" y="24295"/>
                  <a:pt x="19701" y="24398"/>
                </a:cubicBezTo>
                <a:cubicBezTo>
                  <a:pt x="19777" y="24503"/>
                  <a:pt x="19851" y="24597"/>
                  <a:pt x="19921" y="24679"/>
                </a:cubicBezTo>
                <a:cubicBezTo>
                  <a:pt x="19995" y="24755"/>
                  <a:pt x="20051" y="24833"/>
                  <a:pt x="20106" y="24887"/>
                </a:cubicBezTo>
                <a:cubicBezTo>
                  <a:pt x="20217" y="24997"/>
                  <a:pt x="20278" y="25067"/>
                  <a:pt x="20278" y="25067"/>
                </a:cubicBezTo>
                <a:cubicBezTo>
                  <a:pt x="20278" y="25067"/>
                  <a:pt x="20196" y="25029"/>
                  <a:pt x="20053" y="24955"/>
                </a:cubicBezTo>
                <a:cubicBezTo>
                  <a:pt x="19982" y="24919"/>
                  <a:pt x="19902" y="24865"/>
                  <a:pt x="19808" y="24802"/>
                </a:cubicBezTo>
                <a:cubicBezTo>
                  <a:pt x="19717" y="24738"/>
                  <a:pt x="19615" y="24660"/>
                  <a:pt x="19514" y="24565"/>
                </a:cubicBezTo>
                <a:cubicBezTo>
                  <a:pt x="19465" y="24516"/>
                  <a:pt x="19412" y="24465"/>
                  <a:pt x="19358" y="24412"/>
                </a:cubicBezTo>
                <a:cubicBezTo>
                  <a:pt x="19310" y="24355"/>
                  <a:pt x="19259" y="24295"/>
                  <a:pt x="19205" y="24232"/>
                </a:cubicBezTo>
                <a:cubicBezTo>
                  <a:pt x="19158" y="24167"/>
                  <a:pt x="19110" y="24100"/>
                  <a:pt x="19059" y="24030"/>
                </a:cubicBezTo>
                <a:cubicBezTo>
                  <a:pt x="19012" y="23960"/>
                  <a:pt x="18972" y="23882"/>
                  <a:pt x="18927" y="23806"/>
                </a:cubicBezTo>
                <a:cubicBezTo>
                  <a:pt x="18848" y="23647"/>
                  <a:pt x="18768" y="23480"/>
                  <a:pt x="18714" y="23302"/>
                </a:cubicBezTo>
                <a:cubicBezTo>
                  <a:pt x="18656" y="23124"/>
                  <a:pt x="18613" y="22940"/>
                  <a:pt x="18586" y="22753"/>
                </a:cubicBezTo>
                <a:cubicBezTo>
                  <a:pt x="18559" y="22566"/>
                  <a:pt x="18546" y="22378"/>
                  <a:pt x="18547" y="22194"/>
                </a:cubicBezTo>
                <a:cubicBezTo>
                  <a:pt x="18547" y="22009"/>
                  <a:pt x="18565" y="21831"/>
                  <a:pt x="18586" y="21657"/>
                </a:cubicBezTo>
                <a:cubicBezTo>
                  <a:pt x="18612" y="21469"/>
                  <a:pt x="18648" y="21291"/>
                  <a:pt x="18692" y="21126"/>
                </a:cubicBezTo>
                <a:lnTo>
                  <a:pt x="8094" y="16655"/>
                </a:lnTo>
                <a:lnTo>
                  <a:pt x="15590" y="20570"/>
                </a:lnTo>
                <a:lnTo>
                  <a:pt x="2558" y="14384"/>
                </a:lnTo>
                <a:lnTo>
                  <a:pt x="2558" y="14384"/>
                </a:lnTo>
                <a:lnTo>
                  <a:pt x="19217" y="19926"/>
                </a:lnTo>
                <a:lnTo>
                  <a:pt x="20112" y="17239"/>
                </a:lnTo>
                <a:cubicBezTo>
                  <a:pt x="20123" y="17214"/>
                  <a:pt x="20139" y="17177"/>
                  <a:pt x="20159" y="17128"/>
                </a:cubicBezTo>
                <a:cubicBezTo>
                  <a:pt x="20178" y="17083"/>
                  <a:pt x="20200" y="17027"/>
                  <a:pt x="20226" y="16963"/>
                </a:cubicBezTo>
                <a:cubicBezTo>
                  <a:pt x="20250" y="16897"/>
                  <a:pt x="20286" y="16830"/>
                  <a:pt x="20324" y="16752"/>
                </a:cubicBezTo>
                <a:cubicBezTo>
                  <a:pt x="20364" y="16678"/>
                  <a:pt x="20398" y="16591"/>
                  <a:pt x="20446" y="16509"/>
                </a:cubicBezTo>
                <a:cubicBezTo>
                  <a:pt x="20495" y="16425"/>
                  <a:pt x="20546" y="16336"/>
                  <a:pt x="20597" y="16246"/>
                </a:cubicBezTo>
                <a:cubicBezTo>
                  <a:pt x="20656" y="16158"/>
                  <a:pt x="20717" y="16067"/>
                  <a:pt x="20781" y="15976"/>
                </a:cubicBezTo>
                <a:cubicBezTo>
                  <a:pt x="20850" y="15890"/>
                  <a:pt x="20915" y="15797"/>
                  <a:pt x="20986" y="15710"/>
                </a:cubicBezTo>
                <a:cubicBezTo>
                  <a:pt x="21063" y="15628"/>
                  <a:pt x="21132" y="15536"/>
                  <a:pt x="21213" y="15461"/>
                </a:cubicBezTo>
                <a:cubicBezTo>
                  <a:pt x="21291" y="15381"/>
                  <a:pt x="21369" y="15304"/>
                  <a:pt x="21449" y="15237"/>
                </a:cubicBezTo>
                <a:cubicBezTo>
                  <a:pt x="21527" y="15163"/>
                  <a:pt x="21610" y="15104"/>
                  <a:pt x="21687" y="15040"/>
                </a:cubicBezTo>
                <a:cubicBezTo>
                  <a:pt x="21765" y="14983"/>
                  <a:pt x="21837" y="14924"/>
                  <a:pt x="21909" y="14876"/>
                </a:cubicBezTo>
                <a:cubicBezTo>
                  <a:pt x="21978" y="14825"/>
                  <a:pt x="22043" y="14778"/>
                  <a:pt x="22101" y="14740"/>
                </a:cubicBezTo>
                <a:cubicBezTo>
                  <a:pt x="22160" y="14700"/>
                  <a:pt x="22212" y="14664"/>
                  <a:pt x="22254" y="14635"/>
                </a:cubicBezTo>
                <a:cubicBezTo>
                  <a:pt x="22341" y="14580"/>
                  <a:pt x="22392" y="14548"/>
                  <a:pt x="22392" y="14548"/>
                </a:cubicBezTo>
                <a:lnTo>
                  <a:pt x="22392" y="14548"/>
                </a:lnTo>
                <a:cubicBezTo>
                  <a:pt x="22392" y="14548"/>
                  <a:pt x="22332" y="14549"/>
                  <a:pt x="22227" y="14574"/>
                </a:cubicBezTo>
                <a:cubicBezTo>
                  <a:pt x="22123" y="14594"/>
                  <a:pt x="21978" y="14637"/>
                  <a:pt x="21815" y="14713"/>
                </a:cubicBezTo>
                <a:cubicBezTo>
                  <a:pt x="21649" y="14787"/>
                  <a:pt x="21467" y="14896"/>
                  <a:pt x="21287" y="15032"/>
                </a:cubicBezTo>
                <a:cubicBezTo>
                  <a:pt x="21194" y="15097"/>
                  <a:pt x="21104" y="15173"/>
                  <a:pt x="21016" y="15252"/>
                </a:cubicBezTo>
                <a:cubicBezTo>
                  <a:pt x="20922" y="15327"/>
                  <a:pt x="20842" y="15418"/>
                  <a:pt x="20755" y="15502"/>
                </a:cubicBezTo>
                <a:cubicBezTo>
                  <a:pt x="20673" y="15590"/>
                  <a:pt x="20594" y="15683"/>
                  <a:pt x="20516" y="15774"/>
                </a:cubicBezTo>
                <a:cubicBezTo>
                  <a:pt x="20446" y="15871"/>
                  <a:pt x="20378" y="15965"/>
                  <a:pt x="20311" y="16058"/>
                </a:cubicBezTo>
                <a:cubicBezTo>
                  <a:pt x="20250" y="16154"/>
                  <a:pt x="20192" y="16247"/>
                  <a:pt x="20137" y="16336"/>
                </a:cubicBezTo>
                <a:cubicBezTo>
                  <a:pt x="20092" y="16408"/>
                  <a:pt x="20058" y="16481"/>
                  <a:pt x="20025" y="16548"/>
                </a:cubicBezTo>
                <a:cubicBezTo>
                  <a:pt x="19454" y="15923"/>
                  <a:pt x="19761" y="15347"/>
                  <a:pt x="19892" y="14955"/>
                </a:cubicBezTo>
                <a:cubicBezTo>
                  <a:pt x="20361" y="13544"/>
                  <a:pt x="21501" y="13133"/>
                  <a:pt x="22670" y="13133"/>
                </a:cubicBezTo>
                <a:cubicBezTo>
                  <a:pt x="23537" y="13133"/>
                  <a:pt x="24421" y="13359"/>
                  <a:pt x="25058" y="13572"/>
                </a:cubicBezTo>
                <a:cubicBezTo>
                  <a:pt x="25330" y="13662"/>
                  <a:pt x="25559" y="13750"/>
                  <a:pt x="25722" y="13818"/>
                </a:cubicBezTo>
                <a:cubicBezTo>
                  <a:pt x="25716" y="13850"/>
                  <a:pt x="25709" y="13885"/>
                  <a:pt x="25691" y="13916"/>
                </a:cubicBezTo>
                <a:cubicBezTo>
                  <a:pt x="25677" y="13949"/>
                  <a:pt x="25665" y="13985"/>
                  <a:pt x="25639" y="14016"/>
                </a:cubicBezTo>
                <a:cubicBezTo>
                  <a:pt x="25628" y="14032"/>
                  <a:pt x="25616" y="14050"/>
                  <a:pt x="25606" y="14066"/>
                </a:cubicBezTo>
                <a:lnTo>
                  <a:pt x="25561" y="14110"/>
                </a:lnTo>
                <a:cubicBezTo>
                  <a:pt x="25532" y="14144"/>
                  <a:pt x="25491" y="14164"/>
                  <a:pt x="25455" y="14192"/>
                </a:cubicBezTo>
                <a:cubicBezTo>
                  <a:pt x="25415" y="14214"/>
                  <a:pt x="25373" y="14238"/>
                  <a:pt x="25329" y="14253"/>
                </a:cubicBezTo>
                <a:cubicBezTo>
                  <a:pt x="25283" y="14270"/>
                  <a:pt x="25240" y="14285"/>
                  <a:pt x="25195" y="14293"/>
                </a:cubicBezTo>
                <a:cubicBezTo>
                  <a:pt x="25105" y="14314"/>
                  <a:pt x="25017" y="14321"/>
                  <a:pt x="24939" y="14327"/>
                </a:cubicBezTo>
                <a:cubicBezTo>
                  <a:pt x="24919" y="14327"/>
                  <a:pt x="24900" y="14328"/>
                  <a:pt x="24881" y="14328"/>
                </a:cubicBezTo>
                <a:cubicBezTo>
                  <a:pt x="24761" y="14328"/>
                  <a:pt x="24683" y="14314"/>
                  <a:pt x="24683" y="14314"/>
                </a:cubicBezTo>
                <a:lnTo>
                  <a:pt x="24683" y="14314"/>
                </a:lnTo>
                <a:cubicBezTo>
                  <a:pt x="24683" y="14314"/>
                  <a:pt x="24780" y="14352"/>
                  <a:pt x="24934" y="14380"/>
                </a:cubicBezTo>
                <a:cubicBezTo>
                  <a:pt x="25007" y="14393"/>
                  <a:pt x="25094" y="14404"/>
                  <a:pt x="25189" y="14404"/>
                </a:cubicBezTo>
                <a:cubicBezTo>
                  <a:pt x="25296" y="14404"/>
                  <a:pt x="25411" y="14390"/>
                  <a:pt x="25528" y="14352"/>
                </a:cubicBezTo>
                <a:cubicBezTo>
                  <a:pt x="25579" y="14328"/>
                  <a:pt x="25636" y="14312"/>
                  <a:pt x="25685" y="14277"/>
                </a:cubicBezTo>
                <a:lnTo>
                  <a:pt x="25759" y="14230"/>
                </a:lnTo>
                <a:cubicBezTo>
                  <a:pt x="25780" y="14210"/>
                  <a:pt x="25800" y="14191"/>
                  <a:pt x="25823" y="14171"/>
                </a:cubicBezTo>
                <a:cubicBezTo>
                  <a:pt x="25867" y="14133"/>
                  <a:pt x="25898" y="14089"/>
                  <a:pt x="25928" y="14045"/>
                </a:cubicBezTo>
                <a:cubicBezTo>
                  <a:pt x="25959" y="14008"/>
                  <a:pt x="25978" y="13969"/>
                  <a:pt x="25994" y="13932"/>
                </a:cubicBezTo>
                <a:lnTo>
                  <a:pt x="25995" y="13932"/>
                </a:lnTo>
                <a:lnTo>
                  <a:pt x="26000" y="13921"/>
                </a:lnTo>
                <a:cubicBezTo>
                  <a:pt x="26000" y="13918"/>
                  <a:pt x="26002" y="13917"/>
                  <a:pt x="26002" y="13917"/>
                </a:cubicBezTo>
                <a:cubicBezTo>
                  <a:pt x="26019" y="13877"/>
                  <a:pt x="26042" y="13838"/>
                  <a:pt x="26051" y="13803"/>
                </a:cubicBezTo>
                <a:cubicBezTo>
                  <a:pt x="26058" y="13781"/>
                  <a:pt x="26062" y="13764"/>
                  <a:pt x="26068" y="13746"/>
                </a:cubicBezTo>
                <a:lnTo>
                  <a:pt x="31043" y="637"/>
                </a:lnTo>
                <a:close/>
                <a:moveTo>
                  <a:pt x="29598" y="23387"/>
                </a:moveTo>
                <a:lnTo>
                  <a:pt x="29598" y="23387"/>
                </a:lnTo>
                <a:cubicBezTo>
                  <a:pt x="29598" y="23387"/>
                  <a:pt x="29537" y="23740"/>
                  <a:pt x="29343" y="24244"/>
                </a:cubicBezTo>
                <a:cubicBezTo>
                  <a:pt x="29242" y="24492"/>
                  <a:pt x="29114" y="24781"/>
                  <a:pt x="28936" y="25070"/>
                </a:cubicBezTo>
                <a:cubicBezTo>
                  <a:pt x="28760" y="25357"/>
                  <a:pt x="28545" y="25650"/>
                  <a:pt x="28289" y="25905"/>
                </a:cubicBezTo>
                <a:cubicBezTo>
                  <a:pt x="28161" y="26032"/>
                  <a:pt x="28021" y="26148"/>
                  <a:pt x="27879" y="26254"/>
                </a:cubicBezTo>
                <a:cubicBezTo>
                  <a:pt x="27737" y="26359"/>
                  <a:pt x="27585" y="26450"/>
                  <a:pt x="27436" y="26529"/>
                </a:cubicBezTo>
                <a:cubicBezTo>
                  <a:pt x="27358" y="26564"/>
                  <a:pt x="27285" y="26603"/>
                  <a:pt x="27209" y="26633"/>
                </a:cubicBezTo>
                <a:cubicBezTo>
                  <a:pt x="27132" y="26661"/>
                  <a:pt x="27059" y="26688"/>
                  <a:pt x="26986" y="26715"/>
                </a:cubicBezTo>
                <a:cubicBezTo>
                  <a:pt x="26912" y="26737"/>
                  <a:pt x="26840" y="26758"/>
                  <a:pt x="26770" y="26778"/>
                </a:cubicBezTo>
                <a:cubicBezTo>
                  <a:pt x="26699" y="26793"/>
                  <a:pt x="26630" y="26807"/>
                  <a:pt x="26563" y="26821"/>
                </a:cubicBezTo>
                <a:cubicBezTo>
                  <a:pt x="26430" y="26846"/>
                  <a:pt x="26308" y="26858"/>
                  <a:pt x="26199" y="26866"/>
                </a:cubicBezTo>
                <a:cubicBezTo>
                  <a:pt x="26114" y="26868"/>
                  <a:pt x="26036" y="26875"/>
                  <a:pt x="25969" y="26875"/>
                </a:cubicBezTo>
                <a:cubicBezTo>
                  <a:pt x="25951" y="26875"/>
                  <a:pt x="25934" y="26874"/>
                  <a:pt x="25917" y="26873"/>
                </a:cubicBezTo>
                <a:cubicBezTo>
                  <a:pt x="25761" y="26868"/>
                  <a:pt x="25671" y="26865"/>
                  <a:pt x="25671" y="26865"/>
                </a:cubicBezTo>
                <a:cubicBezTo>
                  <a:pt x="25671" y="26865"/>
                  <a:pt x="25757" y="26860"/>
                  <a:pt x="25913" y="26856"/>
                </a:cubicBezTo>
                <a:cubicBezTo>
                  <a:pt x="26070" y="26849"/>
                  <a:pt x="26292" y="26826"/>
                  <a:pt x="26551" y="26771"/>
                </a:cubicBezTo>
                <a:cubicBezTo>
                  <a:pt x="26615" y="26755"/>
                  <a:pt x="26684" y="26739"/>
                  <a:pt x="26752" y="26721"/>
                </a:cubicBezTo>
                <a:cubicBezTo>
                  <a:pt x="26822" y="26700"/>
                  <a:pt x="26891" y="26677"/>
                  <a:pt x="26965" y="26653"/>
                </a:cubicBezTo>
                <a:cubicBezTo>
                  <a:pt x="27034" y="26625"/>
                  <a:pt x="27107" y="26596"/>
                  <a:pt x="27181" y="26566"/>
                </a:cubicBezTo>
                <a:cubicBezTo>
                  <a:pt x="27253" y="26531"/>
                  <a:pt x="27326" y="26494"/>
                  <a:pt x="27401" y="26459"/>
                </a:cubicBezTo>
                <a:cubicBezTo>
                  <a:pt x="27545" y="26379"/>
                  <a:pt x="27691" y="26290"/>
                  <a:pt x="27831" y="26187"/>
                </a:cubicBezTo>
                <a:cubicBezTo>
                  <a:pt x="27970" y="26082"/>
                  <a:pt x="28105" y="25967"/>
                  <a:pt x="28227" y="25840"/>
                </a:cubicBezTo>
                <a:cubicBezTo>
                  <a:pt x="28481" y="25593"/>
                  <a:pt x="28696" y="25310"/>
                  <a:pt x="28873" y="25028"/>
                </a:cubicBezTo>
                <a:cubicBezTo>
                  <a:pt x="29051" y="24746"/>
                  <a:pt x="29192" y="24469"/>
                  <a:pt x="29297" y="24224"/>
                </a:cubicBezTo>
                <a:cubicBezTo>
                  <a:pt x="29512" y="23734"/>
                  <a:pt x="29598" y="23387"/>
                  <a:pt x="29598" y="23387"/>
                </a:cubicBezTo>
                <a:close/>
                <a:moveTo>
                  <a:pt x="33580" y="24707"/>
                </a:moveTo>
                <a:lnTo>
                  <a:pt x="46302" y="28942"/>
                </a:lnTo>
                <a:lnTo>
                  <a:pt x="32485" y="26152"/>
                </a:lnTo>
                <a:lnTo>
                  <a:pt x="40583" y="27468"/>
                </a:lnTo>
                <a:lnTo>
                  <a:pt x="33464" y="25701"/>
                </a:lnTo>
                <a:cubicBezTo>
                  <a:pt x="33578" y="25658"/>
                  <a:pt x="33657" y="25596"/>
                  <a:pt x="33686" y="25509"/>
                </a:cubicBezTo>
                <a:cubicBezTo>
                  <a:pt x="33813" y="25127"/>
                  <a:pt x="33761" y="24888"/>
                  <a:pt x="33580" y="24707"/>
                </a:cubicBezTo>
                <a:close/>
                <a:moveTo>
                  <a:pt x="30417" y="27440"/>
                </a:moveTo>
                <a:lnTo>
                  <a:pt x="30417" y="27440"/>
                </a:lnTo>
                <a:cubicBezTo>
                  <a:pt x="30417" y="27440"/>
                  <a:pt x="30678" y="27464"/>
                  <a:pt x="31130" y="27506"/>
                </a:cubicBezTo>
                <a:cubicBezTo>
                  <a:pt x="31584" y="27557"/>
                  <a:pt x="32234" y="27628"/>
                  <a:pt x="33007" y="27735"/>
                </a:cubicBezTo>
                <a:cubicBezTo>
                  <a:pt x="33396" y="27793"/>
                  <a:pt x="33813" y="27853"/>
                  <a:pt x="34258" y="27917"/>
                </a:cubicBezTo>
                <a:cubicBezTo>
                  <a:pt x="34701" y="27986"/>
                  <a:pt x="35170" y="28053"/>
                  <a:pt x="35652" y="28137"/>
                </a:cubicBezTo>
                <a:cubicBezTo>
                  <a:pt x="36616" y="28297"/>
                  <a:pt x="37643" y="28476"/>
                  <a:pt x="38669" y="28660"/>
                </a:cubicBezTo>
                <a:cubicBezTo>
                  <a:pt x="39695" y="28854"/>
                  <a:pt x="40718" y="29054"/>
                  <a:pt x="41677" y="29249"/>
                </a:cubicBezTo>
                <a:cubicBezTo>
                  <a:pt x="42636" y="29443"/>
                  <a:pt x="43528" y="29642"/>
                  <a:pt x="44289" y="29819"/>
                </a:cubicBezTo>
                <a:cubicBezTo>
                  <a:pt x="44672" y="29904"/>
                  <a:pt x="45020" y="29994"/>
                  <a:pt x="45327" y="30070"/>
                </a:cubicBezTo>
                <a:cubicBezTo>
                  <a:pt x="45636" y="30146"/>
                  <a:pt x="45902" y="30224"/>
                  <a:pt x="46122" y="30280"/>
                </a:cubicBezTo>
                <a:cubicBezTo>
                  <a:pt x="46344" y="30338"/>
                  <a:pt x="46513" y="30397"/>
                  <a:pt x="46631" y="30430"/>
                </a:cubicBezTo>
                <a:cubicBezTo>
                  <a:pt x="46748" y="30465"/>
                  <a:pt x="46811" y="30485"/>
                  <a:pt x="46811" y="30485"/>
                </a:cubicBezTo>
                <a:cubicBezTo>
                  <a:pt x="46811" y="30485"/>
                  <a:pt x="46745" y="30468"/>
                  <a:pt x="46627" y="30440"/>
                </a:cubicBezTo>
                <a:cubicBezTo>
                  <a:pt x="46509" y="30412"/>
                  <a:pt x="46336" y="30365"/>
                  <a:pt x="46114" y="30314"/>
                </a:cubicBezTo>
                <a:cubicBezTo>
                  <a:pt x="45891" y="30265"/>
                  <a:pt x="45623" y="30198"/>
                  <a:pt x="45311" y="30135"/>
                </a:cubicBezTo>
                <a:cubicBezTo>
                  <a:pt x="45001" y="30069"/>
                  <a:pt x="44650" y="29997"/>
                  <a:pt x="44268" y="29916"/>
                </a:cubicBezTo>
                <a:cubicBezTo>
                  <a:pt x="43502" y="29754"/>
                  <a:pt x="42605" y="29587"/>
                  <a:pt x="41648" y="29398"/>
                </a:cubicBezTo>
                <a:cubicBezTo>
                  <a:pt x="40689" y="29211"/>
                  <a:pt x="39663" y="29018"/>
                  <a:pt x="38637" y="28834"/>
                </a:cubicBezTo>
                <a:cubicBezTo>
                  <a:pt x="37614" y="28640"/>
                  <a:pt x="36588" y="28454"/>
                  <a:pt x="35625" y="28286"/>
                </a:cubicBezTo>
                <a:cubicBezTo>
                  <a:pt x="34661" y="28118"/>
                  <a:pt x="33765" y="27959"/>
                  <a:pt x="32993" y="27833"/>
                </a:cubicBezTo>
                <a:cubicBezTo>
                  <a:pt x="32606" y="27770"/>
                  <a:pt x="32251" y="27714"/>
                  <a:pt x="31940" y="27663"/>
                </a:cubicBezTo>
                <a:cubicBezTo>
                  <a:pt x="31626" y="27617"/>
                  <a:pt x="31352" y="27574"/>
                  <a:pt x="31127" y="27539"/>
                </a:cubicBezTo>
                <a:cubicBezTo>
                  <a:pt x="30676" y="27477"/>
                  <a:pt x="30417" y="27440"/>
                  <a:pt x="30417" y="27440"/>
                </a:cubicBezTo>
                <a:close/>
                <a:moveTo>
                  <a:pt x="31031" y="1"/>
                </a:moveTo>
                <a:cubicBezTo>
                  <a:pt x="30771" y="1"/>
                  <a:pt x="30528" y="161"/>
                  <a:pt x="30431" y="417"/>
                </a:cubicBezTo>
                <a:lnTo>
                  <a:pt x="25618" y="13094"/>
                </a:lnTo>
                <a:cubicBezTo>
                  <a:pt x="25508" y="13053"/>
                  <a:pt x="25385" y="13009"/>
                  <a:pt x="25254" y="12966"/>
                </a:cubicBezTo>
                <a:cubicBezTo>
                  <a:pt x="24575" y="12740"/>
                  <a:pt x="23617" y="12494"/>
                  <a:pt x="22658" y="12494"/>
                </a:cubicBezTo>
                <a:cubicBezTo>
                  <a:pt x="22488" y="12494"/>
                  <a:pt x="22318" y="12502"/>
                  <a:pt x="22149" y="12519"/>
                </a:cubicBezTo>
                <a:cubicBezTo>
                  <a:pt x="20707" y="12664"/>
                  <a:pt x="19713" y="13438"/>
                  <a:pt x="19274" y="14756"/>
                </a:cubicBezTo>
                <a:cubicBezTo>
                  <a:pt x="19262" y="14795"/>
                  <a:pt x="19246" y="14836"/>
                  <a:pt x="19231" y="14878"/>
                </a:cubicBezTo>
                <a:cubicBezTo>
                  <a:pt x="19089" y="15271"/>
                  <a:pt x="18774" y="16127"/>
                  <a:pt x="19520" y="16964"/>
                </a:cubicBezTo>
                <a:lnTo>
                  <a:pt x="18803" y="19118"/>
                </a:lnTo>
                <a:lnTo>
                  <a:pt x="1862" y="13481"/>
                </a:lnTo>
                <a:cubicBezTo>
                  <a:pt x="1727" y="13436"/>
                  <a:pt x="1590" y="13415"/>
                  <a:pt x="1455" y="13415"/>
                </a:cubicBezTo>
                <a:cubicBezTo>
                  <a:pt x="912" y="13415"/>
                  <a:pt x="406" y="13759"/>
                  <a:pt x="224" y="14300"/>
                </a:cubicBezTo>
                <a:cubicBezTo>
                  <a:pt x="1" y="14970"/>
                  <a:pt x="345" y="15683"/>
                  <a:pt x="1007" y="15925"/>
                </a:cubicBezTo>
                <a:cubicBezTo>
                  <a:pt x="3527" y="16846"/>
                  <a:pt x="12819" y="21437"/>
                  <a:pt x="15846" y="23257"/>
                </a:cubicBezTo>
                <a:cubicBezTo>
                  <a:pt x="19426" y="25409"/>
                  <a:pt x="20480" y="25889"/>
                  <a:pt x="22769" y="26652"/>
                </a:cubicBezTo>
                <a:cubicBezTo>
                  <a:pt x="25060" y="27413"/>
                  <a:pt x="26190" y="27661"/>
                  <a:pt x="30346" y="28083"/>
                </a:cubicBezTo>
                <a:cubicBezTo>
                  <a:pt x="33860" y="28439"/>
                  <a:pt x="44049" y="30331"/>
                  <a:pt x="46620" y="31105"/>
                </a:cubicBezTo>
                <a:cubicBezTo>
                  <a:pt x="46746" y="31142"/>
                  <a:pt x="46873" y="31160"/>
                  <a:pt x="46998" y="31160"/>
                </a:cubicBezTo>
                <a:cubicBezTo>
                  <a:pt x="47541" y="31160"/>
                  <a:pt x="48038" y="30817"/>
                  <a:pt x="48220" y="30272"/>
                </a:cubicBezTo>
                <a:cubicBezTo>
                  <a:pt x="48445" y="29594"/>
                  <a:pt x="48077" y="28861"/>
                  <a:pt x="47400" y="28635"/>
                </a:cubicBezTo>
                <a:lnTo>
                  <a:pt x="30460" y="22999"/>
                </a:lnTo>
                <a:lnTo>
                  <a:pt x="31177" y="20845"/>
                </a:lnTo>
                <a:cubicBezTo>
                  <a:pt x="32276" y="20622"/>
                  <a:pt x="32537" y="19746"/>
                  <a:pt x="32658" y="19348"/>
                </a:cubicBezTo>
                <a:cubicBezTo>
                  <a:pt x="32672" y="19303"/>
                  <a:pt x="32683" y="19262"/>
                  <a:pt x="32696" y="19223"/>
                </a:cubicBezTo>
                <a:cubicBezTo>
                  <a:pt x="33417" y="17061"/>
                  <a:pt x="32062" y="15232"/>
                  <a:pt x="28983" y="14207"/>
                </a:cubicBezTo>
                <a:cubicBezTo>
                  <a:pt x="28853" y="14164"/>
                  <a:pt x="28728" y="14125"/>
                  <a:pt x="28614" y="14092"/>
                </a:cubicBezTo>
                <a:lnTo>
                  <a:pt x="32356" y="1059"/>
                </a:lnTo>
                <a:cubicBezTo>
                  <a:pt x="32453" y="724"/>
                  <a:pt x="32270" y="378"/>
                  <a:pt x="31943" y="269"/>
                </a:cubicBezTo>
                <a:lnTo>
                  <a:pt x="31589" y="151"/>
                </a:lnTo>
                <a:lnTo>
                  <a:pt x="31235" y="34"/>
                </a:lnTo>
                <a:cubicBezTo>
                  <a:pt x="31167" y="12"/>
                  <a:pt x="31099" y="1"/>
                  <a:pt x="31031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61;p18">
            <a:extLst>
              <a:ext uri="{FF2B5EF4-FFF2-40B4-BE49-F238E27FC236}">
                <a16:creationId xmlns:a16="http://schemas.microsoft.com/office/drawing/2014/main" id="{DB907150-2A9C-CDBA-EF0C-63344398400E}"/>
              </a:ext>
            </a:extLst>
          </p:cNvPr>
          <p:cNvSpPr/>
          <p:nvPr/>
        </p:nvSpPr>
        <p:spPr>
          <a:xfrm rot="21242005">
            <a:off x="6636342" y="9013156"/>
            <a:ext cx="1500476" cy="1767389"/>
          </a:xfrm>
          <a:custGeom>
            <a:avLst/>
            <a:gdLst/>
            <a:ahLst/>
            <a:cxnLst/>
            <a:rect l="l" t="t" r="r" b="b"/>
            <a:pathLst>
              <a:path w="1279" h="1626" extrusionOk="0">
                <a:moveTo>
                  <a:pt x="926" y="1"/>
                </a:moveTo>
                <a:cubicBezTo>
                  <a:pt x="168" y="1"/>
                  <a:pt x="1" y="1549"/>
                  <a:pt x="646" y="1615"/>
                </a:cubicBezTo>
                <a:lnTo>
                  <a:pt x="742" y="1626"/>
                </a:lnTo>
                <a:cubicBezTo>
                  <a:pt x="765" y="1528"/>
                  <a:pt x="787" y="1428"/>
                  <a:pt x="814" y="1331"/>
                </a:cubicBezTo>
                <a:cubicBezTo>
                  <a:pt x="845" y="1216"/>
                  <a:pt x="879" y="1102"/>
                  <a:pt x="915" y="992"/>
                </a:cubicBezTo>
                <a:cubicBezTo>
                  <a:pt x="950" y="880"/>
                  <a:pt x="987" y="770"/>
                  <a:pt x="1028" y="667"/>
                </a:cubicBezTo>
                <a:cubicBezTo>
                  <a:pt x="1068" y="562"/>
                  <a:pt x="1103" y="460"/>
                  <a:pt x="1143" y="366"/>
                </a:cubicBezTo>
                <a:cubicBezTo>
                  <a:pt x="1184" y="272"/>
                  <a:pt x="1221" y="183"/>
                  <a:pt x="1256" y="101"/>
                </a:cubicBezTo>
                <a:cubicBezTo>
                  <a:pt x="1264" y="81"/>
                  <a:pt x="1272" y="64"/>
                  <a:pt x="1279" y="45"/>
                </a:cubicBezTo>
                <a:cubicBezTo>
                  <a:pt x="1196" y="36"/>
                  <a:pt x="1111" y="24"/>
                  <a:pt x="1029" y="10"/>
                </a:cubicBezTo>
                <a:cubicBezTo>
                  <a:pt x="994" y="4"/>
                  <a:pt x="959" y="1"/>
                  <a:pt x="926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62;p18">
            <a:extLst>
              <a:ext uri="{FF2B5EF4-FFF2-40B4-BE49-F238E27FC236}">
                <a16:creationId xmlns:a16="http://schemas.microsoft.com/office/drawing/2014/main" id="{2BDAE2D6-2E92-5F5E-4BEF-769D0BFCE97B}"/>
              </a:ext>
            </a:extLst>
          </p:cNvPr>
          <p:cNvSpPr/>
          <p:nvPr/>
        </p:nvSpPr>
        <p:spPr>
          <a:xfrm rot="21242005">
            <a:off x="7966314" y="9063371"/>
            <a:ext cx="1408967" cy="1660852"/>
          </a:xfrm>
          <a:custGeom>
            <a:avLst/>
            <a:gdLst/>
            <a:ahLst/>
            <a:cxnLst/>
            <a:rect l="l" t="t" r="r" b="b"/>
            <a:pathLst>
              <a:path w="1201" h="1528" extrusionOk="0">
                <a:moveTo>
                  <a:pt x="1008" y="1"/>
                </a:moveTo>
                <a:cubicBezTo>
                  <a:pt x="947" y="75"/>
                  <a:pt x="860" y="175"/>
                  <a:pt x="766" y="304"/>
                </a:cubicBezTo>
                <a:cubicBezTo>
                  <a:pt x="715" y="372"/>
                  <a:pt x="661" y="444"/>
                  <a:pt x="605" y="521"/>
                </a:cubicBezTo>
                <a:cubicBezTo>
                  <a:pt x="547" y="598"/>
                  <a:pt x="493" y="682"/>
                  <a:pt x="433" y="769"/>
                </a:cubicBezTo>
                <a:cubicBezTo>
                  <a:pt x="372" y="855"/>
                  <a:pt x="316" y="948"/>
                  <a:pt x="261" y="1042"/>
                </a:cubicBezTo>
                <a:cubicBezTo>
                  <a:pt x="202" y="1134"/>
                  <a:pt x="144" y="1231"/>
                  <a:pt x="93" y="1329"/>
                </a:cubicBezTo>
                <a:cubicBezTo>
                  <a:pt x="60" y="1387"/>
                  <a:pt x="30" y="1446"/>
                  <a:pt x="0" y="1506"/>
                </a:cubicBezTo>
                <a:cubicBezTo>
                  <a:pt x="53" y="1513"/>
                  <a:pt x="104" y="1520"/>
                  <a:pt x="156" y="1528"/>
                </a:cubicBezTo>
                <a:cubicBezTo>
                  <a:pt x="229" y="1389"/>
                  <a:pt x="308" y="1250"/>
                  <a:pt x="395" y="1114"/>
                </a:cubicBezTo>
                <a:cubicBezTo>
                  <a:pt x="456" y="1015"/>
                  <a:pt x="519" y="917"/>
                  <a:pt x="586" y="825"/>
                </a:cubicBezTo>
                <a:cubicBezTo>
                  <a:pt x="649" y="730"/>
                  <a:pt x="715" y="639"/>
                  <a:pt x="782" y="553"/>
                </a:cubicBezTo>
                <a:cubicBezTo>
                  <a:pt x="849" y="467"/>
                  <a:pt x="910" y="381"/>
                  <a:pt x="975" y="304"/>
                </a:cubicBezTo>
                <a:cubicBezTo>
                  <a:pt x="1040" y="227"/>
                  <a:pt x="1100" y="155"/>
                  <a:pt x="1155" y="88"/>
                </a:cubicBezTo>
                <a:cubicBezTo>
                  <a:pt x="1170" y="69"/>
                  <a:pt x="1185" y="53"/>
                  <a:pt x="1201" y="34"/>
                </a:cubicBezTo>
                <a:cubicBezTo>
                  <a:pt x="1135" y="22"/>
                  <a:pt x="1069" y="10"/>
                  <a:pt x="1008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63;p18">
            <a:extLst>
              <a:ext uri="{FF2B5EF4-FFF2-40B4-BE49-F238E27FC236}">
                <a16:creationId xmlns:a16="http://schemas.microsoft.com/office/drawing/2014/main" id="{18CF3D7C-4D26-E844-887C-1BF15B5BE83A}"/>
              </a:ext>
            </a:extLst>
          </p:cNvPr>
          <p:cNvSpPr/>
          <p:nvPr/>
        </p:nvSpPr>
        <p:spPr>
          <a:xfrm rot="21242005">
            <a:off x="14958290" y="10403960"/>
            <a:ext cx="1559144" cy="1829325"/>
          </a:xfrm>
          <a:custGeom>
            <a:avLst/>
            <a:gdLst/>
            <a:ahLst/>
            <a:cxnLst/>
            <a:rect l="l" t="t" r="r" b="b"/>
            <a:pathLst>
              <a:path w="1329" h="1683" extrusionOk="0">
                <a:moveTo>
                  <a:pt x="432" y="0"/>
                </a:moveTo>
                <a:cubicBezTo>
                  <a:pt x="422" y="61"/>
                  <a:pt x="410" y="125"/>
                  <a:pt x="397" y="195"/>
                </a:cubicBezTo>
                <a:cubicBezTo>
                  <a:pt x="379" y="281"/>
                  <a:pt x="362" y="375"/>
                  <a:pt x="342" y="474"/>
                </a:cubicBezTo>
                <a:cubicBezTo>
                  <a:pt x="323" y="572"/>
                  <a:pt x="295" y="676"/>
                  <a:pt x="269" y="781"/>
                </a:cubicBezTo>
                <a:cubicBezTo>
                  <a:pt x="245" y="888"/>
                  <a:pt x="214" y="998"/>
                  <a:pt x="181" y="1107"/>
                </a:cubicBezTo>
                <a:cubicBezTo>
                  <a:pt x="150" y="1217"/>
                  <a:pt x="115" y="1329"/>
                  <a:pt x="75" y="1439"/>
                </a:cubicBezTo>
                <a:cubicBezTo>
                  <a:pt x="53" y="1506"/>
                  <a:pt x="26" y="1572"/>
                  <a:pt x="1" y="1637"/>
                </a:cubicBezTo>
                <a:cubicBezTo>
                  <a:pt x="57" y="1669"/>
                  <a:pt x="116" y="1683"/>
                  <a:pt x="176" y="1683"/>
                </a:cubicBezTo>
                <a:cubicBezTo>
                  <a:pt x="726" y="1683"/>
                  <a:pt x="1329" y="462"/>
                  <a:pt x="644" y="116"/>
                </a:cubicBezTo>
                <a:cubicBezTo>
                  <a:pt x="573" y="80"/>
                  <a:pt x="503" y="39"/>
                  <a:pt x="432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64;p18">
            <a:extLst>
              <a:ext uri="{FF2B5EF4-FFF2-40B4-BE49-F238E27FC236}">
                <a16:creationId xmlns:a16="http://schemas.microsoft.com/office/drawing/2014/main" id="{495BBB9B-A2A4-4F6C-F644-3337C7331A3A}"/>
              </a:ext>
            </a:extLst>
          </p:cNvPr>
          <p:cNvSpPr/>
          <p:nvPr/>
        </p:nvSpPr>
        <p:spPr>
          <a:xfrm rot="21242005">
            <a:off x="8411767" y="8873840"/>
            <a:ext cx="6420759" cy="3598896"/>
          </a:xfrm>
          <a:custGeom>
            <a:avLst/>
            <a:gdLst/>
            <a:ahLst/>
            <a:cxnLst/>
            <a:rect l="l" t="t" r="r" b="b"/>
            <a:pathLst>
              <a:path w="5473" h="3311" extrusionOk="0">
                <a:moveTo>
                  <a:pt x="1268" y="0"/>
                </a:moveTo>
                <a:cubicBezTo>
                  <a:pt x="1210" y="53"/>
                  <a:pt x="1143" y="113"/>
                  <a:pt x="1073" y="184"/>
                </a:cubicBezTo>
                <a:cubicBezTo>
                  <a:pt x="1013" y="245"/>
                  <a:pt x="947" y="308"/>
                  <a:pt x="878" y="376"/>
                </a:cubicBezTo>
                <a:cubicBezTo>
                  <a:pt x="810" y="446"/>
                  <a:pt x="743" y="523"/>
                  <a:pt x="669" y="598"/>
                </a:cubicBezTo>
                <a:cubicBezTo>
                  <a:pt x="595" y="676"/>
                  <a:pt x="524" y="758"/>
                  <a:pt x="454" y="844"/>
                </a:cubicBezTo>
                <a:cubicBezTo>
                  <a:pt x="380" y="927"/>
                  <a:pt x="309" y="1014"/>
                  <a:pt x="242" y="1105"/>
                </a:cubicBezTo>
                <a:cubicBezTo>
                  <a:pt x="155" y="1214"/>
                  <a:pt x="75" y="1328"/>
                  <a:pt x="0" y="1443"/>
                </a:cubicBezTo>
                <a:cubicBezTo>
                  <a:pt x="904" y="1585"/>
                  <a:pt x="1878" y="1816"/>
                  <a:pt x="2483" y="2011"/>
                </a:cubicBezTo>
                <a:cubicBezTo>
                  <a:pt x="3210" y="2260"/>
                  <a:pt x="4397" y="2791"/>
                  <a:pt x="5295" y="3311"/>
                </a:cubicBezTo>
                <a:cubicBezTo>
                  <a:pt x="5305" y="3264"/>
                  <a:pt x="5317" y="3217"/>
                  <a:pt x="5325" y="3168"/>
                </a:cubicBezTo>
                <a:cubicBezTo>
                  <a:pt x="5349" y="3058"/>
                  <a:pt x="5365" y="2947"/>
                  <a:pt x="5380" y="2838"/>
                </a:cubicBezTo>
                <a:cubicBezTo>
                  <a:pt x="5397" y="2729"/>
                  <a:pt x="5412" y="2622"/>
                  <a:pt x="5420" y="2516"/>
                </a:cubicBezTo>
                <a:cubicBezTo>
                  <a:pt x="5428" y="2409"/>
                  <a:pt x="5442" y="2310"/>
                  <a:pt x="5447" y="2213"/>
                </a:cubicBezTo>
                <a:cubicBezTo>
                  <a:pt x="5452" y="2117"/>
                  <a:pt x="5458" y="2025"/>
                  <a:pt x="5462" y="1941"/>
                </a:cubicBezTo>
                <a:cubicBezTo>
                  <a:pt x="5472" y="1774"/>
                  <a:pt x="5468" y="1637"/>
                  <a:pt x="5471" y="1538"/>
                </a:cubicBezTo>
                <a:cubicBezTo>
                  <a:pt x="4910" y="1230"/>
                  <a:pt x="4191" y="873"/>
                  <a:pt x="2990" y="484"/>
                </a:cubicBezTo>
                <a:cubicBezTo>
                  <a:pt x="2294" y="247"/>
                  <a:pt x="1738" y="100"/>
                  <a:pt x="1268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65;p18">
            <a:extLst>
              <a:ext uri="{FF2B5EF4-FFF2-40B4-BE49-F238E27FC236}">
                <a16:creationId xmlns:a16="http://schemas.microsoft.com/office/drawing/2014/main" id="{D13E5F48-23DC-4D89-0344-6C5F54120C80}"/>
              </a:ext>
            </a:extLst>
          </p:cNvPr>
          <p:cNvSpPr/>
          <p:nvPr/>
        </p:nvSpPr>
        <p:spPr>
          <a:xfrm rot="21242005">
            <a:off x="5807383" y="12394017"/>
            <a:ext cx="8808141" cy="4381484"/>
          </a:xfrm>
          <a:custGeom>
            <a:avLst/>
            <a:gdLst/>
            <a:ahLst/>
            <a:cxnLst/>
            <a:rect l="l" t="t" r="r" b="b"/>
            <a:pathLst>
              <a:path w="7508" h="4031" extrusionOk="0">
                <a:moveTo>
                  <a:pt x="2865" y="0"/>
                </a:moveTo>
                <a:cubicBezTo>
                  <a:pt x="2820" y="0"/>
                  <a:pt x="2775" y="1"/>
                  <a:pt x="2729" y="2"/>
                </a:cubicBezTo>
                <a:cubicBezTo>
                  <a:pt x="2426" y="5"/>
                  <a:pt x="2132" y="65"/>
                  <a:pt x="1867" y="146"/>
                </a:cubicBezTo>
                <a:cubicBezTo>
                  <a:pt x="1599" y="222"/>
                  <a:pt x="1365" y="350"/>
                  <a:pt x="1157" y="468"/>
                </a:cubicBezTo>
                <a:cubicBezTo>
                  <a:pt x="1058" y="535"/>
                  <a:pt x="960" y="596"/>
                  <a:pt x="874" y="662"/>
                </a:cubicBezTo>
                <a:cubicBezTo>
                  <a:pt x="789" y="730"/>
                  <a:pt x="707" y="793"/>
                  <a:pt x="635" y="856"/>
                </a:cubicBezTo>
                <a:cubicBezTo>
                  <a:pt x="565" y="922"/>
                  <a:pt x="499" y="983"/>
                  <a:pt x="437" y="1039"/>
                </a:cubicBezTo>
                <a:cubicBezTo>
                  <a:pt x="379" y="1099"/>
                  <a:pt x="328" y="1156"/>
                  <a:pt x="281" y="1205"/>
                </a:cubicBezTo>
                <a:cubicBezTo>
                  <a:pt x="185" y="1303"/>
                  <a:pt x="122" y="1392"/>
                  <a:pt x="73" y="1447"/>
                </a:cubicBezTo>
                <a:cubicBezTo>
                  <a:pt x="26" y="1505"/>
                  <a:pt x="1" y="1534"/>
                  <a:pt x="1" y="1534"/>
                </a:cubicBezTo>
                <a:cubicBezTo>
                  <a:pt x="1" y="1534"/>
                  <a:pt x="30" y="1509"/>
                  <a:pt x="87" y="1461"/>
                </a:cubicBezTo>
                <a:cubicBezTo>
                  <a:pt x="143" y="1414"/>
                  <a:pt x="221" y="1340"/>
                  <a:pt x="328" y="1258"/>
                </a:cubicBezTo>
                <a:cubicBezTo>
                  <a:pt x="379" y="1216"/>
                  <a:pt x="439" y="1169"/>
                  <a:pt x="503" y="1118"/>
                </a:cubicBezTo>
                <a:cubicBezTo>
                  <a:pt x="567" y="1071"/>
                  <a:pt x="640" y="1019"/>
                  <a:pt x="715" y="964"/>
                </a:cubicBezTo>
                <a:cubicBezTo>
                  <a:pt x="870" y="858"/>
                  <a:pt x="1051" y="750"/>
                  <a:pt x="1252" y="645"/>
                </a:cubicBezTo>
                <a:cubicBezTo>
                  <a:pt x="1459" y="553"/>
                  <a:pt x="1685" y="453"/>
                  <a:pt x="1936" y="398"/>
                </a:cubicBezTo>
                <a:cubicBezTo>
                  <a:pt x="2166" y="345"/>
                  <a:pt x="2410" y="310"/>
                  <a:pt x="2667" y="310"/>
                </a:cubicBezTo>
                <a:cubicBezTo>
                  <a:pt x="2689" y="310"/>
                  <a:pt x="2711" y="311"/>
                  <a:pt x="2733" y="311"/>
                </a:cubicBezTo>
                <a:cubicBezTo>
                  <a:pt x="3014" y="311"/>
                  <a:pt x="3303" y="347"/>
                  <a:pt x="3593" y="406"/>
                </a:cubicBezTo>
                <a:cubicBezTo>
                  <a:pt x="3884" y="460"/>
                  <a:pt x="4169" y="547"/>
                  <a:pt x="4471" y="643"/>
                </a:cubicBezTo>
                <a:cubicBezTo>
                  <a:pt x="4750" y="741"/>
                  <a:pt x="5043" y="844"/>
                  <a:pt x="5306" y="977"/>
                </a:cubicBezTo>
                <a:cubicBezTo>
                  <a:pt x="5575" y="1105"/>
                  <a:pt x="5829" y="1250"/>
                  <a:pt x="6052" y="1415"/>
                </a:cubicBezTo>
                <a:cubicBezTo>
                  <a:pt x="6280" y="1579"/>
                  <a:pt x="6473" y="1768"/>
                  <a:pt x="6637" y="1964"/>
                </a:cubicBezTo>
                <a:cubicBezTo>
                  <a:pt x="6805" y="2159"/>
                  <a:pt x="6926" y="2372"/>
                  <a:pt x="7037" y="2570"/>
                </a:cubicBezTo>
                <a:cubicBezTo>
                  <a:pt x="7137" y="2775"/>
                  <a:pt x="7215" y="2970"/>
                  <a:pt x="7275" y="3146"/>
                </a:cubicBezTo>
                <a:cubicBezTo>
                  <a:pt x="7305" y="3235"/>
                  <a:pt x="7329" y="3319"/>
                  <a:pt x="7354" y="3396"/>
                </a:cubicBezTo>
                <a:cubicBezTo>
                  <a:pt x="7374" y="3475"/>
                  <a:pt x="7393" y="3547"/>
                  <a:pt x="7412" y="3613"/>
                </a:cubicBezTo>
                <a:cubicBezTo>
                  <a:pt x="7447" y="3744"/>
                  <a:pt x="7466" y="3850"/>
                  <a:pt x="7483" y="3922"/>
                </a:cubicBezTo>
                <a:cubicBezTo>
                  <a:pt x="7499" y="3993"/>
                  <a:pt x="7507" y="4031"/>
                  <a:pt x="7507" y="4031"/>
                </a:cubicBezTo>
                <a:cubicBezTo>
                  <a:pt x="7507" y="4031"/>
                  <a:pt x="7506" y="3992"/>
                  <a:pt x="7502" y="3918"/>
                </a:cubicBezTo>
                <a:cubicBezTo>
                  <a:pt x="7501" y="3848"/>
                  <a:pt x="7503" y="3741"/>
                  <a:pt x="7483" y="3604"/>
                </a:cubicBezTo>
                <a:cubicBezTo>
                  <a:pt x="7475" y="3535"/>
                  <a:pt x="7467" y="3460"/>
                  <a:pt x="7456" y="3378"/>
                </a:cubicBezTo>
                <a:cubicBezTo>
                  <a:pt x="7442" y="3295"/>
                  <a:pt x="7426" y="3208"/>
                  <a:pt x="7408" y="3112"/>
                </a:cubicBezTo>
                <a:cubicBezTo>
                  <a:pt x="7389" y="3018"/>
                  <a:pt x="7360" y="2919"/>
                  <a:pt x="7334" y="2814"/>
                </a:cubicBezTo>
                <a:cubicBezTo>
                  <a:pt x="7306" y="2709"/>
                  <a:pt x="7262" y="2602"/>
                  <a:pt x="7224" y="2488"/>
                </a:cubicBezTo>
                <a:cubicBezTo>
                  <a:pt x="7127" y="2268"/>
                  <a:pt x="7019" y="2029"/>
                  <a:pt x="6848" y="1804"/>
                </a:cubicBezTo>
                <a:cubicBezTo>
                  <a:pt x="6683" y="1581"/>
                  <a:pt x="6485" y="1357"/>
                  <a:pt x="6244" y="1172"/>
                </a:cubicBezTo>
                <a:cubicBezTo>
                  <a:pt x="6006" y="983"/>
                  <a:pt x="5743" y="809"/>
                  <a:pt x="5458" y="674"/>
                </a:cubicBezTo>
                <a:cubicBezTo>
                  <a:pt x="5173" y="529"/>
                  <a:pt x="4882" y="419"/>
                  <a:pt x="4575" y="310"/>
                </a:cubicBezTo>
                <a:cubicBezTo>
                  <a:pt x="4283" y="220"/>
                  <a:pt x="3970" y="128"/>
                  <a:pt x="3656" y="75"/>
                </a:cubicBezTo>
                <a:cubicBezTo>
                  <a:pt x="3393" y="21"/>
                  <a:pt x="3126" y="0"/>
                  <a:pt x="2865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6;p18">
            <a:extLst>
              <a:ext uri="{FF2B5EF4-FFF2-40B4-BE49-F238E27FC236}">
                <a16:creationId xmlns:a16="http://schemas.microsoft.com/office/drawing/2014/main" id="{4DD03161-664F-18C0-154C-C083E5402AA6}"/>
              </a:ext>
            </a:extLst>
          </p:cNvPr>
          <p:cNvSpPr/>
          <p:nvPr/>
        </p:nvSpPr>
        <p:spPr>
          <a:xfrm>
            <a:off x="-4919447" y="-9493165"/>
            <a:ext cx="4134067" cy="383045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0;p18">
            <a:extLst>
              <a:ext uri="{FF2B5EF4-FFF2-40B4-BE49-F238E27FC236}">
                <a16:creationId xmlns:a16="http://schemas.microsoft.com/office/drawing/2014/main" id="{3E1BDA97-73CA-D4FF-B88D-36530490E44C}"/>
              </a:ext>
            </a:extLst>
          </p:cNvPr>
          <p:cNvSpPr/>
          <p:nvPr/>
        </p:nvSpPr>
        <p:spPr>
          <a:xfrm>
            <a:off x="34959636" y="-4104091"/>
            <a:ext cx="4134067" cy="383045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32;p18">
            <a:extLst>
              <a:ext uri="{FF2B5EF4-FFF2-40B4-BE49-F238E27FC236}">
                <a16:creationId xmlns:a16="http://schemas.microsoft.com/office/drawing/2014/main" id="{E68E7B38-C8ED-2555-06AB-50F430EDBDB7}"/>
              </a:ext>
            </a:extLst>
          </p:cNvPr>
          <p:cNvSpPr/>
          <p:nvPr/>
        </p:nvSpPr>
        <p:spPr>
          <a:xfrm>
            <a:off x="37027807" y="18905477"/>
            <a:ext cx="4134067" cy="383045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67;p18">
            <a:extLst>
              <a:ext uri="{FF2B5EF4-FFF2-40B4-BE49-F238E27FC236}">
                <a16:creationId xmlns:a16="http://schemas.microsoft.com/office/drawing/2014/main" id="{9EDFBF8E-DA3A-37A8-F0B7-380631BD0B86}"/>
              </a:ext>
            </a:extLst>
          </p:cNvPr>
          <p:cNvSpPr/>
          <p:nvPr/>
        </p:nvSpPr>
        <p:spPr>
          <a:xfrm>
            <a:off x="-19872469" y="15075026"/>
            <a:ext cx="4134067" cy="383045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3634219F-665A-0E9C-A226-999C11B1F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97006">
            <a:off x="-5702615" y="2268229"/>
            <a:ext cx="20671152" cy="20657350"/>
          </a:xfrm>
          <a:prstGeom prst="rect">
            <a:avLst/>
          </a:prstGeom>
        </p:spPr>
      </p:pic>
      <p:sp>
        <p:nvSpPr>
          <p:cNvPr id="2" name="Google Shape;516;p30">
            <a:extLst>
              <a:ext uri="{FF2B5EF4-FFF2-40B4-BE49-F238E27FC236}">
                <a16:creationId xmlns:a16="http://schemas.microsoft.com/office/drawing/2014/main" id="{4878D2A5-7E94-CBFD-06B9-7F5DAE399652}"/>
              </a:ext>
            </a:extLst>
          </p:cNvPr>
          <p:cNvSpPr/>
          <p:nvPr/>
        </p:nvSpPr>
        <p:spPr>
          <a:xfrm flipH="1" flipV="1">
            <a:off x="9515140" y="-3518704"/>
            <a:ext cx="9513639" cy="3092682"/>
          </a:xfrm>
          <a:prstGeom prst="arc">
            <a:avLst>
              <a:gd name="adj1" fmla="val 15357078"/>
              <a:gd name="adj2" fmla="val 74527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553D676-66B0-F123-C99A-F235B424B31D}"/>
              </a:ext>
            </a:extLst>
          </p:cNvPr>
          <p:cNvGrpSpPr/>
          <p:nvPr/>
        </p:nvGrpSpPr>
        <p:grpSpPr>
          <a:xfrm flipH="1" flipV="1">
            <a:off x="9027787" y="-1003153"/>
            <a:ext cx="4342301" cy="296040"/>
            <a:chOff x="486527" y="1237434"/>
            <a:chExt cx="2730769" cy="572700"/>
          </a:xfrm>
        </p:grpSpPr>
        <p:sp>
          <p:nvSpPr>
            <p:cNvPr id="30" name="Google Shape;522;p30">
              <a:extLst>
                <a:ext uri="{FF2B5EF4-FFF2-40B4-BE49-F238E27FC236}">
                  <a16:creationId xmlns:a16="http://schemas.microsoft.com/office/drawing/2014/main" id="{43BC50C5-7877-C5B1-481B-807C879A1ADD}"/>
                </a:ext>
              </a:extLst>
            </p:cNvPr>
            <p:cNvSpPr/>
            <p:nvPr/>
          </p:nvSpPr>
          <p:spPr>
            <a:xfrm>
              <a:off x="1958004" y="1237434"/>
              <a:ext cx="1259292" cy="572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rPr>
                <a:t>100% Yes</a:t>
              </a:r>
              <a:endParaRPr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  <p:sp>
          <p:nvSpPr>
            <p:cNvPr id="31" name="Google Shape;526;p30">
              <a:extLst>
                <a:ext uri="{FF2B5EF4-FFF2-40B4-BE49-F238E27FC236}">
                  <a16:creationId xmlns:a16="http://schemas.microsoft.com/office/drawing/2014/main" id="{89FE99A2-5201-20AE-4861-9BF7924D5868}"/>
                </a:ext>
              </a:extLst>
            </p:cNvPr>
            <p:cNvSpPr/>
            <p:nvPr/>
          </p:nvSpPr>
          <p:spPr>
            <a:xfrm>
              <a:off x="486527" y="1353784"/>
              <a:ext cx="339900" cy="3399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529;p30">
              <a:extLst>
                <a:ext uri="{FF2B5EF4-FFF2-40B4-BE49-F238E27FC236}">
                  <a16:creationId xmlns:a16="http://schemas.microsoft.com/office/drawing/2014/main" id="{80399505-81F2-907D-DADB-EA483E072F7F}"/>
                </a:ext>
              </a:extLst>
            </p:cNvPr>
            <p:cNvCxnSpPr>
              <a:cxnSpLocks/>
              <a:stCxn id="31" idx="6"/>
              <a:endCxn id="30" idx="1"/>
            </p:cNvCxnSpPr>
            <p:nvPr/>
          </p:nvCxnSpPr>
          <p:spPr>
            <a:xfrm>
              <a:off x="826427" y="1523734"/>
              <a:ext cx="1131577" cy="5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" name="Google Shape;199;p20">
            <a:extLst>
              <a:ext uri="{FF2B5EF4-FFF2-40B4-BE49-F238E27FC236}">
                <a16:creationId xmlns:a16="http://schemas.microsoft.com/office/drawing/2014/main" id="{FEAFAE4F-C1B2-83F6-C5B8-D8F6147E07EC}"/>
              </a:ext>
            </a:extLst>
          </p:cNvPr>
          <p:cNvSpPr txBox="1">
            <a:spLocks/>
          </p:cNvSpPr>
          <p:nvPr/>
        </p:nvSpPr>
        <p:spPr>
          <a:xfrm flipH="1" flipV="1">
            <a:off x="14003203" y="-2014918"/>
            <a:ext cx="12250426" cy="29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15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pPr algn="ctr"/>
            <a:r>
              <a:rPr lang="en-PH" sz="2400" b="1" dirty="0">
                <a:latin typeface="Amasis MT Pro Black" panose="02040A04050005020304" pitchFamily="18" charset="0"/>
              </a:rPr>
              <a:t>Family and Community Values: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6A05AFC-DCED-23A4-0B0F-BD9F94481904}"/>
              </a:ext>
            </a:extLst>
          </p:cNvPr>
          <p:cNvGrpSpPr/>
          <p:nvPr/>
        </p:nvGrpSpPr>
        <p:grpSpPr>
          <a:xfrm flipH="1" flipV="1">
            <a:off x="10740987" y="-362707"/>
            <a:ext cx="4241004" cy="296040"/>
            <a:chOff x="2263430" y="1877880"/>
            <a:chExt cx="2667066" cy="572700"/>
          </a:xfrm>
        </p:grpSpPr>
        <p:sp>
          <p:nvSpPr>
            <p:cNvPr id="40" name="Google Shape;522;p30">
              <a:extLst>
                <a:ext uri="{FF2B5EF4-FFF2-40B4-BE49-F238E27FC236}">
                  <a16:creationId xmlns:a16="http://schemas.microsoft.com/office/drawing/2014/main" id="{F2EE821E-CFE6-AAA3-0CE0-2EC0F59DBEB1}"/>
                </a:ext>
              </a:extLst>
            </p:cNvPr>
            <p:cNvSpPr/>
            <p:nvPr/>
          </p:nvSpPr>
          <p:spPr>
            <a:xfrm>
              <a:off x="3734907" y="1877880"/>
              <a:ext cx="1195589" cy="572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rPr>
                <a:t>90% Yes</a:t>
              </a:r>
              <a:endParaRPr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  <p:sp>
          <p:nvSpPr>
            <p:cNvPr id="41" name="Google Shape;526;p30">
              <a:extLst>
                <a:ext uri="{FF2B5EF4-FFF2-40B4-BE49-F238E27FC236}">
                  <a16:creationId xmlns:a16="http://schemas.microsoft.com/office/drawing/2014/main" id="{977EBA9E-3312-2E5E-553A-FC7D702452A6}"/>
                </a:ext>
              </a:extLst>
            </p:cNvPr>
            <p:cNvSpPr/>
            <p:nvPr/>
          </p:nvSpPr>
          <p:spPr>
            <a:xfrm>
              <a:off x="2263430" y="1994230"/>
              <a:ext cx="339900" cy="3399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" name="Google Shape;529;p30">
              <a:extLst>
                <a:ext uri="{FF2B5EF4-FFF2-40B4-BE49-F238E27FC236}">
                  <a16:creationId xmlns:a16="http://schemas.microsoft.com/office/drawing/2014/main" id="{4570EC69-4E60-9872-61D0-FEAA8D110FA9}"/>
                </a:ext>
              </a:extLst>
            </p:cNvPr>
            <p:cNvCxnSpPr>
              <a:cxnSpLocks/>
              <a:stCxn id="41" idx="6"/>
              <a:endCxn id="40" idx="1"/>
            </p:cNvCxnSpPr>
            <p:nvPr/>
          </p:nvCxnSpPr>
          <p:spPr>
            <a:xfrm>
              <a:off x="2603330" y="2164180"/>
              <a:ext cx="1131577" cy="5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494E875-2EEB-FB1F-96B0-64B12BD6776B}"/>
              </a:ext>
            </a:extLst>
          </p:cNvPr>
          <p:cNvGrpSpPr/>
          <p:nvPr/>
        </p:nvGrpSpPr>
        <p:grpSpPr>
          <a:xfrm flipH="1" flipV="1">
            <a:off x="11101184" y="356161"/>
            <a:ext cx="3632954" cy="296040"/>
            <a:chOff x="3006015" y="2596748"/>
            <a:chExt cx="2284678" cy="572700"/>
          </a:xfrm>
        </p:grpSpPr>
        <p:sp>
          <p:nvSpPr>
            <p:cNvPr id="45" name="Google Shape;522;p30">
              <a:extLst>
                <a:ext uri="{FF2B5EF4-FFF2-40B4-BE49-F238E27FC236}">
                  <a16:creationId xmlns:a16="http://schemas.microsoft.com/office/drawing/2014/main" id="{24C19CEC-6D49-B74D-39DC-485852B0B4E5}"/>
                </a:ext>
              </a:extLst>
            </p:cNvPr>
            <p:cNvSpPr/>
            <p:nvPr/>
          </p:nvSpPr>
          <p:spPr>
            <a:xfrm>
              <a:off x="4095104" y="2596748"/>
              <a:ext cx="1195589" cy="572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rPr>
                <a:t>70% Yes</a:t>
              </a:r>
              <a:endParaRPr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  <p:sp>
          <p:nvSpPr>
            <p:cNvPr id="46" name="Google Shape;526;p30">
              <a:extLst>
                <a:ext uri="{FF2B5EF4-FFF2-40B4-BE49-F238E27FC236}">
                  <a16:creationId xmlns:a16="http://schemas.microsoft.com/office/drawing/2014/main" id="{13087D94-7BEE-C674-D216-AB053684D55A}"/>
                </a:ext>
              </a:extLst>
            </p:cNvPr>
            <p:cNvSpPr/>
            <p:nvPr/>
          </p:nvSpPr>
          <p:spPr>
            <a:xfrm>
              <a:off x="3006015" y="2641959"/>
              <a:ext cx="339900" cy="3399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" name="Google Shape;529;p30">
              <a:extLst>
                <a:ext uri="{FF2B5EF4-FFF2-40B4-BE49-F238E27FC236}">
                  <a16:creationId xmlns:a16="http://schemas.microsoft.com/office/drawing/2014/main" id="{90B79F90-8402-CE3F-6A3D-420D6D662A1F}"/>
                </a:ext>
              </a:extLst>
            </p:cNvPr>
            <p:cNvCxnSpPr>
              <a:cxnSpLocks/>
            </p:cNvCxnSpPr>
            <p:nvPr/>
          </p:nvCxnSpPr>
          <p:spPr>
            <a:xfrm>
              <a:off x="3332646" y="2793191"/>
              <a:ext cx="597916" cy="5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ACB1E0C-6CAA-CAB3-F71E-9DB99C77C860}"/>
              </a:ext>
            </a:extLst>
          </p:cNvPr>
          <p:cNvGrpSpPr/>
          <p:nvPr/>
        </p:nvGrpSpPr>
        <p:grpSpPr>
          <a:xfrm flipH="1" flipV="1">
            <a:off x="11355378" y="1189485"/>
            <a:ext cx="3378713" cy="296040"/>
            <a:chOff x="3420096" y="3430072"/>
            <a:chExt cx="2124792" cy="572700"/>
          </a:xfrm>
        </p:grpSpPr>
        <p:sp>
          <p:nvSpPr>
            <p:cNvPr id="51" name="Google Shape;522;p30">
              <a:extLst>
                <a:ext uri="{FF2B5EF4-FFF2-40B4-BE49-F238E27FC236}">
                  <a16:creationId xmlns:a16="http://schemas.microsoft.com/office/drawing/2014/main" id="{4071D4BC-6376-D902-2BDF-FCD17B2E711A}"/>
                </a:ext>
              </a:extLst>
            </p:cNvPr>
            <p:cNvSpPr/>
            <p:nvPr/>
          </p:nvSpPr>
          <p:spPr>
            <a:xfrm>
              <a:off x="4357913" y="3430072"/>
              <a:ext cx="1186975" cy="572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rPr>
                <a:t>90% Yes</a:t>
              </a:r>
              <a:endParaRPr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  <p:sp>
          <p:nvSpPr>
            <p:cNvPr id="52" name="Google Shape;526;p30">
              <a:extLst>
                <a:ext uri="{FF2B5EF4-FFF2-40B4-BE49-F238E27FC236}">
                  <a16:creationId xmlns:a16="http://schemas.microsoft.com/office/drawing/2014/main" id="{D37F8B83-D6A6-58A1-6D6B-DBF4BAC35BA0}"/>
                </a:ext>
              </a:extLst>
            </p:cNvPr>
            <p:cNvSpPr/>
            <p:nvPr/>
          </p:nvSpPr>
          <p:spPr>
            <a:xfrm>
              <a:off x="3420096" y="3546422"/>
              <a:ext cx="339900" cy="3399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" name="Google Shape;529;p30">
              <a:extLst>
                <a:ext uri="{FF2B5EF4-FFF2-40B4-BE49-F238E27FC236}">
                  <a16:creationId xmlns:a16="http://schemas.microsoft.com/office/drawing/2014/main" id="{923B6199-BE88-6E0E-D9EE-F850C213BA31}"/>
                </a:ext>
              </a:extLst>
            </p:cNvPr>
            <p:cNvCxnSpPr>
              <a:cxnSpLocks/>
              <a:stCxn id="52" idx="6"/>
              <a:endCxn id="51" idx="1"/>
            </p:cNvCxnSpPr>
            <p:nvPr/>
          </p:nvCxnSpPr>
          <p:spPr>
            <a:xfrm>
              <a:off x="3759996" y="3716372"/>
              <a:ext cx="597917" cy="5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3E0D017-58E1-8AE3-DAA5-3A73D08BAF97}"/>
              </a:ext>
            </a:extLst>
          </p:cNvPr>
          <p:cNvGrpSpPr/>
          <p:nvPr/>
        </p:nvGrpSpPr>
        <p:grpSpPr>
          <a:xfrm flipH="1" flipV="1">
            <a:off x="11500455" y="1991385"/>
            <a:ext cx="3392409" cy="296040"/>
            <a:chOff x="3556559" y="4231972"/>
            <a:chExt cx="2133405" cy="572700"/>
          </a:xfrm>
        </p:grpSpPr>
        <p:sp>
          <p:nvSpPr>
            <p:cNvPr id="56" name="Google Shape;522;p30">
              <a:extLst>
                <a:ext uri="{FF2B5EF4-FFF2-40B4-BE49-F238E27FC236}">
                  <a16:creationId xmlns:a16="http://schemas.microsoft.com/office/drawing/2014/main" id="{077CEB61-A085-EE60-F96C-D6F0292EA262}"/>
                </a:ext>
              </a:extLst>
            </p:cNvPr>
            <p:cNvSpPr/>
            <p:nvPr/>
          </p:nvSpPr>
          <p:spPr>
            <a:xfrm>
              <a:off x="4494375" y="4231972"/>
              <a:ext cx="1195589" cy="572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rPr>
                <a:t>90% Yes</a:t>
              </a:r>
              <a:endParaRPr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  <p:sp>
          <p:nvSpPr>
            <p:cNvPr id="57" name="Google Shape;526;p30">
              <a:extLst>
                <a:ext uri="{FF2B5EF4-FFF2-40B4-BE49-F238E27FC236}">
                  <a16:creationId xmlns:a16="http://schemas.microsoft.com/office/drawing/2014/main" id="{02936861-7383-0B41-4440-B51289027C5A}"/>
                </a:ext>
              </a:extLst>
            </p:cNvPr>
            <p:cNvSpPr/>
            <p:nvPr/>
          </p:nvSpPr>
          <p:spPr>
            <a:xfrm>
              <a:off x="3556559" y="4348322"/>
              <a:ext cx="339900" cy="3399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" name="Google Shape;529;p30">
              <a:extLst>
                <a:ext uri="{FF2B5EF4-FFF2-40B4-BE49-F238E27FC236}">
                  <a16:creationId xmlns:a16="http://schemas.microsoft.com/office/drawing/2014/main" id="{185861DC-0136-7F22-80C6-B43471DAB66F}"/>
                </a:ext>
              </a:extLst>
            </p:cNvPr>
            <p:cNvCxnSpPr>
              <a:cxnSpLocks/>
              <a:stCxn id="57" idx="6"/>
              <a:endCxn id="56" idx="1"/>
            </p:cNvCxnSpPr>
            <p:nvPr/>
          </p:nvCxnSpPr>
          <p:spPr>
            <a:xfrm>
              <a:off x="3896459" y="4518272"/>
              <a:ext cx="597916" cy="5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7E380E8-AF2D-3A1B-728D-AEB9C18A2F12}"/>
              </a:ext>
            </a:extLst>
          </p:cNvPr>
          <p:cNvGrpSpPr/>
          <p:nvPr/>
        </p:nvGrpSpPr>
        <p:grpSpPr>
          <a:xfrm flipH="1" flipV="1">
            <a:off x="12996496" y="-1039420"/>
            <a:ext cx="6310797" cy="308399"/>
            <a:chOff x="3217296" y="1213526"/>
            <a:chExt cx="3968709" cy="596608"/>
          </a:xfrm>
        </p:grpSpPr>
        <p:sp>
          <p:nvSpPr>
            <p:cNvPr id="29" name="Google Shape;521;p30">
              <a:extLst>
                <a:ext uri="{FF2B5EF4-FFF2-40B4-BE49-F238E27FC236}">
                  <a16:creationId xmlns:a16="http://schemas.microsoft.com/office/drawing/2014/main" id="{896F9701-AC59-2095-DE3A-715D33EFCF8C}"/>
                </a:ext>
              </a:extLst>
            </p:cNvPr>
            <p:cNvSpPr txBox="1"/>
            <p:nvPr/>
          </p:nvSpPr>
          <p:spPr>
            <a:xfrm>
              <a:off x="3217296" y="1237434"/>
              <a:ext cx="3290185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Do you believe in showing respect to older people by saying "po" and "</a:t>
              </a:r>
              <a:r>
                <a:rPr lang="en-US" sz="1200" dirty="0" err="1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opo</a:t>
              </a:r>
              <a:r>
                <a:rPr lang="en-US" sz="1200"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" as a sign of respect?</a:t>
              </a:r>
              <a:endParaRPr sz="12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60" name="Google Shape;247;p21">
              <a:extLst>
                <a:ext uri="{FF2B5EF4-FFF2-40B4-BE49-F238E27FC236}">
                  <a16:creationId xmlns:a16="http://schemas.microsoft.com/office/drawing/2014/main" id="{E6C6D494-6A41-1A9A-B142-37FBB3B06B63}"/>
                </a:ext>
              </a:extLst>
            </p:cNvPr>
            <p:cNvSpPr/>
            <p:nvPr/>
          </p:nvSpPr>
          <p:spPr>
            <a:xfrm>
              <a:off x="6568745" y="1213526"/>
              <a:ext cx="617260" cy="579582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8;p21">
              <a:extLst>
                <a:ext uri="{FF2B5EF4-FFF2-40B4-BE49-F238E27FC236}">
                  <a16:creationId xmlns:a16="http://schemas.microsoft.com/office/drawing/2014/main" id="{0A68A7FB-5C5E-CABD-D0D0-8B394A3CC525}"/>
                </a:ext>
              </a:extLst>
            </p:cNvPr>
            <p:cNvSpPr/>
            <p:nvPr/>
          </p:nvSpPr>
          <p:spPr>
            <a:xfrm>
              <a:off x="6568736" y="1213526"/>
              <a:ext cx="617260" cy="579582"/>
            </a:xfrm>
            <a:prstGeom prst="pie">
              <a:avLst>
                <a:gd name="adj1" fmla="val 16261269"/>
                <a:gd name="adj2" fmla="val 16154405"/>
              </a:avLst>
            </a:pr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C53867-EE44-942E-97BA-DA2C452D3D93}"/>
              </a:ext>
            </a:extLst>
          </p:cNvPr>
          <p:cNvGrpSpPr/>
          <p:nvPr/>
        </p:nvGrpSpPr>
        <p:grpSpPr>
          <a:xfrm flipH="1" flipV="1">
            <a:off x="13556553" y="-371832"/>
            <a:ext cx="4375843" cy="305166"/>
            <a:chOff x="4994199" y="1877880"/>
            <a:chExt cx="2751863" cy="590355"/>
          </a:xfrm>
        </p:grpSpPr>
        <p:sp>
          <p:nvSpPr>
            <p:cNvPr id="39" name="Google Shape;521;p30">
              <a:extLst>
                <a:ext uri="{FF2B5EF4-FFF2-40B4-BE49-F238E27FC236}">
                  <a16:creationId xmlns:a16="http://schemas.microsoft.com/office/drawing/2014/main" id="{F01E1125-1E77-602E-348A-5D3034A000DE}"/>
                </a:ext>
              </a:extLst>
            </p:cNvPr>
            <p:cNvSpPr txBox="1"/>
            <p:nvPr/>
          </p:nvSpPr>
          <p:spPr>
            <a:xfrm>
              <a:off x="4994199" y="1877880"/>
              <a:ext cx="1958339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Do you consider elderly as pillars of the family and community?</a:t>
              </a:r>
              <a:endParaRPr sz="12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63" name="Google Shape;247;p21">
              <a:extLst>
                <a:ext uri="{FF2B5EF4-FFF2-40B4-BE49-F238E27FC236}">
                  <a16:creationId xmlns:a16="http://schemas.microsoft.com/office/drawing/2014/main" id="{1AE8D886-9346-4E54-2DFD-1A14E7BA8334}"/>
                </a:ext>
              </a:extLst>
            </p:cNvPr>
            <p:cNvSpPr/>
            <p:nvPr/>
          </p:nvSpPr>
          <p:spPr>
            <a:xfrm>
              <a:off x="7128802" y="1888653"/>
              <a:ext cx="617260" cy="579582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8;p21">
              <a:extLst>
                <a:ext uri="{FF2B5EF4-FFF2-40B4-BE49-F238E27FC236}">
                  <a16:creationId xmlns:a16="http://schemas.microsoft.com/office/drawing/2014/main" id="{F1EF7A17-C1A9-01B3-DED9-E4BA2BCCD395}"/>
                </a:ext>
              </a:extLst>
            </p:cNvPr>
            <p:cNvSpPr/>
            <p:nvPr/>
          </p:nvSpPr>
          <p:spPr>
            <a:xfrm>
              <a:off x="7128793" y="1888653"/>
              <a:ext cx="617260" cy="579582"/>
            </a:xfrm>
            <a:prstGeom prst="pie">
              <a:avLst>
                <a:gd name="adj1" fmla="val 16261269"/>
                <a:gd name="adj2" fmla="val 14873852"/>
              </a:avLst>
            </a:pr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BDD9540-A0B4-2051-4D9F-AF4E2EB16EF1}"/>
              </a:ext>
            </a:extLst>
          </p:cNvPr>
          <p:cNvGrpSpPr/>
          <p:nvPr/>
        </p:nvGrpSpPr>
        <p:grpSpPr>
          <a:xfrm flipH="1" flipV="1">
            <a:off x="13840284" y="1179490"/>
            <a:ext cx="3951343" cy="306035"/>
            <a:chOff x="5544888" y="3430072"/>
            <a:chExt cx="2484905" cy="592035"/>
          </a:xfrm>
        </p:grpSpPr>
        <p:sp>
          <p:nvSpPr>
            <p:cNvPr id="50" name="Google Shape;521;p30">
              <a:extLst>
                <a:ext uri="{FF2B5EF4-FFF2-40B4-BE49-F238E27FC236}">
                  <a16:creationId xmlns:a16="http://schemas.microsoft.com/office/drawing/2014/main" id="{A7DF471C-AAB8-3908-F1A3-E035FE3D856A}"/>
                </a:ext>
              </a:extLst>
            </p:cNvPr>
            <p:cNvSpPr txBox="1"/>
            <p:nvPr/>
          </p:nvSpPr>
          <p:spPr>
            <a:xfrm>
              <a:off x="5544888" y="3430072"/>
              <a:ext cx="1716973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Do you value taking care of your elders?</a:t>
              </a:r>
              <a:endParaRPr sz="12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67" name="Google Shape;247;p21">
              <a:extLst>
                <a:ext uri="{FF2B5EF4-FFF2-40B4-BE49-F238E27FC236}">
                  <a16:creationId xmlns:a16="http://schemas.microsoft.com/office/drawing/2014/main" id="{C5979B23-F63F-4F40-7FAC-299B43B5AA33}"/>
                </a:ext>
              </a:extLst>
            </p:cNvPr>
            <p:cNvSpPr/>
            <p:nvPr/>
          </p:nvSpPr>
          <p:spPr>
            <a:xfrm>
              <a:off x="7412533" y="3442525"/>
              <a:ext cx="617260" cy="579582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8;p21">
              <a:extLst>
                <a:ext uri="{FF2B5EF4-FFF2-40B4-BE49-F238E27FC236}">
                  <a16:creationId xmlns:a16="http://schemas.microsoft.com/office/drawing/2014/main" id="{790693D0-F5FB-E5BD-FE9D-9A0A61AA180A}"/>
                </a:ext>
              </a:extLst>
            </p:cNvPr>
            <p:cNvSpPr/>
            <p:nvPr/>
          </p:nvSpPr>
          <p:spPr>
            <a:xfrm>
              <a:off x="7412524" y="3442525"/>
              <a:ext cx="617260" cy="579582"/>
            </a:xfrm>
            <a:prstGeom prst="pie">
              <a:avLst>
                <a:gd name="adj1" fmla="val 16261269"/>
                <a:gd name="adj2" fmla="val 14873852"/>
              </a:avLst>
            </a:pr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2BC60B9-B7B5-6CFE-E3D5-5EBD51A521EB}"/>
              </a:ext>
            </a:extLst>
          </p:cNvPr>
          <p:cNvGrpSpPr/>
          <p:nvPr/>
        </p:nvGrpSpPr>
        <p:grpSpPr>
          <a:xfrm flipH="1" flipV="1">
            <a:off x="14173486" y="1954381"/>
            <a:ext cx="4250489" cy="308650"/>
            <a:chOff x="5689964" y="4207578"/>
            <a:chExt cx="2673031" cy="597094"/>
          </a:xfrm>
        </p:grpSpPr>
        <p:sp>
          <p:nvSpPr>
            <p:cNvPr id="55" name="Google Shape;521;p30">
              <a:extLst>
                <a:ext uri="{FF2B5EF4-FFF2-40B4-BE49-F238E27FC236}">
                  <a16:creationId xmlns:a16="http://schemas.microsoft.com/office/drawing/2014/main" id="{DCFBD5D7-8E2D-7DBA-00F3-1C6406872DB4}"/>
                </a:ext>
              </a:extLst>
            </p:cNvPr>
            <p:cNvSpPr txBox="1"/>
            <p:nvPr/>
          </p:nvSpPr>
          <p:spPr>
            <a:xfrm>
              <a:off x="5689964" y="4231972"/>
              <a:ext cx="1914796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Do you believe in treating guests with utmost care?</a:t>
              </a:r>
              <a:endParaRPr sz="12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69" name="Google Shape;247;p21">
              <a:extLst>
                <a:ext uri="{FF2B5EF4-FFF2-40B4-BE49-F238E27FC236}">
                  <a16:creationId xmlns:a16="http://schemas.microsoft.com/office/drawing/2014/main" id="{844C3543-14E4-52A3-8504-FE8CF30EBF80}"/>
                </a:ext>
              </a:extLst>
            </p:cNvPr>
            <p:cNvSpPr/>
            <p:nvPr/>
          </p:nvSpPr>
          <p:spPr>
            <a:xfrm>
              <a:off x="7745735" y="4207578"/>
              <a:ext cx="617260" cy="579582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8;p21">
              <a:extLst>
                <a:ext uri="{FF2B5EF4-FFF2-40B4-BE49-F238E27FC236}">
                  <a16:creationId xmlns:a16="http://schemas.microsoft.com/office/drawing/2014/main" id="{C0C766A6-F864-51D5-A995-DE0D509C04D9}"/>
                </a:ext>
              </a:extLst>
            </p:cNvPr>
            <p:cNvSpPr/>
            <p:nvPr/>
          </p:nvSpPr>
          <p:spPr>
            <a:xfrm>
              <a:off x="7745726" y="4207578"/>
              <a:ext cx="617260" cy="579582"/>
            </a:xfrm>
            <a:prstGeom prst="pie">
              <a:avLst>
                <a:gd name="adj1" fmla="val 16261269"/>
                <a:gd name="adj2" fmla="val 14873852"/>
              </a:avLst>
            </a:pr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BC03DA4-B981-369F-8250-CA8FE466EF48}"/>
              </a:ext>
            </a:extLst>
          </p:cNvPr>
          <p:cNvGrpSpPr/>
          <p:nvPr/>
        </p:nvGrpSpPr>
        <p:grpSpPr>
          <a:xfrm flipH="1" flipV="1">
            <a:off x="13985731" y="330118"/>
            <a:ext cx="4586829" cy="304915"/>
            <a:chOff x="5290693" y="2579580"/>
            <a:chExt cx="2884547" cy="589868"/>
          </a:xfrm>
        </p:grpSpPr>
        <p:sp>
          <p:nvSpPr>
            <p:cNvPr id="44" name="Google Shape;521;p30">
              <a:extLst>
                <a:ext uri="{FF2B5EF4-FFF2-40B4-BE49-F238E27FC236}">
                  <a16:creationId xmlns:a16="http://schemas.microsoft.com/office/drawing/2014/main" id="{0E7B51D6-E00A-E46C-B193-D7C8A5BCB622}"/>
                </a:ext>
              </a:extLst>
            </p:cNvPr>
            <p:cNvSpPr txBox="1"/>
            <p:nvPr/>
          </p:nvSpPr>
          <p:spPr>
            <a:xfrm>
              <a:off x="5290693" y="2596748"/>
              <a:ext cx="2192062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Do you prioritize your family's needs over your individual desires?</a:t>
              </a:r>
              <a:endParaRPr sz="12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71" name="Google Shape;247;p21">
              <a:extLst>
                <a:ext uri="{FF2B5EF4-FFF2-40B4-BE49-F238E27FC236}">
                  <a16:creationId xmlns:a16="http://schemas.microsoft.com/office/drawing/2014/main" id="{1EE57E14-0BE4-248E-845B-27EB028A982B}"/>
                </a:ext>
              </a:extLst>
            </p:cNvPr>
            <p:cNvSpPr/>
            <p:nvPr/>
          </p:nvSpPr>
          <p:spPr>
            <a:xfrm>
              <a:off x="7557980" y="2579580"/>
              <a:ext cx="617260" cy="579582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8;p21">
              <a:extLst>
                <a:ext uri="{FF2B5EF4-FFF2-40B4-BE49-F238E27FC236}">
                  <a16:creationId xmlns:a16="http://schemas.microsoft.com/office/drawing/2014/main" id="{E5B23C87-2351-03DC-F254-EE1367C283CE}"/>
                </a:ext>
              </a:extLst>
            </p:cNvPr>
            <p:cNvSpPr/>
            <p:nvPr/>
          </p:nvSpPr>
          <p:spPr>
            <a:xfrm>
              <a:off x="7557971" y="2579580"/>
              <a:ext cx="617260" cy="579582"/>
            </a:xfrm>
            <a:prstGeom prst="pie">
              <a:avLst>
                <a:gd name="adj1" fmla="val 16261269"/>
                <a:gd name="adj2" fmla="val 9862239"/>
              </a:avLst>
            </a:pr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5" name="Google Shape;199;p20">
            <a:extLst>
              <a:ext uri="{FF2B5EF4-FFF2-40B4-BE49-F238E27FC236}">
                <a16:creationId xmlns:a16="http://schemas.microsoft.com/office/drawing/2014/main" id="{17B7BC01-7408-8C47-95EA-409A2E96AAF7}"/>
              </a:ext>
            </a:extLst>
          </p:cNvPr>
          <p:cNvSpPr txBox="1">
            <a:spLocks/>
          </p:cNvSpPr>
          <p:nvPr/>
        </p:nvSpPr>
        <p:spPr>
          <a:xfrm>
            <a:off x="316294" y="171361"/>
            <a:ext cx="3776053" cy="75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15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en-PH" sz="2400" b="1" dirty="0">
                <a:latin typeface="Amasis MT Pro Black" panose="02040A04050005020304" pitchFamily="18" charset="0"/>
              </a:rPr>
              <a:t>Superstitions and Beliefs:</a:t>
            </a:r>
          </a:p>
        </p:txBody>
      </p:sp>
      <p:graphicFrame>
        <p:nvGraphicFramePr>
          <p:cNvPr id="27" name="Google Shape;719;p38">
            <a:extLst>
              <a:ext uri="{FF2B5EF4-FFF2-40B4-BE49-F238E27FC236}">
                <a16:creationId xmlns:a16="http://schemas.microsoft.com/office/drawing/2014/main" id="{2E17659E-6D61-5137-B98A-15C026B3A6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8980787"/>
              </p:ext>
            </p:extLst>
          </p:nvPr>
        </p:nvGraphicFramePr>
        <p:xfrm>
          <a:off x="2005739" y="201169"/>
          <a:ext cx="5345375" cy="4723750"/>
        </p:xfrm>
        <a:graphic>
          <a:graphicData uri="http://schemas.openxmlformats.org/drawingml/2006/table">
            <a:tbl>
              <a:tblPr>
                <a:noFill/>
                <a:tableStyleId>{F1F9E0E6-0363-4F98-8BC8-1BBFA5F0ED7B}</a:tableStyleId>
              </a:tblPr>
              <a:tblGrid>
                <a:gridCol w="2611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2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Yes</a:t>
                      </a:r>
                      <a:endParaRPr sz="1800" dirty="0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No</a:t>
                      </a:r>
                      <a:endParaRPr sz="1800" dirty="0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8476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Avoiding whistling at night and covering mirrors during wakes:</a:t>
                      </a:r>
                      <a:endParaRPr sz="1800" dirty="0">
                        <a:solidFill>
                          <a:schemeClr val="accen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40%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60%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04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Saying "tabi-tabi po" when passing by trees or bodies of water to ask for permission from spirits:</a:t>
                      </a:r>
                      <a:endParaRPr sz="1600" dirty="0">
                        <a:solidFill>
                          <a:schemeClr val="accen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80%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3776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Believing that sweeping the floor at night or cutting nails at night can bring bad luck:</a:t>
                      </a:r>
                      <a:endParaRPr sz="1600" dirty="0">
                        <a:solidFill>
                          <a:schemeClr val="accen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60%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40%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96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Believing that pregnant women should not attend funerals or go near the dead:</a:t>
                      </a:r>
                      <a:endParaRPr sz="1600" dirty="0">
                        <a:solidFill>
                          <a:schemeClr val="accen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70%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373441"/>
                  </a:ext>
                </a:extLst>
              </a:tr>
            </a:tbl>
          </a:graphicData>
        </a:graphic>
      </p:graphicFrame>
      <p:graphicFrame>
        <p:nvGraphicFramePr>
          <p:cNvPr id="28" name="Google Shape;537;p31">
            <a:extLst>
              <a:ext uri="{FF2B5EF4-FFF2-40B4-BE49-F238E27FC236}">
                <a16:creationId xmlns:a16="http://schemas.microsoft.com/office/drawing/2014/main" id="{9836DE53-AA97-5A1C-FC60-626F1C2DE8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5662682"/>
              </p:ext>
            </p:extLst>
          </p:nvPr>
        </p:nvGraphicFramePr>
        <p:xfrm>
          <a:off x="562618" y="-4094176"/>
          <a:ext cx="7898217" cy="3996235"/>
        </p:xfrm>
        <a:graphic>
          <a:graphicData uri="http://schemas.openxmlformats.org/drawingml/2006/table">
            <a:tbl>
              <a:tblPr>
                <a:noFill/>
                <a:tableStyleId>{F1F9E0E6-0363-4F98-8BC8-1BBFA5F0ED7B}</a:tableStyleId>
              </a:tblPr>
              <a:tblGrid>
                <a:gridCol w="412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2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800" dirty="0">
                          <a:solidFill>
                            <a:schemeClr val="dk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Religious Beliefs and Practices:</a:t>
                      </a:r>
                      <a:endParaRPr sz="1800" dirty="0">
                        <a:solidFill>
                          <a:schemeClr val="dk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Yes</a:t>
                      </a:r>
                      <a:endParaRPr sz="2000" dirty="0">
                        <a:solidFill>
                          <a:schemeClr val="bg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No</a:t>
                      </a:r>
                      <a:endParaRPr sz="2000" dirty="0">
                        <a:solidFill>
                          <a:schemeClr val="bg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7018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Do you believe in the importance of asking for the bride's family's blessing and permission to marry through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Pamamanhikan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?</a:t>
                      </a:r>
                      <a:endParaRPr sz="1400" dirty="0">
                        <a:solidFill>
                          <a:schemeClr val="bg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80%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888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Do you participate in the Simbang Gabi, the nine-day novena mass during Christmas season?</a:t>
                      </a:r>
                      <a:endParaRPr sz="1400" dirty="0">
                        <a:solidFill>
                          <a:schemeClr val="bg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50%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50%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412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Do you celebrate the Fiesta, the religious celebration honoring the patron saint of your town or village?</a:t>
                      </a:r>
                      <a:endParaRPr sz="1400" dirty="0">
                        <a:solidFill>
                          <a:schemeClr val="bg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60</a:t>
                      </a: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0000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40</a:t>
                      </a: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0000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699971"/>
                  </a:ext>
                </a:extLst>
              </a:tr>
              <a:tr h="599867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Do you observe the "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pagtaltal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" ritual, the reenactment of Jesus Christ's crucifixion?</a:t>
                      </a:r>
                      <a:endParaRPr sz="1400" dirty="0">
                        <a:solidFill>
                          <a:schemeClr val="bg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0000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90</a:t>
                      </a: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0000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091648"/>
                  </a:ext>
                </a:extLst>
              </a:tr>
              <a:tr h="767814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Do you show respect and gratitude to ancestors and keep their memory alive?</a:t>
                      </a:r>
                      <a:endParaRPr sz="1400" dirty="0">
                        <a:solidFill>
                          <a:schemeClr val="bg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90</a:t>
                      </a: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0000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0000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743774"/>
                  </a:ext>
                </a:extLst>
              </a:tr>
            </a:tbl>
          </a:graphicData>
        </a:graphic>
      </p:graphicFrame>
      <p:sp>
        <p:nvSpPr>
          <p:cNvPr id="33" name="Google Shape;199;p20">
            <a:extLst>
              <a:ext uri="{FF2B5EF4-FFF2-40B4-BE49-F238E27FC236}">
                <a16:creationId xmlns:a16="http://schemas.microsoft.com/office/drawing/2014/main" id="{EE8D3821-E92F-B690-15C9-AC98BE1B8CE7}"/>
              </a:ext>
            </a:extLst>
          </p:cNvPr>
          <p:cNvSpPr txBox="1">
            <a:spLocks/>
          </p:cNvSpPr>
          <p:nvPr/>
        </p:nvSpPr>
        <p:spPr>
          <a:xfrm>
            <a:off x="932263" y="-4889471"/>
            <a:ext cx="7158926" cy="79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15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pPr algn="ctr"/>
            <a:r>
              <a:rPr lang="en-PH" sz="3200" b="1" dirty="0">
                <a:latin typeface="Amasis MT Pro Black" panose="02040A04050005020304" pitchFamily="18" charset="0"/>
              </a:rPr>
              <a:t>Religious Beliefs and Practices:</a:t>
            </a:r>
          </a:p>
        </p:txBody>
      </p:sp>
    </p:spTree>
    <p:extLst>
      <p:ext uri="{BB962C8B-B14F-4D97-AF65-F5344CB8AC3E}">
        <p14:creationId xmlns:p14="http://schemas.microsoft.com/office/powerpoint/2010/main" val="2742128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7" name="Google Shape;537;p31"/>
          <p:cNvGraphicFramePr/>
          <p:nvPr>
            <p:extLst>
              <p:ext uri="{D42A27DB-BD31-4B8C-83A1-F6EECF244321}">
                <p14:modId xmlns:p14="http://schemas.microsoft.com/office/powerpoint/2010/main" val="748493612"/>
              </p:ext>
            </p:extLst>
          </p:nvPr>
        </p:nvGraphicFramePr>
        <p:xfrm>
          <a:off x="462871" y="789125"/>
          <a:ext cx="7898217" cy="3996235"/>
        </p:xfrm>
        <a:graphic>
          <a:graphicData uri="http://schemas.openxmlformats.org/drawingml/2006/table">
            <a:tbl>
              <a:tblPr>
                <a:noFill/>
                <a:tableStyleId>{F1F9E0E6-0363-4F98-8BC8-1BBFA5F0ED7B}</a:tableStyleId>
              </a:tblPr>
              <a:tblGrid>
                <a:gridCol w="412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2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800" dirty="0">
                          <a:solidFill>
                            <a:schemeClr val="dk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Religious Beliefs and Practices:</a:t>
                      </a:r>
                      <a:endParaRPr sz="1800" dirty="0">
                        <a:solidFill>
                          <a:schemeClr val="dk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Yes</a:t>
                      </a:r>
                      <a:endParaRPr sz="2000" dirty="0">
                        <a:solidFill>
                          <a:schemeClr val="bg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No</a:t>
                      </a:r>
                      <a:endParaRPr sz="2000" dirty="0">
                        <a:solidFill>
                          <a:schemeClr val="bg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7018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Do you believe in the importance of asking for the bride's family's blessing and permission to marry through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Pamamanhikan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?</a:t>
                      </a:r>
                      <a:endParaRPr sz="1400" dirty="0">
                        <a:solidFill>
                          <a:schemeClr val="bg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80%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888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Do you participate in the Simbang Gabi, the nine-day novena mass during Christmas season?</a:t>
                      </a:r>
                      <a:endParaRPr sz="1400" dirty="0">
                        <a:solidFill>
                          <a:schemeClr val="bg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50%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50%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412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Do you celebrate the Fiesta, the religious celebration honoring the patron saint of your town or village?</a:t>
                      </a:r>
                      <a:endParaRPr sz="1400" dirty="0">
                        <a:solidFill>
                          <a:schemeClr val="bg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60</a:t>
                      </a: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0000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40</a:t>
                      </a: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0000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699971"/>
                  </a:ext>
                </a:extLst>
              </a:tr>
              <a:tr h="599867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Do you observe the "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pagtaltal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" ritual, the reenactment of Jesus Christ's crucifixion?</a:t>
                      </a:r>
                      <a:endParaRPr sz="1400" dirty="0">
                        <a:solidFill>
                          <a:schemeClr val="bg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0000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90</a:t>
                      </a: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0000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091648"/>
                  </a:ext>
                </a:extLst>
              </a:tr>
              <a:tr h="767814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Do you show respect and gratitude to ancestors and keep their memory alive?</a:t>
                      </a:r>
                      <a:endParaRPr sz="1400" dirty="0">
                        <a:solidFill>
                          <a:schemeClr val="bg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90</a:t>
                      </a: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0000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0000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743774"/>
                  </a:ext>
                </a:extLst>
              </a:tr>
            </a:tbl>
          </a:graphicData>
        </a:graphic>
      </p:graphicFrame>
      <p:sp>
        <p:nvSpPr>
          <p:cNvPr id="4" name="Google Shape;199;p20">
            <a:extLst>
              <a:ext uri="{FF2B5EF4-FFF2-40B4-BE49-F238E27FC236}">
                <a16:creationId xmlns:a16="http://schemas.microsoft.com/office/drawing/2014/main" id="{4A115D7D-FB2E-F7EA-EE23-327956B5F09A}"/>
              </a:ext>
            </a:extLst>
          </p:cNvPr>
          <p:cNvSpPr txBox="1">
            <a:spLocks/>
          </p:cNvSpPr>
          <p:nvPr/>
        </p:nvSpPr>
        <p:spPr>
          <a:xfrm>
            <a:off x="1359566" y="171361"/>
            <a:ext cx="6104826" cy="75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15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pPr algn="ctr"/>
            <a:r>
              <a:rPr lang="en-PH" sz="2400" b="1" dirty="0">
                <a:latin typeface="Amasis MT Pro Black" panose="02040A04050005020304" pitchFamily="18" charset="0"/>
              </a:rPr>
              <a:t>Religious Beliefs and Practices:</a:t>
            </a:r>
          </a:p>
        </p:txBody>
      </p:sp>
      <p:sp>
        <p:nvSpPr>
          <p:cNvPr id="9" name="Google Shape;630;p35">
            <a:extLst>
              <a:ext uri="{FF2B5EF4-FFF2-40B4-BE49-F238E27FC236}">
                <a16:creationId xmlns:a16="http://schemas.microsoft.com/office/drawing/2014/main" id="{791A8AA3-40A8-A3DA-683F-86D5F513A8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7418160" y="2642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1" dirty="0">
                <a:latin typeface="Amasis MT Pro Black" panose="02040A04050005020304" pitchFamily="18" charset="0"/>
              </a:rPr>
              <a:t>Food and Cuisine:</a:t>
            </a:r>
            <a:endParaRPr b="1" dirty="0">
              <a:latin typeface="Amasis MT Pro Black" panose="02040A04050005020304" pitchFamily="18" charset="0"/>
            </a:endParaRPr>
          </a:p>
        </p:txBody>
      </p:sp>
      <p:sp>
        <p:nvSpPr>
          <p:cNvPr id="10" name="Google Shape;632;p35">
            <a:extLst>
              <a:ext uri="{FF2B5EF4-FFF2-40B4-BE49-F238E27FC236}">
                <a16:creationId xmlns:a16="http://schemas.microsoft.com/office/drawing/2014/main" id="{975DA035-D0FC-A1EF-8580-C2D98523ACD5}"/>
              </a:ext>
            </a:extLst>
          </p:cNvPr>
          <p:cNvSpPr txBox="1"/>
          <p:nvPr/>
        </p:nvSpPr>
        <p:spPr>
          <a:xfrm>
            <a:off x="12212320" y="3964836"/>
            <a:ext cx="23672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Do you eat "</a:t>
            </a:r>
            <a:r>
              <a:rPr lang="en-US" dirty="0" err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sinaing</a:t>
            </a:r>
            <a:r>
              <a:rPr lang="en-US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na</a:t>
            </a:r>
            <a:r>
              <a:rPr lang="en-US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tulingan</a:t>
            </a:r>
            <a:r>
              <a:rPr lang="en-US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," "</a:t>
            </a:r>
            <a:r>
              <a:rPr lang="en-US" dirty="0" err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linambay</a:t>
            </a:r>
            <a:r>
              <a:rPr lang="en-US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," and "kinilaw," popular Filipino dishes made of fish?</a:t>
            </a:r>
            <a:endParaRPr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" name="Google Shape;633;p35">
            <a:extLst>
              <a:ext uri="{FF2B5EF4-FFF2-40B4-BE49-F238E27FC236}">
                <a16:creationId xmlns:a16="http://schemas.microsoft.com/office/drawing/2014/main" id="{C27FC4D2-0776-BC6A-BECC-371F73BBF403}"/>
              </a:ext>
            </a:extLst>
          </p:cNvPr>
          <p:cNvSpPr txBox="1"/>
          <p:nvPr/>
        </p:nvSpPr>
        <p:spPr>
          <a:xfrm>
            <a:off x="-5166555" y="3333894"/>
            <a:ext cx="18447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YES</a:t>
            </a:r>
            <a:endParaRPr sz="2200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2" name="Google Shape;634;p35">
            <a:extLst>
              <a:ext uri="{FF2B5EF4-FFF2-40B4-BE49-F238E27FC236}">
                <a16:creationId xmlns:a16="http://schemas.microsoft.com/office/drawing/2014/main" id="{C472A055-0A99-B52B-E675-90BC06BE962B}"/>
              </a:ext>
            </a:extLst>
          </p:cNvPr>
          <p:cNvSpPr txBox="1"/>
          <p:nvPr/>
        </p:nvSpPr>
        <p:spPr>
          <a:xfrm>
            <a:off x="-5166555" y="1994622"/>
            <a:ext cx="18447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80%</a:t>
            </a:r>
            <a:endParaRPr sz="2200" dirty="0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3" name="Google Shape;636;p35">
            <a:extLst>
              <a:ext uri="{FF2B5EF4-FFF2-40B4-BE49-F238E27FC236}">
                <a16:creationId xmlns:a16="http://schemas.microsoft.com/office/drawing/2014/main" id="{C9147EFB-C4DB-F4CD-9766-2E189B4144EB}"/>
              </a:ext>
            </a:extLst>
          </p:cNvPr>
          <p:cNvSpPr txBox="1"/>
          <p:nvPr/>
        </p:nvSpPr>
        <p:spPr>
          <a:xfrm>
            <a:off x="15009400" y="3964836"/>
            <a:ext cx="2184276" cy="7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Do you weave baskets, mats, and other items from dried leaves or santol bark?</a:t>
            </a:r>
            <a:endParaRPr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" name="Google Shape;637;p35">
            <a:extLst>
              <a:ext uri="{FF2B5EF4-FFF2-40B4-BE49-F238E27FC236}">
                <a16:creationId xmlns:a16="http://schemas.microsoft.com/office/drawing/2014/main" id="{031F0E73-F387-CDBA-64F7-BA32D97ACD2B}"/>
              </a:ext>
            </a:extLst>
          </p:cNvPr>
          <p:cNvSpPr txBox="1"/>
          <p:nvPr/>
        </p:nvSpPr>
        <p:spPr>
          <a:xfrm>
            <a:off x="-2466296" y="3333894"/>
            <a:ext cx="18447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YES</a:t>
            </a:r>
            <a:endParaRPr sz="2200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5" name="Google Shape;638;p35">
            <a:extLst>
              <a:ext uri="{FF2B5EF4-FFF2-40B4-BE49-F238E27FC236}">
                <a16:creationId xmlns:a16="http://schemas.microsoft.com/office/drawing/2014/main" id="{0C2F2B21-5AD7-C49E-1C6C-DFEAFE838560}"/>
              </a:ext>
            </a:extLst>
          </p:cNvPr>
          <p:cNvSpPr txBox="1"/>
          <p:nvPr/>
        </p:nvSpPr>
        <p:spPr>
          <a:xfrm>
            <a:off x="-2466296" y="1994622"/>
            <a:ext cx="18447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30%</a:t>
            </a:r>
            <a:endParaRPr sz="2200" dirty="0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6" name="Google Shape;640;p35">
            <a:extLst>
              <a:ext uri="{FF2B5EF4-FFF2-40B4-BE49-F238E27FC236}">
                <a16:creationId xmlns:a16="http://schemas.microsoft.com/office/drawing/2014/main" id="{304D8891-2564-5D35-7BA6-50721F3390DA}"/>
              </a:ext>
            </a:extLst>
          </p:cNvPr>
          <p:cNvSpPr txBox="1"/>
          <p:nvPr/>
        </p:nvSpPr>
        <p:spPr>
          <a:xfrm>
            <a:off x="-7866769" y="3333894"/>
            <a:ext cx="18447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YES</a:t>
            </a:r>
            <a:endParaRPr sz="2200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7" name="Google Shape;641;p35">
            <a:extLst>
              <a:ext uri="{FF2B5EF4-FFF2-40B4-BE49-F238E27FC236}">
                <a16:creationId xmlns:a16="http://schemas.microsoft.com/office/drawing/2014/main" id="{1DE08371-CC33-0461-9B99-61BB6611AA1A}"/>
              </a:ext>
            </a:extLst>
          </p:cNvPr>
          <p:cNvSpPr txBox="1"/>
          <p:nvPr/>
        </p:nvSpPr>
        <p:spPr>
          <a:xfrm>
            <a:off x="9778715" y="3964836"/>
            <a:ext cx="184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Do you enjoy Filipino dishes such as adobo, sinigang, and lechon?</a:t>
            </a:r>
            <a:endParaRPr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" name="Google Shape;642;p35">
            <a:extLst>
              <a:ext uri="{FF2B5EF4-FFF2-40B4-BE49-F238E27FC236}">
                <a16:creationId xmlns:a16="http://schemas.microsoft.com/office/drawing/2014/main" id="{C72EB3F3-4AB0-7136-6D2F-C174859B6BDB}"/>
              </a:ext>
            </a:extLst>
          </p:cNvPr>
          <p:cNvSpPr txBox="1"/>
          <p:nvPr/>
        </p:nvSpPr>
        <p:spPr>
          <a:xfrm>
            <a:off x="-7866769" y="1994622"/>
            <a:ext cx="18447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100%</a:t>
            </a:r>
            <a:endParaRPr sz="2200" dirty="0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9" name="Google Shape;643;p35">
            <a:extLst>
              <a:ext uri="{FF2B5EF4-FFF2-40B4-BE49-F238E27FC236}">
                <a16:creationId xmlns:a16="http://schemas.microsoft.com/office/drawing/2014/main" id="{B45F5393-59EA-A3DB-31E9-49457A1F77BE}"/>
              </a:ext>
            </a:extLst>
          </p:cNvPr>
          <p:cNvSpPr/>
          <p:nvPr/>
        </p:nvSpPr>
        <p:spPr>
          <a:xfrm>
            <a:off x="12145780" y="1663122"/>
            <a:ext cx="1982700" cy="31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644;p35">
            <a:extLst>
              <a:ext uri="{FF2B5EF4-FFF2-40B4-BE49-F238E27FC236}">
                <a16:creationId xmlns:a16="http://schemas.microsoft.com/office/drawing/2014/main" id="{0917AA06-266A-EFCB-2F06-1CF1E75C3310}"/>
              </a:ext>
            </a:extLst>
          </p:cNvPr>
          <p:cNvSpPr/>
          <p:nvPr/>
        </p:nvSpPr>
        <p:spPr>
          <a:xfrm>
            <a:off x="12145780" y="1663135"/>
            <a:ext cx="1712460" cy="315587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645;p35">
            <a:extLst>
              <a:ext uri="{FF2B5EF4-FFF2-40B4-BE49-F238E27FC236}">
                <a16:creationId xmlns:a16="http://schemas.microsoft.com/office/drawing/2014/main" id="{F60330DB-2970-0050-752E-CAF8A6D1D3E5}"/>
              </a:ext>
            </a:extLst>
          </p:cNvPr>
          <p:cNvSpPr/>
          <p:nvPr/>
        </p:nvSpPr>
        <p:spPr>
          <a:xfrm>
            <a:off x="9445555" y="1663122"/>
            <a:ext cx="1982700" cy="31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646;p35">
            <a:extLst>
              <a:ext uri="{FF2B5EF4-FFF2-40B4-BE49-F238E27FC236}">
                <a16:creationId xmlns:a16="http://schemas.microsoft.com/office/drawing/2014/main" id="{678EAEBA-07F7-1746-8060-1F94F993C518}"/>
              </a:ext>
            </a:extLst>
          </p:cNvPr>
          <p:cNvSpPr/>
          <p:nvPr/>
        </p:nvSpPr>
        <p:spPr>
          <a:xfrm>
            <a:off x="9445554" y="1663122"/>
            <a:ext cx="1982700" cy="315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647;p35">
            <a:extLst>
              <a:ext uri="{FF2B5EF4-FFF2-40B4-BE49-F238E27FC236}">
                <a16:creationId xmlns:a16="http://schemas.microsoft.com/office/drawing/2014/main" id="{5865F030-C3FD-EC63-AC99-0393891EEEC1}"/>
              </a:ext>
            </a:extLst>
          </p:cNvPr>
          <p:cNvSpPr/>
          <p:nvPr/>
        </p:nvSpPr>
        <p:spPr>
          <a:xfrm>
            <a:off x="14846005" y="1663122"/>
            <a:ext cx="1982700" cy="31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648;p35">
            <a:extLst>
              <a:ext uri="{FF2B5EF4-FFF2-40B4-BE49-F238E27FC236}">
                <a16:creationId xmlns:a16="http://schemas.microsoft.com/office/drawing/2014/main" id="{7E69A02B-7FF9-6FE4-C3D6-943157761A21}"/>
              </a:ext>
            </a:extLst>
          </p:cNvPr>
          <p:cNvSpPr/>
          <p:nvPr/>
        </p:nvSpPr>
        <p:spPr>
          <a:xfrm>
            <a:off x="14846005" y="1663135"/>
            <a:ext cx="587035" cy="315587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649;p35">
            <a:extLst>
              <a:ext uri="{FF2B5EF4-FFF2-40B4-BE49-F238E27FC236}">
                <a16:creationId xmlns:a16="http://schemas.microsoft.com/office/drawing/2014/main" id="{1FEC8A7B-2786-3D37-98DD-6C87052FA037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>
            <a:off x="-6944419" y="2415822"/>
            <a:ext cx="0" cy="91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650;p35">
            <a:extLst>
              <a:ext uri="{FF2B5EF4-FFF2-40B4-BE49-F238E27FC236}">
                <a16:creationId xmlns:a16="http://schemas.microsoft.com/office/drawing/2014/main" id="{9AC55535-5597-BA9C-1A14-F0E6A647B1BF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>
            <a:off x="-4244205" y="2415822"/>
            <a:ext cx="0" cy="91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651;p35">
            <a:extLst>
              <a:ext uri="{FF2B5EF4-FFF2-40B4-BE49-F238E27FC236}">
                <a16:creationId xmlns:a16="http://schemas.microsoft.com/office/drawing/2014/main" id="{8412A51C-67DF-9DFC-F490-70DB304813CB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-1543946" y="2415822"/>
            <a:ext cx="0" cy="91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" name="Google Shape;652;p35">
            <a:extLst>
              <a:ext uri="{FF2B5EF4-FFF2-40B4-BE49-F238E27FC236}">
                <a16:creationId xmlns:a16="http://schemas.microsoft.com/office/drawing/2014/main" id="{69BB9663-AB86-742B-0BE3-66747BC138DD}"/>
              </a:ext>
            </a:extLst>
          </p:cNvPr>
          <p:cNvGrpSpPr/>
          <p:nvPr/>
        </p:nvGrpSpPr>
        <p:grpSpPr>
          <a:xfrm>
            <a:off x="12953550" y="1062937"/>
            <a:ext cx="367165" cy="368091"/>
            <a:chOff x="-63250675" y="2664125"/>
            <a:chExt cx="317425" cy="318225"/>
          </a:xfrm>
        </p:grpSpPr>
        <p:sp>
          <p:nvSpPr>
            <p:cNvPr id="29" name="Google Shape;653;p35">
              <a:extLst>
                <a:ext uri="{FF2B5EF4-FFF2-40B4-BE49-F238E27FC236}">
                  <a16:creationId xmlns:a16="http://schemas.microsoft.com/office/drawing/2014/main" id="{E9FB9317-D10B-936D-C202-68E559A74474}"/>
                </a:ext>
              </a:extLst>
            </p:cNvPr>
            <p:cNvSpPr/>
            <p:nvPr/>
          </p:nvSpPr>
          <p:spPr>
            <a:xfrm>
              <a:off x="-63250675" y="2664125"/>
              <a:ext cx="317425" cy="318225"/>
            </a:xfrm>
            <a:custGeom>
              <a:avLst/>
              <a:gdLst/>
              <a:ahLst/>
              <a:cxnLst/>
              <a:rect l="l" t="t" r="r" b="b"/>
              <a:pathLst>
                <a:path w="12697" h="12729" extrusionOk="0">
                  <a:moveTo>
                    <a:pt x="6364" y="2521"/>
                  </a:moveTo>
                  <a:cubicBezTo>
                    <a:pt x="8475" y="2521"/>
                    <a:pt x="10208" y="4254"/>
                    <a:pt x="10208" y="6396"/>
                  </a:cubicBezTo>
                  <a:cubicBezTo>
                    <a:pt x="10208" y="8507"/>
                    <a:pt x="8475" y="10240"/>
                    <a:pt x="6364" y="10240"/>
                  </a:cubicBezTo>
                  <a:cubicBezTo>
                    <a:pt x="4222" y="10240"/>
                    <a:pt x="2489" y="8507"/>
                    <a:pt x="2489" y="6396"/>
                  </a:cubicBezTo>
                  <a:cubicBezTo>
                    <a:pt x="2489" y="4254"/>
                    <a:pt x="4222" y="2521"/>
                    <a:pt x="6364" y="2521"/>
                  </a:cubicBezTo>
                  <a:close/>
                  <a:moveTo>
                    <a:pt x="6364" y="1"/>
                  </a:moveTo>
                  <a:cubicBezTo>
                    <a:pt x="6112" y="1"/>
                    <a:pt x="5923" y="190"/>
                    <a:pt x="5923" y="442"/>
                  </a:cubicBezTo>
                  <a:lnTo>
                    <a:pt x="5923" y="1702"/>
                  </a:lnTo>
                  <a:cubicBezTo>
                    <a:pt x="4946" y="1765"/>
                    <a:pt x="4033" y="2174"/>
                    <a:pt x="3308" y="2773"/>
                  </a:cubicBezTo>
                  <a:lnTo>
                    <a:pt x="2426" y="1859"/>
                  </a:lnTo>
                  <a:cubicBezTo>
                    <a:pt x="2347" y="1781"/>
                    <a:pt x="2237" y="1741"/>
                    <a:pt x="2127" y="1741"/>
                  </a:cubicBezTo>
                  <a:cubicBezTo>
                    <a:pt x="2017" y="1741"/>
                    <a:pt x="1906" y="1781"/>
                    <a:pt x="1827" y="1859"/>
                  </a:cubicBezTo>
                  <a:cubicBezTo>
                    <a:pt x="1670" y="2017"/>
                    <a:pt x="1670" y="2300"/>
                    <a:pt x="1827" y="2458"/>
                  </a:cubicBezTo>
                  <a:lnTo>
                    <a:pt x="2741" y="3340"/>
                  </a:lnTo>
                  <a:cubicBezTo>
                    <a:pt x="2143" y="4065"/>
                    <a:pt x="1733" y="4978"/>
                    <a:pt x="1670" y="5955"/>
                  </a:cubicBezTo>
                  <a:lnTo>
                    <a:pt x="410" y="5955"/>
                  </a:lnTo>
                  <a:cubicBezTo>
                    <a:pt x="158" y="5955"/>
                    <a:pt x="0" y="6144"/>
                    <a:pt x="0" y="6333"/>
                  </a:cubicBezTo>
                  <a:cubicBezTo>
                    <a:pt x="0" y="6585"/>
                    <a:pt x="221" y="6774"/>
                    <a:pt x="410" y="6774"/>
                  </a:cubicBezTo>
                  <a:lnTo>
                    <a:pt x="1670" y="6774"/>
                  </a:lnTo>
                  <a:cubicBezTo>
                    <a:pt x="1733" y="7751"/>
                    <a:pt x="2143" y="8664"/>
                    <a:pt x="2741" y="9389"/>
                  </a:cubicBezTo>
                  <a:lnTo>
                    <a:pt x="1827" y="10271"/>
                  </a:lnTo>
                  <a:cubicBezTo>
                    <a:pt x="1670" y="10429"/>
                    <a:pt x="1670" y="10712"/>
                    <a:pt x="1827" y="10870"/>
                  </a:cubicBezTo>
                  <a:cubicBezTo>
                    <a:pt x="1890" y="10964"/>
                    <a:pt x="2017" y="10996"/>
                    <a:pt x="2111" y="10996"/>
                  </a:cubicBezTo>
                  <a:cubicBezTo>
                    <a:pt x="2174" y="10996"/>
                    <a:pt x="2300" y="10964"/>
                    <a:pt x="2363" y="10870"/>
                  </a:cubicBezTo>
                  <a:lnTo>
                    <a:pt x="3277" y="9956"/>
                  </a:lnTo>
                  <a:cubicBezTo>
                    <a:pt x="4001" y="10555"/>
                    <a:pt x="4883" y="10964"/>
                    <a:pt x="5892" y="11027"/>
                  </a:cubicBezTo>
                  <a:lnTo>
                    <a:pt x="5892" y="12287"/>
                  </a:lnTo>
                  <a:cubicBezTo>
                    <a:pt x="5892" y="12508"/>
                    <a:pt x="6081" y="12729"/>
                    <a:pt x="6301" y="12729"/>
                  </a:cubicBezTo>
                  <a:cubicBezTo>
                    <a:pt x="6553" y="12729"/>
                    <a:pt x="6711" y="12508"/>
                    <a:pt x="6711" y="12287"/>
                  </a:cubicBezTo>
                  <a:lnTo>
                    <a:pt x="6711" y="11027"/>
                  </a:lnTo>
                  <a:cubicBezTo>
                    <a:pt x="7687" y="10964"/>
                    <a:pt x="8601" y="10555"/>
                    <a:pt x="9294" y="9956"/>
                  </a:cubicBezTo>
                  <a:lnTo>
                    <a:pt x="10208" y="10870"/>
                  </a:lnTo>
                  <a:cubicBezTo>
                    <a:pt x="10302" y="10964"/>
                    <a:pt x="10397" y="10996"/>
                    <a:pt x="10491" y="10996"/>
                  </a:cubicBezTo>
                  <a:cubicBezTo>
                    <a:pt x="10617" y="10996"/>
                    <a:pt x="10680" y="10964"/>
                    <a:pt x="10775" y="10870"/>
                  </a:cubicBezTo>
                  <a:cubicBezTo>
                    <a:pt x="10932" y="10712"/>
                    <a:pt x="10932" y="10429"/>
                    <a:pt x="10775" y="10271"/>
                  </a:cubicBezTo>
                  <a:lnTo>
                    <a:pt x="9861" y="9389"/>
                  </a:lnTo>
                  <a:cubicBezTo>
                    <a:pt x="10460" y="8664"/>
                    <a:pt x="10838" y="7751"/>
                    <a:pt x="10932" y="6774"/>
                  </a:cubicBezTo>
                  <a:lnTo>
                    <a:pt x="12193" y="6774"/>
                  </a:lnTo>
                  <a:cubicBezTo>
                    <a:pt x="12413" y="6774"/>
                    <a:pt x="12602" y="6585"/>
                    <a:pt x="12602" y="6333"/>
                  </a:cubicBezTo>
                  <a:cubicBezTo>
                    <a:pt x="12697" y="6144"/>
                    <a:pt x="12508" y="5955"/>
                    <a:pt x="12256" y="5955"/>
                  </a:cubicBezTo>
                  <a:lnTo>
                    <a:pt x="10995" y="5955"/>
                  </a:lnTo>
                  <a:cubicBezTo>
                    <a:pt x="10932" y="4978"/>
                    <a:pt x="10523" y="4065"/>
                    <a:pt x="9924" y="3340"/>
                  </a:cubicBezTo>
                  <a:lnTo>
                    <a:pt x="10838" y="2458"/>
                  </a:lnTo>
                  <a:cubicBezTo>
                    <a:pt x="10995" y="2300"/>
                    <a:pt x="10995" y="2017"/>
                    <a:pt x="10838" y="1859"/>
                  </a:cubicBezTo>
                  <a:cubicBezTo>
                    <a:pt x="10759" y="1781"/>
                    <a:pt x="10649" y="1741"/>
                    <a:pt x="10539" y="1741"/>
                  </a:cubicBezTo>
                  <a:cubicBezTo>
                    <a:pt x="10428" y="1741"/>
                    <a:pt x="10318" y="1781"/>
                    <a:pt x="10239" y="1859"/>
                  </a:cubicBezTo>
                  <a:lnTo>
                    <a:pt x="9357" y="2773"/>
                  </a:lnTo>
                  <a:cubicBezTo>
                    <a:pt x="8633" y="2174"/>
                    <a:pt x="7719" y="1765"/>
                    <a:pt x="6742" y="1702"/>
                  </a:cubicBezTo>
                  <a:lnTo>
                    <a:pt x="6742" y="442"/>
                  </a:lnTo>
                  <a:cubicBezTo>
                    <a:pt x="6742" y="190"/>
                    <a:pt x="6553" y="1"/>
                    <a:pt x="6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4;p35">
              <a:extLst>
                <a:ext uri="{FF2B5EF4-FFF2-40B4-BE49-F238E27FC236}">
                  <a16:creationId xmlns:a16="http://schemas.microsoft.com/office/drawing/2014/main" id="{DFEE15E1-80B5-8B6E-0434-A61DBBDB4C59}"/>
                </a:ext>
              </a:extLst>
            </p:cNvPr>
            <p:cNvSpPr/>
            <p:nvPr/>
          </p:nvSpPr>
          <p:spPr>
            <a:xfrm>
              <a:off x="-63167975" y="2747625"/>
              <a:ext cx="152025" cy="152025"/>
            </a:xfrm>
            <a:custGeom>
              <a:avLst/>
              <a:gdLst/>
              <a:ahLst/>
              <a:cxnLst/>
              <a:rect l="l" t="t" r="r" b="b"/>
              <a:pathLst>
                <a:path w="6081" h="6081" extrusionOk="0">
                  <a:moveTo>
                    <a:pt x="2615" y="819"/>
                  </a:moveTo>
                  <a:lnTo>
                    <a:pt x="2615" y="1701"/>
                  </a:lnTo>
                  <a:cubicBezTo>
                    <a:pt x="2521" y="1733"/>
                    <a:pt x="2458" y="1733"/>
                    <a:pt x="2363" y="1764"/>
                  </a:cubicBezTo>
                  <a:lnTo>
                    <a:pt x="1796" y="1197"/>
                  </a:lnTo>
                  <a:cubicBezTo>
                    <a:pt x="2017" y="1040"/>
                    <a:pt x="2300" y="914"/>
                    <a:pt x="2615" y="819"/>
                  </a:cubicBezTo>
                  <a:close/>
                  <a:moveTo>
                    <a:pt x="3434" y="882"/>
                  </a:moveTo>
                  <a:cubicBezTo>
                    <a:pt x="3749" y="914"/>
                    <a:pt x="4033" y="1040"/>
                    <a:pt x="4253" y="1229"/>
                  </a:cubicBezTo>
                  <a:lnTo>
                    <a:pt x="3686" y="1827"/>
                  </a:lnTo>
                  <a:cubicBezTo>
                    <a:pt x="3592" y="1796"/>
                    <a:pt x="3529" y="1733"/>
                    <a:pt x="3434" y="1733"/>
                  </a:cubicBezTo>
                  <a:lnTo>
                    <a:pt x="3434" y="882"/>
                  </a:lnTo>
                  <a:close/>
                  <a:moveTo>
                    <a:pt x="1197" y="1796"/>
                  </a:moveTo>
                  <a:lnTo>
                    <a:pt x="1796" y="2363"/>
                  </a:lnTo>
                  <a:cubicBezTo>
                    <a:pt x="1733" y="2457"/>
                    <a:pt x="1701" y="2520"/>
                    <a:pt x="1701" y="2615"/>
                  </a:cubicBezTo>
                  <a:lnTo>
                    <a:pt x="851" y="2615"/>
                  </a:lnTo>
                  <a:cubicBezTo>
                    <a:pt x="914" y="2300"/>
                    <a:pt x="1040" y="2016"/>
                    <a:pt x="1197" y="1796"/>
                  </a:cubicBezTo>
                  <a:close/>
                  <a:moveTo>
                    <a:pt x="4852" y="1796"/>
                  </a:moveTo>
                  <a:cubicBezTo>
                    <a:pt x="5010" y="2016"/>
                    <a:pt x="5136" y="2300"/>
                    <a:pt x="5199" y="2615"/>
                  </a:cubicBezTo>
                  <a:lnTo>
                    <a:pt x="4348" y="2615"/>
                  </a:lnTo>
                  <a:cubicBezTo>
                    <a:pt x="4316" y="2520"/>
                    <a:pt x="4316" y="2457"/>
                    <a:pt x="4253" y="2363"/>
                  </a:cubicBezTo>
                  <a:lnTo>
                    <a:pt x="4852" y="1796"/>
                  </a:lnTo>
                  <a:close/>
                  <a:moveTo>
                    <a:pt x="3056" y="2457"/>
                  </a:moveTo>
                  <a:cubicBezTo>
                    <a:pt x="3214" y="2457"/>
                    <a:pt x="3308" y="2520"/>
                    <a:pt x="3434" y="2615"/>
                  </a:cubicBezTo>
                  <a:cubicBezTo>
                    <a:pt x="3560" y="2741"/>
                    <a:pt x="3592" y="2836"/>
                    <a:pt x="3592" y="2993"/>
                  </a:cubicBezTo>
                  <a:cubicBezTo>
                    <a:pt x="3592" y="3151"/>
                    <a:pt x="3529" y="3308"/>
                    <a:pt x="3434" y="3403"/>
                  </a:cubicBezTo>
                  <a:cubicBezTo>
                    <a:pt x="3308" y="3529"/>
                    <a:pt x="3214" y="3560"/>
                    <a:pt x="3056" y="3560"/>
                  </a:cubicBezTo>
                  <a:cubicBezTo>
                    <a:pt x="2899" y="3560"/>
                    <a:pt x="2773" y="3466"/>
                    <a:pt x="2647" y="3403"/>
                  </a:cubicBezTo>
                  <a:cubicBezTo>
                    <a:pt x="2521" y="3277"/>
                    <a:pt x="2489" y="3151"/>
                    <a:pt x="2489" y="2993"/>
                  </a:cubicBezTo>
                  <a:cubicBezTo>
                    <a:pt x="2489" y="2836"/>
                    <a:pt x="2584" y="2741"/>
                    <a:pt x="2647" y="2615"/>
                  </a:cubicBezTo>
                  <a:cubicBezTo>
                    <a:pt x="2773" y="2489"/>
                    <a:pt x="2899" y="2457"/>
                    <a:pt x="3056" y="2457"/>
                  </a:cubicBezTo>
                  <a:close/>
                  <a:moveTo>
                    <a:pt x="1733" y="3434"/>
                  </a:moveTo>
                  <a:cubicBezTo>
                    <a:pt x="1796" y="3529"/>
                    <a:pt x="1796" y="3592"/>
                    <a:pt x="1828" y="3686"/>
                  </a:cubicBezTo>
                  <a:lnTo>
                    <a:pt x="1229" y="4253"/>
                  </a:lnTo>
                  <a:cubicBezTo>
                    <a:pt x="1040" y="4033"/>
                    <a:pt x="914" y="3749"/>
                    <a:pt x="882" y="3434"/>
                  </a:cubicBezTo>
                  <a:close/>
                  <a:moveTo>
                    <a:pt x="5199" y="3434"/>
                  </a:moveTo>
                  <a:cubicBezTo>
                    <a:pt x="5136" y="3749"/>
                    <a:pt x="5010" y="4033"/>
                    <a:pt x="4852" y="4253"/>
                  </a:cubicBezTo>
                  <a:lnTo>
                    <a:pt x="4253" y="3686"/>
                  </a:lnTo>
                  <a:cubicBezTo>
                    <a:pt x="4316" y="3592"/>
                    <a:pt x="4348" y="3529"/>
                    <a:pt x="4348" y="3434"/>
                  </a:cubicBezTo>
                  <a:close/>
                  <a:moveTo>
                    <a:pt x="2363" y="4253"/>
                  </a:moveTo>
                  <a:cubicBezTo>
                    <a:pt x="2458" y="4316"/>
                    <a:pt x="2521" y="4348"/>
                    <a:pt x="2615" y="4348"/>
                  </a:cubicBezTo>
                  <a:lnTo>
                    <a:pt x="2615" y="5198"/>
                  </a:lnTo>
                  <a:cubicBezTo>
                    <a:pt x="2300" y="5167"/>
                    <a:pt x="2017" y="5041"/>
                    <a:pt x="1796" y="4852"/>
                  </a:cubicBezTo>
                  <a:lnTo>
                    <a:pt x="2363" y="4253"/>
                  </a:lnTo>
                  <a:close/>
                  <a:moveTo>
                    <a:pt x="3686" y="4253"/>
                  </a:moveTo>
                  <a:lnTo>
                    <a:pt x="4253" y="4852"/>
                  </a:lnTo>
                  <a:cubicBezTo>
                    <a:pt x="4033" y="5009"/>
                    <a:pt x="3749" y="5135"/>
                    <a:pt x="3434" y="5198"/>
                  </a:cubicBezTo>
                  <a:lnTo>
                    <a:pt x="3434" y="4348"/>
                  </a:lnTo>
                  <a:cubicBezTo>
                    <a:pt x="3529" y="4316"/>
                    <a:pt x="3592" y="4316"/>
                    <a:pt x="3686" y="4253"/>
                  </a:cubicBezTo>
                  <a:close/>
                  <a:moveTo>
                    <a:pt x="3056" y="0"/>
                  </a:moveTo>
                  <a:cubicBezTo>
                    <a:pt x="1355" y="0"/>
                    <a:pt x="0" y="1386"/>
                    <a:pt x="0" y="3056"/>
                  </a:cubicBezTo>
                  <a:cubicBezTo>
                    <a:pt x="0" y="3875"/>
                    <a:pt x="315" y="4631"/>
                    <a:pt x="882" y="5167"/>
                  </a:cubicBezTo>
                  <a:cubicBezTo>
                    <a:pt x="1229" y="5608"/>
                    <a:pt x="2111" y="6081"/>
                    <a:pt x="3056" y="6081"/>
                  </a:cubicBezTo>
                  <a:cubicBezTo>
                    <a:pt x="4694" y="6081"/>
                    <a:pt x="6081" y="4726"/>
                    <a:pt x="6081" y="3056"/>
                  </a:cubicBezTo>
                  <a:cubicBezTo>
                    <a:pt x="6081" y="1355"/>
                    <a:pt x="4694" y="0"/>
                    <a:pt x="30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655;p35">
            <a:extLst>
              <a:ext uri="{FF2B5EF4-FFF2-40B4-BE49-F238E27FC236}">
                <a16:creationId xmlns:a16="http://schemas.microsoft.com/office/drawing/2014/main" id="{A7932CF6-7134-ED22-9846-1ECE75D272BE}"/>
              </a:ext>
            </a:extLst>
          </p:cNvPr>
          <p:cNvGrpSpPr/>
          <p:nvPr/>
        </p:nvGrpSpPr>
        <p:grpSpPr>
          <a:xfrm>
            <a:off x="10252413" y="1065149"/>
            <a:ext cx="368987" cy="363666"/>
            <a:chOff x="-64774725" y="1916550"/>
            <a:chExt cx="319000" cy="314400"/>
          </a:xfrm>
        </p:grpSpPr>
        <p:sp>
          <p:nvSpPr>
            <p:cNvPr id="32" name="Google Shape;656;p35">
              <a:extLst>
                <a:ext uri="{FF2B5EF4-FFF2-40B4-BE49-F238E27FC236}">
                  <a16:creationId xmlns:a16="http://schemas.microsoft.com/office/drawing/2014/main" id="{D6781C4C-FFE7-6BD3-F6D2-2CF74B442B7E}"/>
                </a:ext>
              </a:extLst>
            </p:cNvPr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57;p35">
              <a:extLst>
                <a:ext uri="{FF2B5EF4-FFF2-40B4-BE49-F238E27FC236}">
                  <a16:creationId xmlns:a16="http://schemas.microsoft.com/office/drawing/2014/main" id="{D951578E-2B11-2654-5367-9F45A5E6CA3B}"/>
                </a:ext>
              </a:extLst>
            </p:cNvPr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658;p35">
            <a:extLst>
              <a:ext uri="{FF2B5EF4-FFF2-40B4-BE49-F238E27FC236}">
                <a16:creationId xmlns:a16="http://schemas.microsoft.com/office/drawing/2014/main" id="{161F8CD2-6CBA-2E8F-93E7-D5F55CBACDE8}"/>
              </a:ext>
            </a:extLst>
          </p:cNvPr>
          <p:cNvGrpSpPr/>
          <p:nvPr/>
        </p:nvGrpSpPr>
        <p:grpSpPr>
          <a:xfrm>
            <a:off x="15661721" y="1072738"/>
            <a:ext cx="351315" cy="348513"/>
            <a:chOff x="6167350" y="2672800"/>
            <a:chExt cx="297750" cy="295375"/>
          </a:xfrm>
        </p:grpSpPr>
        <p:sp>
          <p:nvSpPr>
            <p:cNvPr id="35" name="Google Shape;659;p35">
              <a:extLst>
                <a:ext uri="{FF2B5EF4-FFF2-40B4-BE49-F238E27FC236}">
                  <a16:creationId xmlns:a16="http://schemas.microsoft.com/office/drawing/2014/main" id="{CEF1E5D0-F923-9B55-54CC-C8BAE6DD3E3D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0;p35">
              <a:extLst>
                <a:ext uri="{FF2B5EF4-FFF2-40B4-BE49-F238E27FC236}">
                  <a16:creationId xmlns:a16="http://schemas.microsoft.com/office/drawing/2014/main" id="{B6B82FCE-4F21-CEBE-A706-C408A338C547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1;p35">
              <a:extLst>
                <a:ext uri="{FF2B5EF4-FFF2-40B4-BE49-F238E27FC236}">
                  <a16:creationId xmlns:a16="http://schemas.microsoft.com/office/drawing/2014/main" id="{42FC07B4-D0CC-0CC1-6B8D-D446FE74AFD0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2;p35">
              <a:extLst>
                <a:ext uri="{FF2B5EF4-FFF2-40B4-BE49-F238E27FC236}">
                  <a16:creationId xmlns:a16="http://schemas.microsoft.com/office/drawing/2014/main" id="{6D96669A-603B-8423-4C5F-DDDE49AB0A1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3;p35">
              <a:extLst>
                <a:ext uri="{FF2B5EF4-FFF2-40B4-BE49-F238E27FC236}">
                  <a16:creationId xmlns:a16="http://schemas.microsoft.com/office/drawing/2014/main" id="{5389645F-BD2A-E17F-90A4-44B7669AB09D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7" name="Google Shape;537;p31"/>
          <p:cNvGraphicFramePr/>
          <p:nvPr>
            <p:extLst>
              <p:ext uri="{D42A27DB-BD31-4B8C-83A1-F6EECF244321}">
                <p14:modId xmlns:p14="http://schemas.microsoft.com/office/powerpoint/2010/main" val="1296374945"/>
              </p:ext>
            </p:extLst>
          </p:nvPr>
        </p:nvGraphicFramePr>
        <p:xfrm>
          <a:off x="1052151" y="-4372155"/>
          <a:ext cx="7898217" cy="3996235"/>
        </p:xfrm>
        <a:graphic>
          <a:graphicData uri="http://schemas.openxmlformats.org/drawingml/2006/table">
            <a:tbl>
              <a:tblPr>
                <a:noFill/>
                <a:tableStyleId>{F1F9E0E6-0363-4F98-8BC8-1BBFA5F0ED7B}</a:tableStyleId>
              </a:tblPr>
              <a:tblGrid>
                <a:gridCol w="412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2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800" dirty="0">
                          <a:solidFill>
                            <a:schemeClr val="dk2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Religious Beliefs and Practices:</a:t>
                      </a:r>
                      <a:endParaRPr sz="1800" dirty="0">
                        <a:solidFill>
                          <a:schemeClr val="dk2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Yes</a:t>
                      </a:r>
                      <a:endParaRPr sz="2000" dirty="0">
                        <a:solidFill>
                          <a:schemeClr val="bg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No</a:t>
                      </a:r>
                      <a:endParaRPr sz="2000" dirty="0">
                        <a:solidFill>
                          <a:schemeClr val="bg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7018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Do you believe in the importance of asking for the bride's family's blessing and permission to marry through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Pamamanhikan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?</a:t>
                      </a:r>
                      <a:endParaRPr sz="1400" dirty="0">
                        <a:solidFill>
                          <a:schemeClr val="bg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80%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888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Do you participate in the Simbang Gabi, the nine-day novena mass during Christmas season?</a:t>
                      </a:r>
                      <a:endParaRPr sz="1400" dirty="0">
                        <a:solidFill>
                          <a:schemeClr val="bg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50%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50%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412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Do you celebrate the Fiesta, the religious celebration honoring the patron saint of your town or village?</a:t>
                      </a:r>
                      <a:endParaRPr sz="1400" dirty="0">
                        <a:solidFill>
                          <a:schemeClr val="bg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60</a:t>
                      </a: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0000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40</a:t>
                      </a: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0000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699971"/>
                  </a:ext>
                </a:extLst>
              </a:tr>
              <a:tr h="599867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Do you observe the "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pagtaltal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" ritual, the reenactment of Jesus Christ's crucifixion?</a:t>
                      </a:r>
                      <a:endParaRPr sz="1400" dirty="0">
                        <a:solidFill>
                          <a:schemeClr val="bg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0000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90</a:t>
                      </a: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0000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091648"/>
                  </a:ext>
                </a:extLst>
              </a:tr>
              <a:tr h="767814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Do you show respect and gratitude to ancestors and keep their memory alive?</a:t>
                      </a:r>
                      <a:endParaRPr sz="1400" dirty="0">
                        <a:solidFill>
                          <a:schemeClr val="bg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0000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90</a:t>
                      </a: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0000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r>
                        <a:rPr lang="en" sz="1600" dirty="0">
                          <a:solidFill>
                            <a:schemeClr val="dk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600" dirty="0">
                        <a:solidFill>
                          <a:schemeClr val="dk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0000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743774"/>
                  </a:ext>
                </a:extLst>
              </a:tr>
            </a:tbl>
          </a:graphicData>
        </a:graphic>
      </p:graphicFrame>
      <p:sp>
        <p:nvSpPr>
          <p:cNvPr id="4" name="Google Shape;199;p20">
            <a:extLst>
              <a:ext uri="{FF2B5EF4-FFF2-40B4-BE49-F238E27FC236}">
                <a16:creationId xmlns:a16="http://schemas.microsoft.com/office/drawing/2014/main" id="{4A115D7D-FB2E-F7EA-EE23-327956B5F09A}"/>
              </a:ext>
            </a:extLst>
          </p:cNvPr>
          <p:cNvSpPr txBox="1">
            <a:spLocks/>
          </p:cNvSpPr>
          <p:nvPr/>
        </p:nvSpPr>
        <p:spPr>
          <a:xfrm>
            <a:off x="1603406" y="5515521"/>
            <a:ext cx="6104826" cy="75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15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pPr algn="ctr"/>
            <a:r>
              <a:rPr lang="en-PH" sz="2400" b="1" dirty="0">
                <a:latin typeface="Amasis MT Pro Black" panose="02040A04050005020304" pitchFamily="18" charset="0"/>
              </a:rPr>
              <a:t>Religious Beliefs and Practices:</a:t>
            </a:r>
          </a:p>
        </p:txBody>
      </p:sp>
      <p:sp>
        <p:nvSpPr>
          <p:cNvPr id="9" name="Google Shape;630;p35">
            <a:extLst>
              <a:ext uri="{FF2B5EF4-FFF2-40B4-BE49-F238E27FC236}">
                <a16:creationId xmlns:a16="http://schemas.microsoft.com/office/drawing/2014/main" id="{791A8AA3-40A8-A3DA-683F-86D5F513A8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640" y="2236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1" dirty="0">
                <a:latin typeface="Amasis MT Pro Black" panose="02040A04050005020304" pitchFamily="18" charset="0"/>
              </a:rPr>
              <a:t>Food and Cuisine:</a:t>
            </a:r>
            <a:endParaRPr b="1" dirty="0">
              <a:latin typeface="Amasis MT Pro Black" panose="02040A04050005020304" pitchFamily="18" charset="0"/>
            </a:endParaRPr>
          </a:p>
        </p:txBody>
      </p:sp>
      <p:sp>
        <p:nvSpPr>
          <p:cNvPr id="10" name="Google Shape;632;p35">
            <a:extLst>
              <a:ext uri="{FF2B5EF4-FFF2-40B4-BE49-F238E27FC236}">
                <a16:creationId xmlns:a16="http://schemas.microsoft.com/office/drawing/2014/main" id="{975DA035-D0FC-A1EF-8580-C2D98523ACD5}"/>
              </a:ext>
            </a:extLst>
          </p:cNvPr>
          <p:cNvSpPr txBox="1"/>
          <p:nvPr/>
        </p:nvSpPr>
        <p:spPr>
          <a:xfrm>
            <a:off x="3218925" y="3550599"/>
            <a:ext cx="23672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Do you eat "</a:t>
            </a:r>
            <a:r>
              <a:rPr lang="en-US" dirty="0" err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sinaing</a:t>
            </a:r>
            <a:r>
              <a:rPr lang="en-US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na</a:t>
            </a:r>
            <a:r>
              <a:rPr lang="en-US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tulingan</a:t>
            </a:r>
            <a:r>
              <a:rPr lang="en-US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," "</a:t>
            </a:r>
            <a:r>
              <a:rPr lang="en-US" dirty="0" err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linambay</a:t>
            </a:r>
            <a:r>
              <a:rPr lang="en-US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," and "kinilaw," popular Filipino dishes made of fish?</a:t>
            </a:r>
            <a:endParaRPr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" name="Google Shape;633;p35">
            <a:extLst>
              <a:ext uri="{FF2B5EF4-FFF2-40B4-BE49-F238E27FC236}">
                <a16:creationId xmlns:a16="http://schemas.microsoft.com/office/drawing/2014/main" id="{C27FC4D2-0776-BC6A-BECC-371F73BBF403}"/>
              </a:ext>
            </a:extLst>
          </p:cNvPr>
          <p:cNvSpPr txBox="1"/>
          <p:nvPr/>
        </p:nvSpPr>
        <p:spPr>
          <a:xfrm>
            <a:off x="3561275" y="3211921"/>
            <a:ext cx="18447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YES</a:t>
            </a:r>
            <a:endParaRPr sz="2200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2" name="Google Shape;634;p35">
            <a:extLst>
              <a:ext uri="{FF2B5EF4-FFF2-40B4-BE49-F238E27FC236}">
                <a16:creationId xmlns:a16="http://schemas.microsoft.com/office/drawing/2014/main" id="{C472A055-0A99-B52B-E675-90BC06BE962B}"/>
              </a:ext>
            </a:extLst>
          </p:cNvPr>
          <p:cNvSpPr txBox="1"/>
          <p:nvPr/>
        </p:nvSpPr>
        <p:spPr>
          <a:xfrm>
            <a:off x="3561275" y="1872649"/>
            <a:ext cx="18447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80%</a:t>
            </a:r>
            <a:endParaRPr sz="2200" dirty="0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3" name="Google Shape;636;p35">
            <a:extLst>
              <a:ext uri="{FF2B5EF4-FFF2-40B4-BE49-F238E27FC236}">
                <a16:creationId xmlns:a16="http://schemas.microsoft.com/office/drawing/2014/main" id="{C9147EFB-C4DB-F4CD-9766-2E189B4144EB}"/>
              </a:ext>
            </a:extLst>
          </p:cNvPr>
          <p:cNvSpPr txBox="1"/>
          <p:nvPr/>
        </p:nvSpPr>
        <p:spPr>
          <a:xfrm>
            <a:off x="6016005" y="3550599"/>
            <a:ext cx="2184276" cy="7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Do you weave baskets, mats, and other items from dried leaves or santol bark?</a:t>
            </a:r>
            <a:endParaRPr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" name="Google Shape;637;p35">
            <a:extLst>
              <a:ext uri="{FF2B5EF4-FFF2-40B4-BE49-F238E27FC236}">
                <a16:creationId xmlns:a16="http://schemas.microsoft.com/office/drawing/2014/main" id="{031F0E73-F387-CDBA-64F7-BA32D97ACD2B}"/>
              </a:ext>
            </a:extLst>
          </p:cNvPr>
          <p:cNvSpPr txBox="1"/>
          <p:nvPr/>
        </p:nvSpPr>
        <p:spPr>
          <a:xfrm>
            <a:off x="6261534" y="3211921"/>
            <a:ext cx="18447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YES</a:t>
            </a:r>
            <a:endParaRPr sz="2200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5" name="Google Shape;638;p35">
            <a:extLst>
              <a:ext uri="{FF2B5EF4-FFF2-40B4-BE49-F238E27FC236}">
                <a16:creationId xmlns:a16="http://schemas.microsoft.com/office/drawing/2014/main" id="{0C2F2B21-5AD7-C49E-1C6C-DFEAFE838560}"/>
              </a:ext>
            </a:extLst>
          </p:cNvPr>
          <p:cNvSpPr txBox="1"/>
          <p:nvPr/>
        </p:nvSpPr>
        <p:spPr>
          <a:xfrm>
            <a:off x="6261534" y="1872649"/>
            <a:ext cx="18447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30%</a:t>
            </a:r>
            <a:endParaRPr sz="2200" dirty="0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6" name="Google Shape;640;p35">
            <a:extLst>
              <a:ext uri="{FF2B5EF4-FFF2-40B4-BE49-F238E27FC236}">
                <a16:creationId xmlns:a16="http://schemas.microsoft.com/office/drawing/2014/main" id="{304D8891-2564-5D35-7BA6-50721F3390DA}"/>
              </a:ext>
            </a:extLst>
          </p:cNvPr>
          <p:cNvSpPr txBox="1"/>
          <p:nvPr/>
        </p:nvSpPr>
        <p:spPr>
          <a:xfrm>
            <a:off x="861061" y="3211921"/>
            <a:ext cx="18447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YES</a:t>
            </a:r>
            <a:endParaRPr sz="2200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7" name="Google Shape;641;p35">
            <a:extLst>
              <a:ext uri="{FF2B5EF4-FFF2-40B4-BE49-F238E27FC236}">
                <a16:creationId xmlns:a16="http://schemas.microsoft.com/office/drawing/2014/main" id="{1DE08371-CC33-0461-9B99-61BB6611AA1A}"/>
              </a:ext>
            </a:extLst>
          </p:cNvPr>
          <p:cNvSpPr txBox="1"/>
          <p:nvPr/>
        </p:nvSpPr>
        <p:spPr>
          <a:xfrm>
            <a:off x="785320" y="3550599"/>
            <a:ext cx="184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Do you enjoy Filipino dishes such as adobo, sinigang, and lechon?</a:t>
            </a:r>
            <a:endParaRPr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" name="Google Shape;642;p35">
            <a:extLst>
              <a:ext uri="{FF2B5EF4-FFF2-40B4-BE49-F238E27FC236}">
                <a16:creationId xmlns:a16="http://schemas.microsoft.com/office/drawing/2014/main" id="{C72EB3F3-4AB0-7136-6D2F-C174859B6BDB}"/>
              </a:ext>
            </a:extLst>
          </p:cNvPr>
          <p:cNvSpPr txBox="1"/>
          <p:nvPr/>
        </p:nvSpPr>
        <p:spPr>
          <a:xfrm>
            <a:off x="861061" y="1872649"/>
            <a:ext cx="18447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100%</a:t>
            </a:r>
            <a:endParaRPr sz="2200" dirty="0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9" name="Google Shape;643;p35">
            <a:extLst>
              <a:ext uri="{FF2B5EF4-FFF2-40B4-BE49-F238E27FC236}">
                <a16:creationId xmlns:a16="http://schemas.microsoft.com/office/drawing/2014/main" id="{B45F5393-59EA-A3DB-31E9-49457A1F77BE}"/>
              </a:ext>
            </a:extLst>
          </p:cNvPr>
          <p:cNvSpPr/>
          <p:nvPr/>
        </p:nvSpPr>
        <p:spPr>
          <a:xfrm>
            <a:off x="3517356" y="1525778"/>
            <a:ext cx="1982700" cy="31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644;p35">
            <a:extLst>
              <a:ext uri="{FF2B5EF4-FFF2-40B4-BE49-F238E27FC236}">
                <a16:creationId xmlns:a16="http://schemas.microsoft.com/office/drawing/2014/main" id="{0917AA06-266A-EFCB-2F06-1CF1E75C3310}"/>
              </a:ext>
            </a:extLst>
          </p:cNvPr>
          <p:cNvSpPr/>
          <p:nvPr/>
        </p:nvSpPr>
        <p:spPr>
          <a:xfrm>
            <a:off x="3517356" y="1525791"/>
            <a:ext cx="1712460" cy="315587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645;p35">
            <a:extLst>
              <a:ext uri="{FF2B5EF4-FFF2-40B4-BE49-F238E27FC236}">
                <a16:creationId xmlns:a16="http://schemas.microsoft.com/office/drawing/2014/main" id="{F60330DB-2970-0050-752E-CAF8A6D1D3E5}"/>
              </a:ext>
            </a:extLst>
          </p:cNvPr>
          <p:cNvSpPr/>
          <p:nvPr/>
        </p:nvSpPr>
        <p:spPr>
          <a:xfrm>
            <a:off x="817131" y="1525778"/>
            <a:ext cx="1982700" cy="31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646;p35">
            <a:extLst>
              <a:ext uri="{FF2B5EF4-FFF2-40B4-BE49-F238E27FC236}">
                <a16:creationId xmlns:a16="http://schemas.microsoft.com/office/drawing/2014/main" id="{678EAEBA-07F7-1746-8060-1F94F993C518}"/>
              </a:ext>
            </a:extLst>
          </p:cNvPr>
          <p:cNvSpPr/>
          <p:nvPr/>
        </p:nvSpPr>
        <p:spPr>
          <a:xfrm>
            <a:off x="817130" y="1525778"/>
            <a:ext cx="1982700" cy="315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647;p35">
            <a:extLst>
              <a:ext uri="{FF2B5EF4-FFF2-40B4-BE49-F238E27FC236}">
                <a16:creationId xmlns:a16="http://schemas.microsoft.com/office/drawing/2014/main" id="{5865F030-C3FD-EC63-AC99-0393891EEEC1}"/>
              </a:ext>
            </a:extLst>
          </p:cNvPr>
          <p:cNvSpPr/>
          <p:nvPr/>
        </p:nvSpPr>
        <p:spPr>
          <a:xfrm>
            <a:off x="6217581" y="1525778"/>
            <a:ext cx="1982700" cy="31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648;p35">
            <a:extLst>
              <a:ext uri="{FF2B5EF4-FFF2-40B4-BE49-F238E27FC236}">
                <a16:creationId xmlns:a16="http://schemas.microsoft.com/office/drawing/2014/main" id="{7E69A02B-7FF9-6FE4-C3D6-943157761A21}"/>
              </a:ext>
            </a:extLst>
          </p:cNvPr>
          <p:cNvSpPr/>
          <p:nvPr/>
        </p:nvSpPr>
        <p:spPr>
          <a:xfrm>
            <a:off x="6217581" y="1525791"/>
            <a:ext cx="587035" cy="315587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649;p35">
            <a:extLst>
              <a:ext uri="{FF2B5EF4-FFF2-40B4-BE49-F238E27FC236}">
                <a16:creationId xmlns:a16="http://schemas.microsoft.com/office/drawing/2014/main" id="{1FEC8A7B-2786-3D37-98DD-6C87052FA037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>
            <a:off x="1783411" y="2293849"/>
            <a:ext cx="0" cy="91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650;p35">
            <a:extLst>
              <a:ext uri="{FF2B5EF4-FFF2-40B4-BE49-F238E27FC236}">
                <a16:creationId xmlns:a16="http://schemas.microsoft.com/office/drawing/2014/main" id="{9AC55535-5597-BA9C-1A14-F0E6A647B1BF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>
            <a:off x="4483625" y="2293849"/>
            <a:ext cx="0" cy="91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651;p35">
            <a:extLst>
              <a:ext uri="{FF2B5EF4-FFF2-40B4-BE49-F238E27FC236}">
                <a16:creationId xmlns:a16="http://schemas.microsoft.com/office/drawing/2014/main" id="{8412A51C-67DF-9DFC-F490-70DB304813CB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7183884" y="2293849"/>
            <a:ext cx="0" cy="91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" name="Google Shape;652;p35">
            <a:extLst>
              <a:ext uri="{FF2B5EF4-FFF2-40B4-BE49-F238E27FC236}">
                <a16:creationId xmlns:a16="http://schemas.microsoft.com/office/drawing/2014/main" id="{69BB9663-AB86-742B-0BE3-66747BC138DD}"/>
              </a:ext>
            </a:extLst>
          </p:cNvPr>
          <p:cNvGrpSpPr/>
          <p:nvPr/>
        </p:nvGrpSpPr>
        <p:grpSpPr>
          <a:xfrm>
            <a:off x="4325126" y="925593"/>
            <a:ext cx="367165" cy="368091"/>
            <a:chOff x="-63250675" y="2664125"/>
            <a:chExt cx="317425" cy="318225"/>
          </a:xfrm>
        </p:grpSpPr>
        <p:sp>
          <p:nvSpPr>
            <p:cNvPr id="29" name="Google Shape;653;p35">
              <a:extLst>
                <a:ext uri="{FF2B5EF4-FFF2-40B4-BE49-F238E27FC236}">
                  <a16:creationId xmlns:a16="http://schemas.microsoft.com/office/drawing/2014/main" id="{E9FB9317-D10B-936D-C202-68E559A74474}"/>
                </a:ext>
              </a:extLst>
            </p:cNvPr>
            <p:cNvSpPr/>
            <p:nvPr/>
          </p:nvSpPr>
          <p:spPr>
            <a:xfrm>
              <a:off x="-63250675" y="2664125"/>
              <a:ext cx="317425" cy="318225"/>
            </a:xfrm>
            <a:custGeom>
              <a:avLst/>
              <a:gdLst/>
              <a:ahLst/>
              <a:cxnLst/>
              <a:rect l="l" t="t" r="r" b="b"/>
              <a:pathLst>
                <a:path w="12697" h="12729" extrusionOk="0">
                  <a:moveTo>
                    <a:pt x="6364" y="2521"/>
                  </a:moveTo>
                  <a:cubicBezTo>
                    <a:pt x="8475" y="2521"/>
                    <a:pt x="10208" y="4254"/>
                    <a:pt x="10208" y="6396"/>
                  </a:cubicBezTo>
                  <a:cubicBezTo>
                    <a:pt x="10208" y="8507"/>
                    <a:pt x="8475" y="10240"/>
                    <a:pt x="6364" y="10240"/>
                  </a:cubicBezTo>
                  <a:cubicBezTo>
                    <a:pt x="4222" y="10240"/>
                    <a:pt x="2489" y="8507"/>
                    <a:pt x="2489" y="6396"/>
                  </a:cubicBezTo>
                  <a:cubicBezTo>
                    <a:pt x="2489" y="4254"/>
                    <a:pt x="4222" y="2521"/>
                    <a:pt x="6364" y="2521"/>
                  </a:cubicBezTo>
                  <a:close/>
                  <a:moveTo>
                    <a:pt x="6364" y="1"/>
                  </a:moveTo>
                  <a:cubicBezTo>
                    <a:pt x="6112" y="1"/>
                    <a:pt x="5923" y="190"/>
                    <a:pt x="5923" y="442"/>
                  </a:cubicBezTo>
                  <a:lnTo>
                    <a:pt x="5923" y="1702"/>
                  </a:lnTo>
                  <a:cubicBezTo>
                    <a:pt x="4946" y="1765"/>
                    <a:pt x="4033" y="2174"/>
                    <a:pt x="3308" y="2773"/>
                  </a:cubicBezTo>
                  <a:lnTo>
                    <a:pt x="2426" y="1859"/>
                  </a:lnTo>
                  <a:cubicBezTo>
                    <a:pt x="2347" y="1781"/>
                    <a:pt x="2237" y="1741"/>
                    <a:pt x="2127" y="1741"/>
                  </a:cubicBezTo>
                  <a:cubicBezTo>
                    <a:pt x="2017" y="1741"/>
                    <a:pt x="1906" y="1781"/>
                    <a:pt x="1827" y="1859"/>
                  </a:cubicBezTo>
                  <a:cubicBezTo>
                    <a:pt x="1670" y="2017"/>
                    <a:pt x="1670" y="2300"/>
                    <a:pt x="1827" y="2458"/>
                  </a:cubicBezTo>
                  <a:lnTo>
                    <a:pt x="2741" y="3340"/>
                  </a:lnTo>
                  <a:cubicBezTo>
                    <a:pt x="2143" y="4065"/>
                    <a:pt x="1733" y="4978"/>
                    <a:pt x="1670" y="5955"/>
                  </a:cubicBezTo>
                  <a:lnTo>
                    <a:pt x="410" y="5955"/>
                  </a:lnTo>
                  <a:cubicBezTo>
                    <a:pt x="158" y="5955"/>
                    <a:pt x="0" y="6144"/>
                    <a:pt x="0" y="6333"/>
                  </a:cubicBezTo>
                  <a:cubicBezTo>
                    <a:pt x="0" y="6585"/>
                    <a:pt x="221" y="6774"/>
                    <a:pt x="410" y="6774"/>
                  </a:cubicBezTo>
                  <a:lnTo>
                    <a:pt x="1670" y="6774"/>
                  </a:lnTo>
                  <a:cubicBezTo>
                    <a:pt x="1733" y="7751"/>
                    <a:pt x="2143" y="8664"/>
                    <a:pt x="2741" y="9389"/>
                  </a:cubicBezTo>
                  <a:lnTo>
                    <a:pt x="1827" y="10271"/>
                  </a:lnTo>
                  <a:cubicBezTo>
                    <a:pt x="1670" y="10429"/>
                    <a:pt x="1670" y="10712"/>
                    <a:pt x="1827" y="10870"/>
                  </a:cubicBezTo>
                  <a:cubicBezTo>
                    <a:pt x="1890" y="10964"/>
                    <a:pt x="2017" y="10996"/>
                    <a:pt x="2111" y="10996"/>
                  </a:cubicBezTo>
                  <a:cubicBezTo>
                    <a:pt x="2174" y="10996"/>
                    <a:pt x="2300" y="10964"/>
                    <a:pt x="2363" y="10870"/>
                  </a:cubicBezTo>
                  <a:lnTo>
                    <a:pt x="3277" y="9956"/>
                  </a:lnTo>
                  <a:cubicBezTo>
                    <a:pt x="4001" y="10555"/>
                    <a:pt x="4883" y="10964"/>
                    <a:pt x="5892" y="11027"/>
                  </a:cubicBezTo>
                  <a:lnTo>
                    <a:pt x="5892" y="12287"/>
                  </a:lnTo>
                  <a:cubicBezTo>
                    <a:pt x="5892" y="12508"/>
                    <a:pt x="6081" y="12729"/>
                    <a:pt x="6301" y="12729"/>
                  </a:cubicBezTo>
                  <a:cubicBezTo>
                    <a:pt x="6553" y="12729"/>
                    <a:pt x="6711" y="12508"/>
                    <a:pt x="6711" y="12287"/>
                  </a:cubicBezTo>
                  <a:lnTo>
                    <a:pt x="6711" y="11027"/>
                  </a:lnTo>
                  <a:cubicBezTo>
                    <a:pt x="7687" y="10964"/>
                    <a:pt x="8601" y="10555"/>
                    <a:pt x="9294" y="9956"/>
                  </a:cubicBezTo>
                  <a:lnTo>
                    <a:pt x="10208" y="10870"/>
                  </a:lnTo>
                  <a:cubicBezTo>
                    <a:pt x="10302" y="10964"/>
                    <a:pt x="10397" y="10996"/>
                    <a:pt x="10491" y="10996"/>
                  </a:cubicBezTo>
                  <a:cubicBezTo>
                    <a:pt x="10617" y="10996"/>
                    <a:pt x="10680" y="10964"/>
                    <a:pt x="10775" y="10870"/>
                  </a:cubicBezTo>
                  <a:cubicBezTo>
                    <a:pt x="10932" y="10712"/>
                    <a:pt x="10932" y="10429"/>
                    <a:pt x="10775" y="10271"/>
                  </a:cubicBezTo>
                  <a:lnTo>
                    <a:pt x="9861" y="9389"/>
                  </a:lnTo>
                  <a:cubicBezTo>
                    <a:pt x="10460" y="8664"/>
                    <a:pt x="10838" y="7751"/>
                    <a:pt x="10932" y="6774"/>
                  </a:cubicBezTo>
                  <a:lnTo>
                    <a:pt x="12193" y="6774"/>
                  </a:lnTo>
                  <a:cubicBezTo>
                    <a:pt x="12413" y="6774"/>
                    <a:pt x="12602" y="6585"/>
                    <a:pt x="12602" y="6333"/>
                  </a:cubicBezTo>
                  <a:cubicBezTo>
                    <a:pt x="12697" y="6144"/>
                    <a:pt x="12508" y="5955"/>
                    <a:pt x="12256" y="5955"/>
                  </a:cubicBezTo>
                  <a:lnTo>
                    <a:pt x="10995" y="5955"/>
                  </a:lnTo>
                  <a:cubicBezTo>
                    <a:pt x="10932" y="4978"/>
                    <a:pt x="10523" y="4065"/>
                    <a:pt x="9924" y="3340"/>
                  </a:cubicBezTo>
                  <a:lnTo>
                    <a:pt x="10838" y="2458"/>
                  </a:lnTo>
                  <a:cubicBezTo>
                    <a:pt x="10995" y="2300"/>
                    <a:pt x="10995" y="2017"/>
                    <a:pt x="10838" y="1859"/>
                  </a:cubicBezTo>
                  <a:cubicBezTo>
                    <a:pt x="10759" y="1781"/>
                    <a:pt x="10649" y="1741"/>
                    <a:pt x="10539" y="1741"/>
                  </a:cubicBezTo>
                  <a:cubicBezTo>
                    <a:pt x="10428" y="1741"/>
                    <a:pt x="10318" y="1781"/>
                    <a:pt x="10239" y="1859"/>
                  </a:cubicBezTo>
                  <a:lnTo>
                    <a:pt x="9357" y="2773"/>
                  </a:lnTo>
                  <a:cubicBezTo>
                    <a:pt x="8633" y="2174"/>
                    <a:pt x="7719" y="1765"/>
                    <a:pt x="6742" y="1702"/>
                  </a:cubicBezTo>
                  <a:lnTo>
                    <a:pt x="6742" y="442"/>
                  </a:lnTo>
                  <a:cubicBezTo>
                    <a:pt x="6742" y="190"/>
                    <a:pt x="6553" y="1"/>
                    <a:pt x="6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4;p35">
              <a:extLst>
                <a:ext uri="{FF2B5EF4-FFF2-40B4-BE49-F238E27FC236}">
                  <a16:creationId xmlns:a16="http://schemas.microsoft.com/office/drawing/2014/main" id="{DFEE15E1-80B5-8B6E-0434-A61DBBDB4C59}"/>
                </a:ext>
              </a:extLst>
            </p:cNvPr>
            <p:cNvSpPr/>
            <p:nvPr/>
          </p:nvSpPr>
          <p:spPr>
            <a:xfrm>
              <a:off x="-63167975" y="2747625"/>
              <a:ext cx="152025" cy="152025"/>
            </a:xfrm>
            <a:custGeom>
              <a:avLst/>
              <a:gdLst/>
              <a:ahLst/>
              <a:cxnLst/>
              <a:rect l="l" t="t" r="r" b="b"/>
              <a:pathLst>
                <a:path w="6081" h="6081" extrusionOk="0">
                  <a:moveTo>
                    <a:pt x="2615" y="819"/>
                  </a:moveTo>
                  <a:lnTo>
                    <a:pt x="2615" y="1701"/>
                  </a:lnTo>
                  <a:cubicBezTo>
                    <a:pt x="2521" y="1733"/>
                    <a:pt x="2458" y="1733"/>
                    <a:pt x="2363" y="1764"/>
                  </a:cubicBezTo>
                  <a:lnTo>
                    <a:pt x="1796" y="1197"/>
                  </a:lnTo>
                  <a:cubicBezTo>
                    <a:pt x="2017" y="1040"/>
                    <a:pt x="2300" y="914"/>
                    <a:pt x="2615" y="819"/>
                  </a:cubicBezTo>
                  <a:close/>
                  <a:moveTo>
                    <a:pt x="3434" y="882"/>
                  </a:moveTo>
                  <a:cubicBezTo>
                    <a:pt x="3749" y="914"/>
                    <a:pt x="4033" y="1040"/>
                    <a:pt x="4253" y="1229"/>
                  </a:cubicBezTo>
                  <a:lnTo>
                    <a:pt x="3686" y="1827"/>
                  </a:lnTo>
                  <a:cubicBezTo>
                    <a:pt x="3592" y="1796"/>
                    <a:pt x="3529" y="1733"/>
                    <a:pt x="3434" y="1733"/>
                  </a:cubicBezTo>
                  <a:lnTo>
                    <a:pt x="3434" y="882"/>
                  </a:lnTo>
                  <a:close/>
                  <a:moveTo>
                    <a:pt x="1197" y="1796"/>
                  </a:moveTo>
                  <a:lnTo>
                    <a:pt x="1796" y="2363"/>
                  </a:lnTo>
                  <a:cubicBezTo>
                    <a:pt x="1733" y="2457"/>
                    <a:pt x="1701" y="2520"/>
                    <a:pt x="1701" y="2615"/>
                  </a:cubicBezTo>
                  <a:lnTo>
                    <a:pt x="851" y="2615"/>
                  </a:lnTo>
                  <a:cubicBezTo>
                    <a:pt x="914" y="2300"/>
                    <a:pt x="1040" y="2016"/>
                    <a:pt x="1197" y="1796"/>
                  </a:cubicBezTo>
                  <a:close/>
                  <a:moveTo>
                    <a:pt x="4852" y="1796"/>
                  </a:moveTo>
                  <a:cubicBezTo>
                    <a:pt x="5010" y="2016"/>
                    <a:pt x="5136" y="2300"/>
                    <a:pt x="5199" y="2615"/>
                  </a:cubicBezTo>
                  <a:lnTo>
                    <a:pt x="4348" y="2615"/>
                  </a:lnTo>
                  <a:cubicBezTo>
                    <a:pt x="4316" y="2520"/>
                    <a:pt x="4316" y="2457"/>
                    <a:pt x="4253" y="2363"/>
                  </a:cubicBezTo>
                  <a:lnTo>
                    <a:pt x="4852" y="1796"/>
                  </a:lnTo>
                  <a:close/>
                  <a:moveTo>
                    <a:pt x="3056" y="2457"/>
                  </a:moveTo>
                  <a:cubicBezTo>
                    <a:pt x="3214" y="2457"/>
                    <a:pt x="3308" y="2520"/>
                    <a:pt x="3434" y="2615"/>
                  </a:cubicBezTo>
                  <a:cubicBezTo>
                    <a:pt x="3560" y="2741"/>
                    <a:pt x="3592" y="2836"/>
                    <a:pt x="3592" y="2993"/>
                  </a:cubicBezTo>
                  <a:cubicBezTo>
                    <a:pt x="3592" y="3151"/>
                    <a:pt x="3529" y="3308"/>
                    <a:pt x="3434" y="3403"/>
                  </a:cubicBezTo>
                  <a:cubicBezTo>
                    <a:pt x="3308" y="3529"/>
                    <a:pt x="3214" y="3560"/>
                    <a:pt x="3056" y="3560"/>
                  </a:cubicBezTo>
                  <a:cubicBezTo>
                    <a:pt x="2899" y="3560"/>
                    <a:pt x="2773" y="3466"/>
                    <a:pt x="2647" y="3403"/>
                  </a:cubicBezTo>
                  <a:cubicBezTo>
                    <a:pt x="2521" y="3277"/>
                    <a:pt x="2489" y="3151"/>
                    <a:pt x="2489" y="2993"/>
                  </a:cubicBezTo>
                  <a:cubicBezTo>
                    <a:pt x="2489" y="2836"/>
                    <a:pt x="2584" y="2741"/>
                    <a:pt x="2647" y="2615"/>
                  </a:cubicBezTo>
                  <a:cubicBezTo>
                    <a:pt x="2773" y="2489"/>
                    <a:pt x="2899" y="2457"/>
                    <a:pt x="3056" y="2457"/>
                  </a:cubicBezTo>
                  <a:close/>
                  <a:moveTo>
                    <a:pt x="1733" y="3434"/>
                  </a:moveTo>
                  <a:cubicBezTo>
                    <a:pt x="1796" y="3529"/>
                    <a:pt x="1796" y="3592"/>
                    <a:pt x="1828" y="3686"/>
                  </a:cubicBezTo>
                  <a:lnTo>
                    <a:pt x="1229" y="4253"/>
                  </a:lnTo>
                  <a:cubicBezTo>
                    <a:pt x="1040" y="4033"/>
                    <a:pt x="914" y="3749"/>
                    <a:pt x="882" y="3434"/>
                  </a:cubicBezTo>
                  <a:close/>
                  <a:moveTo>
                    <a:pt x="5199" y="3434"/>
                  </a:moveTo>
                  <a:cubicBezTo>
                    <a:pt x="5136" y="3749"/>
                    <a:pt x="5010" y="4033"/>
                    <a:pt x="4852" y="4253"/>
                  </a:cubicBezTo>
                  <a:lnTo>
                    <a:pt x="4253" y="3686"/>
                  </a:lnTo>
                  <a:cubicBezTo>
                    <a:pt x="4316" y="3592"/>
                    <a:pt x="4348" y="3529"/>
                    <a:pt x="4348" y="3434"/>
                  </a:cubicBezTo>
                  <a:close/>
                  <a:moveTo>
                    <a:pt x="2363" y="4253"/>
                  </a:moveTo>
                  <a:cubicBezTo>
                    <a:pt x="2458" y="4316"/>
                    <a:pt x="2521" y="4348"/>
                    <a:pt x="2615" y="4348"/>
                  </a:cubicBezTo>
                  <a:lnTo>
                    <a:pt x="2615" y="5198"/>
                  </a:lnTo>
                  <a:cubicBezTo>
                    <a:pt x="2300" y="5167"/>
                    <a:pt x="2017" y="5041"/>
                    <a:pt x="1796" y="4852"/>
                  </a:cubicBezTo>
                  <a:lnTo>
                    <a:pt x="2363" y="4253"/>
                  </a:lnTo>
                  <a:close/>
                  <a:moveTo>
                    <a:pt x="3686" y="4253"/>
                  </a:moveTo>
                  <a:lnTo>
                    <a:pt x="4253" y="4852"/>
                  </a:lnTo>
                  <a:cubicBezTo>
                    <a:pt x="4033" y="5009"/>
                    <a:pt x="3749" y="5135"/>
                    <a:pt x="3434" y="5198"/>
                  </a:cubicBezTo>
                  <a:lnTo>
                    <a:pt x="3434" y="4348"/>
                  </a:lnTo>
                  <a:cubicBezTo>
                    <a:pt x="3529" y="4316"/>
                    <a:pt x="3592" y="4316"/>
                    <a:pt x="3686" y="4253"/>
                  </a:cubicBezTo>
                  <a:close/>
                  <a:moveTo>
                    <a:pt x="3056" y="0"/>
                  </a:moveTo>
                  <a:cubicBezTo>
                    <a:pt x="1355" y="0"/>
                    <a:pt x="0" y="1386"/>
                    <a:pt x="0" y="3056"/>
                  </a:cubicBezTo>
                  <a:cubicBezTo>
                    <a:pt x="0" y="3875"/>
                    <a:pt x="315" y="4631"/>
                    <a:pt x="882" y="5167"/>
                  </a:cubicBezTo>
                  <a:cubicBezTo>
                    <a:pt x="1229" y="5608"/>
                    <a:pt x="2111" y="6081"/>
                    <a:pt x="3056" y="6081"/>
                  </a:cubicBezTo>
                  <a:cubicBezTo>
                    <a:pt x="4694" y="6081"/>
                    <a:pt x="6081" y="4726"/>
                    <a:pt x="6081" y="3056"/>
                  </a:cubicBezTo>
                  <a:cubicBezTo>
                    <a:pt x="6081" y="1355"/>
                    <a:pt x="4694" y="0"/>
                    <a:pt x="30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655;p35">
            <a:extLst>
              <a:ext uri="{FF2B5EF4-FFF2-40B4-BE49-F238E27FC236}">
                <a16:creationId xmlns:a16="http://schemas.microsoft.com/office/drawing/2014/main" id="{A7932CF6-7134-ED22-9846-1ECE75D272BE}"/>
              </a:ext>
            </a:extLst>
          </p:cNvPr>
          <p:cNvGrpSpPr/>
          <p:nvPr/>
        </p:nvGrpSpPr>
        <p:grpSpPr>
          <a:xfrm>
            <a:off x="1623989" y="927805"/>
            <a:ext cx="368987" cy="363666"/>
            <a:chOff x="-64774725" y="1916550"/>
            <a:chExt cx="319000" cy="314400"/>
          </a:xfrm>
        </p:grpSpPr>
        <p:sp>
          <p:nvSpPr>
            <p:cNvPr id="32" name="Google Shape;656;p35">
              <a:extLst>
                <a:ext uri="{FF2B5EF4-FFF2-40B4-BE49-F238E27FC236}">
                  <a16:creationId xmlns:a16="http://schemas.microsoft.com/office/drawing/2014/main" id="{D6781C4C-FFE7-6BD3-F6D2-2CF74B442B7E}"/>
                </a:ext>
              </a:extLst>
            </p:cNvPr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57;p35">
              <a:extLst>
                <a:ext uri="{FF2B5EF4-FFF2-40B4-BE49-F238E27FC236}">
                  <a16:creationId xmlns:a16="http://schemas.microsoft.com/office/drawing/2014/main" id="{D951578E-2B11-2654-5367-9F45A5E6CA3B}"/>
                </a:ext>
              </a:extLst>
            </p:cNvPr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658;p35">
            <a:extLst>
              <a:ext uri="{FF2B5EF4-FFF2-40B4-BE49-F238E27FC236}">
                <a16:creationId xmlns:a16="http://schemas.microsoft.com/office/drawing/2014/main" id="{161F8CD2-6CBA-2E8F-93E7-D5F55CBACDE8}"/>
              </a:ext>
            </a:extLst>
          </p:cNvPr>
          <p:cNvGrpSpPr/>
          <p:nvPr/>
        </p:nvGrpSpPr>
        <p:grpSpPr>
          <a:xfrm>
            <a:off x="7033297" y="935394"/>
            <a:ext cx="351315" cy="348513"/>
            <a:chOff x="6167350" y="2672800"/>
            <a:chExt cx="297750" cy="295375"/>
          </a:xfrm>
        </p:grpSpPr>
        <p:sp>
          <p:nvSpPr>
            <p:cNvPr id="35" name="Google Shape;659;p35">
              <a:extLst>
                <a:ext uri="{FF2B5EF4-FFF2-40B4-BE49-F238E27FC236}">
                  <a16:creationId xmlns:a16="http://schemas.microsoft.com/office/drawing/2014/main" id="{CEF1E5D0-F923-9B55-54CC-C8BAE6DD3E3D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0;p35">
              <a:extLst>
                <a:ext uri="{FF2B5EF4-FFF2-40B4-BE49-F238E27FC236}">
                  <a16:creationId xmlns:a16="http://schemas.microsoft.com/office/drawing/2014/main" id="{B6B82FCE-4F21-CEBE-A706-C408A338C547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1;p35">
              <a:extLst>
                <a:ext uri="{FF2B5EF4-FFF2-40B4-BE49-F238E27FC236}">
                  <a16:creationId xmlns:a16="http://schemas.microsoft.com/office/drawing/2014/main" id="{42FC07B4-D0CC-0CC1-6B8D-D446FE74AFD0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2;p35">
              <a:extLst>
                <a:ext uri="{FF2B5EF4-FFF2-40B4-BE49-F238E27FC236}">
                  <a16:creationId xmlns:a16="http://schemas.microsoft.com/office/drawing/2014/main" id="{6D96669A-603B-8423-4C5F-DDDE49AB0A1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3;p35">
              <a:extLst>
                <a:ext uri="{FF2B5EF4-FFF2-40B4-BE49-F238E27FC236}">
                  <a16:creationId xmlns:a16="http://schemas.microsoft.com/office/drawing/2014/main" id="{5389645F-BD2A-E17F-90A4-44B7669AB09D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61;p42">
            <a:extLst>
              <a:ext uri="{FF2B5EF4-FFF2-40B4-BE49-F238E27FC236}">
                <a16:creationId xmlns:a16="http://schemas.microsoft.com/office/drawing/2014/main" id="{ABDDFFDB-9A19-6D96-4E10-A9CFA3E928F6}"/>
              </a:ext>
            </a:extLst>
          </p:cNvPr>
          <p:cNvSpPr txBox="1">
            <a:spLocks/>
          </p:cNvSpPr>
          <p:nvPr/>
        </p:nvSpPr>
        <p:spPr>
          <a:xfrm>
            <a:off x="4692291" y="-413388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en-PH" dirty="0">
                <a:latin typeface="Amasis MT Pro Black" panose="02040A04050005020304" pitchFamily="18" charset="0"/>
              </a:rPr>
              <a:t>Festivals and Celebrations:</a:t>
            </a:r>
          </a:p>
        </p:txBody>
      </p:sp>
      <p:cxnSp>
        <p:nvCxnSpPr>
          <p:cNvPr id="3" name="Google Shape;863;p42">
            <a:extLst>
              <a:ext uri="{FF2B5EF4-FFF2-40B4-BE49-F238E27FC236}">
                <a16:creationId xmlns:a16="http://schemas.microsoft.com/office/drawing/2014/main" id="{137E15B9-4F24-3F8A-6B8B-9F419EF2A23C}"/>
              </a:ext>
            </a:extLst>
          </p:cNvPr>
          <p:cNvCxnSpPr>
            <a:cxnSpLocks/>
          </p:cNvCxnSpPr>
          <p:nvPr/>
        </p:nvCxnSpPr>
        <p:spPr>
          <a:xfrm rot="16200000">
            <a:off x="-5428540" y="-1225946"/>
            <a:ext cx="635700" cy="651900"/>
          </a:xfrm>
          <a:prstGeom prst="bentConnector2">
            <a:avLst/>
          </a:prstGeom>
          <a:noFill/>
          <a:ln>
            <a:noFill/>
          </a:ln>
        </p:spPr>
      </p:cxnSp>
      <p:cxnSp>
        <p:nvCxnSpPr>
          <p:cNvPr id="5" name="Google Shape;865;p42">
            <a:extLst>
              <a:ext uri="{FF2B5EF4-FFF2-40B4-BE49-F238E27FC236}">
                <a16:creationId xmlns:a16="http://schemas.microsoft.com/office/drawing/2014/main" id="{B55E23D9-45AF-2FDC-A004-DAAE8B826AA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01182" y="-526004"/>
            <a:ext cx="1184710" cy="651898"/>
          </a:xfrm>
          <a:prstGeom prst="bentConnector3">
            <a:avLst>
              <a:gd name="adj1" fmla="val 10016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oogle Shape;871;p42">
            <a:extLst>
              <a:ext uri="{FF2B5EF4-FFF2-40B4-BE49-F238E27FC236}">
                <a16:creationId xmlns:a16="http://schemas.microsoft.com/office/drawing/2014/main" id="{8ACC6598-364F-897B-FC6F-4D48B23AA96D}"/>
              </a:ext>
            </a:extLst>
          </p:cNvPr>
          <p:cNvGrpSpPr/>
          <p:nvPr/>
        </p:nvGrpSpPr>
        <p:grpSpPr>
          <a:xfrm>
            <a:off x="10612941" y="4942821"/>
            <a:ext cx="4309733" cy="572700"/>
            <a:chOff x="4114067" y="1250643"/>
            <a:chExt cx="4309733" cy="572700"/>
          </a:xfrm>
        </p:grpSpPr>
        <p:sp>
          <p:nvSpPr>
            <p:cNvPr id="7" name="Google Shape;872;p42">
              <a:extLst>
                <a:ext uri="{FF2B5EF4-FFF2-40B4-BE49-F238E27FC236}">
                  <a16:creationId xmlns:a16="http://schemas.microsoft.com/office/drawing/2014/main" id="{658AFE52-3C27-BF50-D19E-69B9978106CC}"/>
                </a:ext>
              </a:extLst>
            </p:cNvPr>
            <p:cNvSpPr txBox="1"/>
            <p:nvPr/>
          </p:nvSpPr>
          <p:spPr>
            <a:xfrm>
              <a:off x="6333700" y="1250643"/>
              <a:ext cx="2090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"</a:t>
              </a:r>
              <a:r>
                <a:rPr lang="en-PH" b="0" i="0" dirty="0" err="1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Salubong</a:t>
              </a:r>
              <a:r>
                <a:rPr lang="en-PH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" celebration</a:t>
              </a:r>
              <a:endParaRPr lang="en-US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" name="Google Shape;873;p42">
              <a:extLst>
                <a:ext uri="{FF2B5EF4-FFF2-40B4-BE49-F238E27FC236}">
                  <a16:creationId xmlns:a16="http://schemas.microsoft.com/office/drawing/2014/main" id="{76E23B7F-B4B9-05EA-CE90-EB4737824567}"/>
                </a:ext>
              </a:extLst>
            </p:cNvPr>
            <p:cNvSpPr/>
            <p:nvPr/>
          </p:nvSpPr>
          <p:spPr>
            <a:xfrm>
              <a:off x="4114067" y="1348875"/>
              <a:ext cx="2090100" cy="37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rPr>
                <a:t>30% Yes</a:t>
              </a:r>
              <a:endParaRPr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</p:grpSp>
      <p:cxnSp>
        <p:nvCxnSpPr>
          <p:cNvPr id="40" name="Google Shape;885;p42">
            <a:extLst>
              <a:ext uri="{FF2B5EF4-FFF2-40B4-BE49-F238E27FC236}">
                <a16:creationId xmlns:a16="http://schemas.microsoft.com/office/drawing/2014/main" id="{33F6ACB0-2B7A-12B5-4898-60B311C3C688}"/>
              </a:ext>
            </a:extLst>
          </p:cNvPr>
          <p:cNvCxnSpPr>
            <a:cxnSpLocks/>
          </p:cNvCxnSpPr>
          <p:nvPr/>
        </p:nvCxnSpPr>
        <p:spPr>
          <a:xfrm rot="16200000">
            <a:off x="-4024719" y="4749959"/>
            <a:ext cx="635700" cy="6519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886;p42">
            <a:extLst>
              <a:ext uri="{FF2B5EF4-FFF2-40B4-BE49-F238E27FC236}">
                <a16:creationId xmlns:a16="http://schemas.microsoft.com/office/drawing/2014/main" id="{F991DAA3-BF91-E10C-E42E-F64D0AB168F3}"/>
              </a:ext>
            </a:extLst>
          </p:cNvPr>
          <p:cNvCxnSpPr>
            <a:cxnSpLocks/>
          </p:cNvCxnSpPr>
          <p:nvPr/>
        </p:nvCxnSpPr>
        <p:spPr>
          <a:xfrm flipV="1">
            <a:off x="-2930655" y="1140770"/>
            <a:ext cx="989867" cy="34325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887;p42">
            <a:extLst>
              <a:ext uri="{FF2B5EF4-FFF2-40B4-BE49-F238E27FC236}">
                <a16:creationId xmlns:a16="http://schemas.microsoft.com/office/drawing/2014/main" id="{C021D8A4-B150-5EE5-5C27-E15955F7371A}"/>
              </a:ext>
            </a:extLst>
          </p:cNvPr>
          <p:cNvCxnSpPr>
            <a:cxnSpLocks/>
          </p:cNvCxnSpPr>
          <p:nvPr/>
        </p:nvCxnSpPr>
        <p:spPr>
          <a:xfrm>
            <a:off x="-3004322" y="-3657554"/>
            <a:ext cx="997482" cy="17132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888;p42">
            <a:extLst>
              <a:ext uri="{FF2B5EF4-FFF2-40B4-BE49-F238E27FC236}">
                <a16:creationId xmlns:a16="http://schemas.microsoft.com/office/drawing/2014/main" id="{5DD18696-6432-1B91-5734-A013CDE1BD90}"/>
              </a:ext>
            </a:extLst>
          </p:cNvPr>
          <p:cNvCxnSpPr>
            <a:cxnSpLocks/>
          </p:cNvCxnSpPr>
          <p:nvPr/>
        </p:nvCxnSpPr>
        <p:spPr>
          <a:xfrm rot="10800000">
            <a:off x="-2800626" y="5641833"/>
            <a:ext cx="16773659" cy="499669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889;p42">
            <a:extLst>
              <a:ext uri="{FF2B5EF4-FFF2-40B4-BE49-F238E27FC236}">
                <a16:creationId xmlns:a16="http://schemas.microsoft.com/office/drawing/2014/main" id="{7DC87FC1-A087-05AE-35CB-6E7BC74D0542}"/>
              </a:ext>
            </a:extLst>
          </p:cNvPr>
          <p:cNvCxnSpPr>
            <a:cxnSpLocks/>
          </p:cNvCxnSpPr>
          <p:nvPr/>
        </p:nvCxnSpPr>
        <p:spPr>
          <a:xfrm flipV="1">
            <a:off x="10319087" y="2752849"/>
            <a:ext cx="982242" cy="44451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890;p42">
            <a:extLst>
              <a:ext uri="{FF2B5EF4-FFF2-40B4-BE49-F238E27FC236}">
                <a16:creationId xmlns:a16="http://schemas.microsoft.com/office/drawing/2014/main" id="{F668FB9B-A01C-2A96-618E-77EA076CC8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513124" y="458197"/>
            <a:ext cx="966803" cy="498739"/>
          </a:xfrm>
          <a:prstGeom prst="bentConnector3">
            <a:avLst>
              <a:gd name="adj1" fmla="val 98866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865;p42">
            <a:extLst>
              <a:ext uri="{FF2B5EF4-FFF2-40B4-BE49-F238E27FC236}">
                <a16:creationId xmlns:a16="http://schemas.microsoft.com/office/drawing/2014/main" id="{E9FABEE9-2832-3929-ED77-827BBB6A6BA3}"/>
              </a:ext>
            </a:extLst>
          </p:cNvPr>
          <p:cNvCxnSpPr>
            <a:cxnSpLocks/>
          </p:cNvCxnSpPr>
          <p:nvPr/>
        </p:nvCxnSpPr>
        <p:spPr>
          <a:xfrm flipV="1">
            <a:off x="-6054251" y="-2895600"/>
            <a:ext cx="6744218" cy="106020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865;p42">
            <a:extLst>
              <a:ext uri="{FF2B5EF4-FFF2-40B4-BE49-F238E27FC236}">
                <a16:creationId xmlns:a16="http://schemas.microsoft.com/office/drawing/2014/main" id="{BAD8F4FE-86D3-E6A1-13A4-E48F26091D3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216578" y="-595119"/>
            <a:ext cx="823822" cy="506361"/>
          </a:xfrm>
          <a:prstGeom prst="bentConnector3">
            <a:avLst>
              <a:gd name="adj1" fmla="val 9994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865;p42">
            <a:extLst>
              <a:ext uri="{FF2B5EF4-FFF2-40B4-BE49-F238E27FC236}">
                <a16:creationId xmlns:a16="http://schemas.microsoft.com/office/drawing/2014/main" id="{A88FE036-030E-5CB9-45BF-B1C21518A0C4}"/>
              </a:ext>
            </a:extLst>
          </p:cNvPr>
          <p:cNvCxnSpPr>
            <a:cxnSpLocks/>
          </p:cNvCxnSpPr>
          <p:nvPr/>
        </p:nvCxnSpPr>
        <p:spPr>
          <a:xfrm>
            <a:off x="-4285999" y="54240"/>
            <a:ext cx="506360" cy="412466"/>
          </a:xfrm>
          <a:prstGeom prst="bentConnector3">
            <a:avLst>
              <a:gd name="adj1" fmla="val 334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871;p42">
            <a:extLst>
              <a:ext uri="{FF2B5EF4-FFF2-40B4-BE49-F238E27FC236}">
                <a16:creationId xmlns:a16="http://schemas.microsoft.com/office/drawing/2014/main" id="{0FDA4A87-8F4F-D011-9D03-A8434457EF00}"/>
              </a:ext>
            </a:extLst>
          </p:cNvPr>
          <p:cNvGrpSpPr/>
          <p:nvPr/>
        </p:nvGrpSpPr>
        <p:grpSpPr>
          <a:xfrm>
            <a:off x="4834267" y="6325506"/>
            <a:ext cx="4309733" cy="572700"/>
            <a:chOff x="4114067" y="1250643"/>
            <a:chExt cx="4309733" cy="572700"/>
          </a:xfrm>
        </p:grpSpPr>
        <p:sp>
          <p:nvSpPr>
            <p:cNvPr id="50" name="Google Shape;872;p42">
              <a:extLst>
                <a:ext uri="{FF2B5EF4-FFF2-40B4-BE49-F238E27FC236}">
                  <a16:creationId xmlns:a16="http://schemas.microsoft.com/office/drawing/2014/main" id="{8A29F1AD-8790-932D-7BB5-AD43F9B2C9B2}"/>
                </a:ext>
              </a:extLst>
            </p:cNvPr>
            <p:cNvSpPr txBox="1"/>
            <p:nvPr/>
          </p:nvSpPr>
          <p:spPr>
            <a:xfrm>
              <a:off x="5939022" y="1250643"/>
              <a:ext cx="2484778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"</a:t>
              </a:r>
              <a:r>
                <a:rPr lang="en-PH" dirty="0" err="1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Panuluyan</a:t>
              </a:r>
              <a:r>
                <a:rPr lang="en-PH"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" reenactment</a:t>
              </a:r>
              <a:endParaRPr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1" name="Google Shape;873;p42">
              <a:extLst>
                <a:ext uri="{FF2B5EF4-FFF2-40B4-BE49-F238E27FC236}">
                  <a16:creationId xmlns:a16="http://schemas.microsoft.com/office/drawing/2014/main" id="{544566D2-BB49-65A1-F5B6-2549AF3F486B}"/>
                </a:ext>
              </a:extLst>
            </p:cNvPr>
            <p:cNvSpPr/>
            <p:nvPr/>
          </p:nvSpPr>
          <p:spPr>
            <a:xfrm>
              <a:off x="4114067" y="1348875"/>
              <a:ext cx="2090100" cy="37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rPr>
                <a:t>10% Yes</a:t>
              </a:r>
              <a:endParaRPr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</p:grpSp>
      <p:grpSp>
        <p:nvGrpSpPr>
          <p:cNvPr id="52" name="Google Shape;871;p42">
            <a:extLst>
              <a:ext uri="{FF2B5EF4-FFF2-40B4-BE49-F238E27FC236}">
                <a16:creationId xmlns:a16="http://schemas.microsoft.com/office/drawing/2014/main" id="{4C035A06-C914-0314-394F-4746BBB0742A}"/>
              </a:ext>
            </a:extLst>
          </p:cNvPr>
          <p:cNvGrpSpPr/>
          <p:nvPr/>
        </p:nvGrpSpPr>
        <p:grpSpPr>
          <a:xfrm>
            <a:off x="-5942288" y="3610975"/>
            <a:ext cx="4309733" cy="572700"/>
            <a:chOff x="4114067" y="1250643"/>
            <a:chExt cx="4309733" cy="572700"/>
          </a:xfrm>
        </p:grpSpPr>
        <p:sp>
          <p:nvSpPr>
            <p:cNvPr id="53" name="Google Shape;872;p42">
              <a:extLst>
                <a:ext uri="{FF2B5EF4-FFF2-40B4-BE49-F238E27FC236}">
                  <a16:creationId xmlns:a16="http://schemas.microsoft.com/office/drawing/2014/main" id="{33952F56-98B3-CB58-0435-B7F381E164B9}"/>
                </a:ext>
              </a:extLst>
            </p:cNvPr>
            <p:cNvSpPr txBox="1"/>
            <p:nvPr/>
          </p:nvSpPr>
          <p:spPr>
            <a:xfrm>
              <a:off x="5939022" y="1250643"/>
              <a:ext cx="2484778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"Sinulog Festival" celebration</a:t>
              </a:r>
              <a:endParaRPr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4" name="Google Shape;873;p42">
              <a:extLst>
                <a:ext uri="{FF2B5EF4-FFF2-40B4-BE49-F238E27FC236}">
                  <a16:creationId xmlns:a16="http://schemas.microsoft.com/office/drawing/2014/main" id="{5B7676CC-1253-2EC0-3DDF-11AB08837859}"/>
                </a:ext>
              </a:extLst>
            </p:cNvPr>
            <p:cNvSpPr/>
            <p:nvPr/>
          </p:nvSpPr>
          <p:spPr>
            <a:xfrm>
              <a:off x="4114067" y="1348875"/>
              <a:ext cx="2090100" cy="37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rPr>
                <a:t>10% Yes</a:t>
              </a:r>
              <a:endParaRPr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</p:grpSp>
      <p:grpSp>
        <p:nvGrpSpPr>
          <p:cNvPr id="55" name="Google Shape;871;p42">
            <a:extLst>
              <a:ext uri="{FF2B5EF4-FFF2-40B4-BE49-F238E27FC236}">
                <a16:creationId xmlns:a16="http://schemas.microsoft.com/office/drawing/2014/main" id="{CB176EC3-4C54-9923-D014-8D8CAD7C3683}"/>
              </a:ext>
            </a:extLst>
          </p:cNvPr>
          <p:cNvGrpSpPr/>
          <p:nvPr/>
        </p:nvGrpSpPr>
        <p:grpSpPr>
          <a:xfrm>
            <a:off x="-4278380" y="-4951792"/>
            <a:ext cx="4309733" cy="572700"/>
            <a:chOff x="4114067" y="1250643"/>
            <a:chExt cx="4309733" cy="572700"/>
          </a:xfrm>
        </p:grpSpPr>
        <p:sp>
          <p:nvSpPr>
            <p:cNvPr id="56" name="Google Shape;872;p42">
              <a:extLst>
                <a:ext uri="{FF2B5EF4-FFF2-40B4-BE49-F238E27FC236}">
                  <a16:creationId xmlns:a16="http://schemas.microsoft.com/office/drawing/2014/main" id="{C149C1CA-F176-BE60-A224-278CDF60DAF8}"/>
                </a:ext>
              </a:extLst>
            </p:cNvPr>
            <p:cNvSpPr txBox="1"/>
            <p:nvPr/>
          </p:nvSpPr>
          <p:spPr>
            <a:xfrm>
              <a:off x="5638800" y="1250643"/>
              <a:ext cx="2785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"</a:t>
              </a:r>
              <a:r>
                <a:rPr lang="en-PH" b="0" i="0" dirty="0" err="1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Dinagyang</a:t>
              </a:r>
              <a:r>
                <a:rPr lang="en-PH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 Festival" celebration</a:t>
              </a:r>
              <a:endParaRPr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7" name="Google Shape;873;p42">
              <a:extLst>
                <a:ext uri="{FF2B5EF4-FFF2-40B4-BE49-F238E27FC236}">
                  <a16:creationId xmlns:a16="http://schemas.microsoft.com/office/drawing/2014/main" id="{DDF8633E-578C-C713-72A8-0266DD09FF8F}"/>
                </a:ext>
              </a:extLst>
            </p:cNvPr>
            <p:cNvSpPr/>
            <p:nvPr/>
          </p:nvSpPr>
          <p:spPr>
            <a:xfrm>
              <a:off x="4114067" y="1348875"/>
              <a:ext cx="2090100" cy="37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rPr>
                <a:t>0% Yes</a:t>
              </a:r>
              <a:endParaRPr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</p:grpSp>
      <p:grpSp>
        <p:nvGrpSpPr>
          <p:cNvPr id="58" name="Google Shape;871;p42">
            <a:extLst>
              <a:ext uri="{FF2B5EF4-FFF2-40B4-BE49-F238E27FC236}">
                <a16:creationId xmlns:a16="http://schemas.microsoft.com/office/drawing/2014/main" id="{88A7E2A2-460C-E9BC-A4EA-0AD409B53D16}"/>
              </a:ext>
            </a:extLst>
          </p:cNvPr>
          <p:cNvGrpSpPr/>
          <p:nvPr/>
        </p:nvGrpSpPr>
        <p:grpSpPr>
          <a:xfrm>
            <a:off x="9285475" y="-2265014"/>
            <a:ext cx="4309733" cy="572700"/>
            <a:chOff x="4114067" y="1250643"/>
            <a:chExt cx="4309733" cy="572700"/>
          </a:xfrm>
        </p:grpSpPr>
        <p:sp>
          <p:nvSpPr>
            <p:cNvPr id="59" name="Google Shape;872;p42">
              <a:extLst>
                <a:ext uri="{FF2B5EF4-FFF2-40B4-BE49-F238E27FC236}">
                  <a16:creationId xmlns:a16="http://schemas.microsoft.com/office/drawing/2014/main" id="{39DAC2F2-ED87-4D7E-6D1B-2564E7B4C9A0}"/>
                </a:ext>
              </a:extLst>
            </p:cNvPr>
            <p:cNvSpPr txBox="1"/>
            <p:nvPr/>
          </p:nvSpPr>
          <p:spPr>
            <a:xfrm>
              <a:off x="5638800" y="1250643"/>
              <a:ext cx="2785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"</a:t>
              </a:r>
              <a:r>
                <a:rPr lang="en-PH" b="0" i="0" dirty="0" err="1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Ati-Atihan</a:t>
              </a:r>
              <a:r>
                <a:rPr lang="en-PH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 Festival" celebration</a:t>
              </a:r>
              <a:endParaRPr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60" name="Google Shape;873;p42">
              <a:extLst>
                <a:ext uri="{FF2B5EF4-FFF2-40B4-BE49-F238E27FC236}">
                  <a16:creationId xmlns:a16="http://schemas.microsoft.com/office/drawing/2014/main" id="{D36F7DA6-237C-30D8-9900-CB628A8E7E57}"/>
                </a:ext>
              </a:extLst>
            </p:cNvPr>
            <p:cNvSpPr/>
            <p:nvPr/>
          </p:nvSpPr>
          <p:spPr>
            <a:xfrm>
              <a:off x="4114067" y="1348875"/>
              <a:ext cx="2090100" cy="37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rPr>
                <a:t>10% Yes</a:t>
              </a:r>
              <a:endParaRPr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</p:grpSp>
      <p:grpSp>
        <p:nvGrpSpPr>
          <p:cNvPr id="61" name="Google Shape;871;p42">
            <a:extLst>
              <a:ext uri="{FF2B5EF4-FFF2-40B4-BE49-F238E27FC236}">
                <a16:creationId xmlns:a16="http://schemas.microsoft.com/office/drawing/2014/main" id="{BCC7F8FC-CF13-AC1B-E3D4-07E3AA104985}"/>
              </a:ext>
            </a:extLst>
          </p:cNvPr>
          <p:cNvGrpSpPr/>
          <p:nvPr/>
        </p:nvGrpSpPr>
        <p:grpSpPr>
          <a:xfrm>
            <a:off x="8458075" y="-3657554"/>
            <a:ext cx="4309733" cy="572700"/>
            <a:chOff x="4114067" y="1250643"/>
            <a:chExt cx="4309733" cy="572700"/>
          </a:xfrm>
        </p:grpSpPr>
        <p:sp>
          <p:nvSpPr>
            <p:cNvPr id="62" name="Google Shape;872;p42">
              <a:extLst>
                <a:ext uri="{FF2B5EF4-FFF2-40B4-BE49-F238E27FC236}">
                  <a16:creationId xmlns:a16="http://schemas.microsoft.com/office/drawing/2014/main" id="{C466C61E-C7C5-6B74-8985-74A5D4545A25}"/>
                </a:ext>
              </a:extLst>
            </p:cNvPr>
            <p:cNvSpPr txBox="1"/>
            <p:nvPr/>
          </p:nvSpPr>
          <p:spPr>
            <a:xfrm>
              <a:off x="5638800" y="1250643"/>
              <a:ext cx="2785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b="0" i="0" dirty="0" err="1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Sinug</a:t>
              </a:r>
              <a:r>
                <a:rPr lang="en-PH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 dance performance</a:t>
              </a:r>
              <a:endParaRPr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63" name="Google Shape;873;p42">
              <a:extLst>
                <a:ext uri="{FF2B5EF4-FFF2-40B4-BE49-F238E27FC236}">
                  <a16:creationId xmlns:a16="http://schemas.microsoft.com/office/drawing/2014/main" id="{526EADF4-FC49-DD5D-7544-76A5087F8082}"/>
                </a:ext>
              </a:extLst>
            </p:cNvPr>
            <p:cNvSpPr/>
            <p:nvPr/>
          </p:nvSpPr>
          <p:spPr>
            <a:xfrm>
              <a:off x="4114067" y="1348875"/>
              <a:ext cx="2090100" cy="37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rPr>
                <a:t>0% Yes</a:t>
              </a:r>
              <a:endParaRPr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</p:grpSp>
      <p:grpSp>
        <p:nvGrpSpPr>
          <p:cNvPr id="512" name="Google Shape;871;p42">
            <a:extLst>
              <a:ext uri="{FF2B5EF4-FFF2-40B4-BE49-F238E27FC236}">
                <a16:creationId xmlns:a16="http://schemas.microsoft.com/office/drawing/2014/main" id="{1D8D8171-DFE3-AF00-8DF1-B6C43AE8768D}"/>
              </a:ext>
            </a:extLst>
          </p:cNvPr>
          <p:cNvGrpSpPr/>
          <p:nvPr/>
        </p:nvGrpSpPr>
        <p:grpSpPr>
          <a:xfrm>
            <a:off x="-5934506" y="6414280"/>
            <a:ext cx="4309733" cy="572700"/>
            <a:chOff x="4114067" y="1250643"/>
            <a:chExt cx="4309733" cy="572700"/>
          </a:xfrm>
        </p:grpSpPr>
        <p:sp>
          <p:nvSpPr>
            <p:cNvPr id="513" name="Google Shape;872;p42">
              <a:extLst>
                <a:ext uri="{FF2B5EF4-FFF2-40B4-BE49-F238E27FC236}">
                  <a16:creationId xmlns:a16="http://schemas.microsoft.com/office/drawing/2014/main" id="{87DE888B-8DC9-D80E-457A-E77E58CADE38}"/>
                </a:ext>
              </a:extLst>
            </p:cNvPr>
            <p:cNvSpPr txBox="1"/>
            <p:nvPr/>
          </p:nvSpPr>
          <p:spPr>
            <a:xfrm>
              <a:off x="5664702" y="1250643"/>
              <a:ext cx="2759098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"</a:t>
              </a:r>
              <a:r>
                <a:rPr lang="en-PH" b="0" i="0" dirty="0" err="1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Haladaya</a:t>
              </a:r>
              <a:r>
                <a:rPr lang="en-PH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 Festival" celebration</a:t>
              </a:r>
              <a:endParaRPr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14" name="Google Shape;873;p42">
              <a:extLst>
                <a:ext uri="{FF2B5EF4-FFF2-40B4-BE49-F238E27FC236}">
                  <a16:creationId xmlns:a16="http://schemas.microsoft.com/office/drawing/2014/main" id="{90D29091-DE29-7B4E-36A0-B4290743B6D5}"/>
                </a:ext>
              </a:extLst>
            </p:cNvPr>
            <p:cNvSpPr/>
            <p:nvPr/>
          </p:nvSpPr>
          <p:spPr>
            <a:xfrm>
              <a:off x="4114067" y="1348875"/>
              <a:ext cx="2090100" cy="37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rPr>
                <a:t>0% Yes</a:t>
              </a:r>
              <a:endParaRPr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413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30;p35">
            <a:extLst>
              <a:ext uri="{FF2B5EF4-FFF2-40B4-BE49-F238E27FC236}">
                <a16:creationId xmlns:a16="http://schemas.microsoft.com/office/drawing/2014/main" id="{791A8AA3-40A8-A3DA-683F-86D5F513A8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V="1">
            <a:off x="1380400" y="-9198867"/>
            <a:ext cx="389648" cy="5195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1" dirty="0">
                <a:latin typeface="Amasis MT Pro Black" panose="02040A04050005020304" pitchFamily="18" charset="0"/>
              </a:rPr>
              <a:t>Food and Cuisine:</a:t>
            </a:r>
            <a:endParaRPr b="1" dirty="0">
              <a:latin typeface="Amasis MT Pro Black" panose="02040A04050005020304" pitchFamily="18" charset="0"/>
            </a:endParaRPr>
          </a:p>
        </p:txBody>
      </p:sp>
      <p:sp>
        <p:nvSpPr>
          <p:cNvPr id="10" name="Google Shape;632;p35">
            <a:extLst>
              <a:ext uri="{FF2B5EF4-FFF2-40B4-BE49-F238E27FC236}">
                <a16:creationId xmlns:a16="http://schemas.microsoft.com/office/drawing/2014/main" id="{975DA035-D0FC-A1EF-8580-C2D98523ACD5}"/>
              </a:ext>
            </a:extLst>
          </p:cNvPr>
          <p:cNvSpPr txBox="1"/>
          <p:nvPr/>
        </p:nvSpPr>
        <p:spPr>
          <a:xfrm flipV="1">
            <a:off x="4346685" y="-5871907"/>
            <a:ext cx="119731" cy="5195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Do you eat "</a:t>
            </a:r>
            <a:r>
              <a:rPr lang="en-US" dirty="0" err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sinaing</a:t>
            </a:r>
            <a:r>
              <a:rPr lang="en-US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na</a:t>
            </a:r>
            <a:r>
              <a:rPr lang="en-US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tulingan</a:t>
            </a:r>
            <a:r>
              <a:rPr lang="en-US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," "</a:t>
            </a:r>
            <a:r>
              <a:rPr lang="en-US" dirty="0" err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linambay</a:t>
            </a:r>
            <a:r>
              <a:rPr lang="en-US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," and "kinilaw," popular Filipino dishes made of fish?</a:t>
            </a:r>
            <a:endParaRPr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" name="Google Shape;633;p35">
            <a:extLst>
              <a:ext uri="{FF2B5EF4-FFF2-40B4-BE49-F238E27FC236}">
                <a16:creationId xmlns:a16="http://schemas.microsoft.com/office/drawing/2014/main" id="{C27FC4D2-0776-BC6A-BECC-371F73BBF403}"/>
              </a:ext>
            </a:extLst>
          </p:cNvPr>
          <p:cNvSpPr txBox="1"/>
          <p:nvPr/>
        </p:nvSpPr>
        <p:spPr>
          <a:xfrm flipV="1">
            <a:off x="4689035" y="-4836068"/>
            <a:ext cx="93300" cy="382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YES</a:t>
            </a:r>
            <a:endParaRPr sz="2200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2" name="Google Shape;634;p35">
            <a:extLst>
              <a:ext uri="{FF2B5EF4-FFF2-40B4-BE49-F238E27FC236}">
                <a16:creationId xmlns:a16="http://schemas.microsoft.com/office/drawing/2014/main" id="{C472A055-0A99-B52B-E675-90BC06BE962B}"/>
              </a:ext>
            </a:extLst>
          </p:cNvPr>
          <p:cNvSpPr txBox="1"/>
          <p:nvPr/>
        </p:nvSpPr>
        <p:spPr>
          <a:xfrm flipV="1">
            <a:off x="4689035" y="-6175340"/>
            <a:ext cx="93300" cy="382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80%</a:t>
            </a:r>
            <a:endParaRPr sz="2200" dirty="0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3" name="Google Shape;636;p35">
            <a:extLst>
              <a:ext uri="{FF2B5EF4-FFF2-40B4-BE49-F238E27FC236}">
                <a16:creationId xmlns:a16="http://schemas.microsoft.com/office/drawing/2014/main" id="{C9147EFB-C4DB-F4CD-9766-2E189B4144EB}"/>
              </a:ext>
            </a:extLst>
          </p:cNvPr>
          <p:cNvSpPr txBox="1"/>
          <p:nvPr/>
        </p:nvSpPr>
        <p:spPr>
          <a:xfrm flipV="1">
            <a:off x="7143765" y="-7670800"/>
            <a:ext cx="110475" cy="699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Do you weave baskets, mats, and other items from dried leaves or santol bark?</a:t>
            </a:r>
            <a:endParaRPr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" name="Google Shape;637;p35">
            <a:extLst>
              <a:ext uri="{FF2B5EF4-FFF2-40B4-BE49-F238E27FC236}">
                <a16:creationId xmlns:a16="http://schemas.microsoft.com/office/drawing/2014/main" id="{031F0E73-F387-CDBA-64F7-BA32D97ACD2B}"/>
              </a:ext>
            </a:extLst>
          </p:cNvPr>
          <p:cNvSpPr txBox="1"/>
          <p:nvPr/>
        </p:nvSpPr>
        <p:spPr>
          <a:xfrm flipV="1">
            <a:off x="7389294" y="-4836068"/>
            <a:ext cx="93300" cy="382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YES</a:t>
            </a:r>
            <a:endParaRPr sz="2200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5" name="Google Shape;638;p35">
            <a:extLst>
              <a:ext uri="{FF2B5EF4-FFF2-40B4-BE49-F238E27FC236}">
                <a16:creationId xmlns:a16="http://schemas.microsoft.com/office/drawing/2014/main" id="{0C2F2B21-5AD7-C49E-1C6C-DFEAFE838560}"/>
              </a:ext>
            </a:extLst>
          </p:cNvPr>
          <p:cNvSpPr txBox="1"/>
          <p:nvPr/>
        </p:nvSpPr>
        <p:spPr>
          <a:xfrm flipV="1">
            <a:off x="7389294" y="-6175340"/>
            <a:ext cx="93300" cy="382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30%</a:t>
            </a:r>
            <a:endParaRPr sz="2200" dirty="0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6" name="Google Shape;640;p35">
            <a:extLst>
              <a:ext uri="{FF2B5EF4-FFF2-40B4-BE49-F238E27FC236}">
                <a16:creationId xmlns:a16="http://schemas.microsoft.com/office/drawing/2014/main" id="{304D8891-2564-5D35-7BA6-50721F3390DA}"/>
              </a:ext>
            </a:extLst>
          </p:cNvPr>
          <p:cNvSpPr txBox="1"/>
          <p:nvPr/>
        </p:nvSpPr>
        <p:spPr>
          <a:xfrm flipV="1">
            <a:off x="1988821" y="-4836068"/>
            <a:ext cx="93300" cy="382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YES</a:t>
            </a:r>
            <a:endParaRPr sz="2200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7" name="Google Shape;641;p35">
            <a:extLst>
              <a:ext uri="{FF2B5EF4-FFF2-40B4-BE49-F238E27FC236}">
                <a16:creationId xmlns:a16="http://schemas.microsoft.com/office/drawing/2014/main" id="{1DE08371-CC33-0461-9B99-61BB6611AA1A}"/>
              </a:ext>
            </a:extLst>
          </p:cNvPr>
          <p:cNvSpPr txBox="1"/>
          <p:nvPr/>
        </p:nvSpPr>
        <p:spPr>
          <a:xfrm flipV="1">
            <a:off x="1913080" y="-5871907"/>
            <a:ext cx="93300" cy="5195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Do you enjoy Filipino dishes such as adobo, sinigang, and lechon?</a:t>
            </a:r>
            <a:endParaRPr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" name="Google Shape;642;p35">
            <a:extLst>
              <a:ext uri="{FF2B5EF4-FFF2-40B4-BE49-F238E27FC236}">
                <a16:creationId xmlns:a16="http://schemas.microsoft.com/office/drawing/2014/main" id="{C72EB3F3-4AB0-7136-6D2F-C174859B6BDB}"/>
              </a:ext>
            </a:extLst>
          </p:cNvPr>
          <p:cNvSpPr txBox="1"/>
          <p:nvPr/>
        </p:nvSpPr>
        <p:spPr>
          <a:xfrm flipV="1">
            <a:off x="1988821" y="-6175340"/>
            <a:ext cx="93300" cy="382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rPr>
              <a:t>100%</a:t>
            </a:r>
            <a:endParaRPr sz="2200" dirty="0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9" name="Google Shape;643;p35">
            <a:extLst>
              <a:ext uri="{FF2B5EF4-FFF2-40B4-BE49-F238E27FC236}">
                <a16:creationId xmlns:a16="http://schemas.microsoft.com/office/drawing/2014/main" id="{B45F5393-59EA-A3DB-31E9-49457A1F77BE}"/>
              </a:ext>
            </a:extLst>
          </p:cNvPr>
          <p:cNvSpPr/>
          <p:nvPr/>
        </p:nvSpPr>
        <p:spPr>
          <a:xfrm flipV="1">
            <a:off x="4645116" y="-5564132"/>
            <a:ext cx="100280" cy="28633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644;p35">
            <a:extLst>
              <a:ext uri="{FF2B5EF4-FFF2-40B4-BE49-F238E27FC236}">
                <a16:creationId xmlns:a16="http://schemas.microsoft.com/office/drawing/2014/main" id="{0917AA06-266A-EFCB-2F06-1CF1E75C3310}"/>
              </a:ext>
            </a:extLst>
          </p:cNvPr>
          <p:cNvSpPr/>
          <p:nvPr/>
        </p:nvSpPr>
        <p:spPr>
          <a:xfrm flipV="1">
            <a:off x="4645116" y="-5564000"/>
            <a:ext cx="86612" cy="2863232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645;p35">
            <a:extLst>
              <a:ext uri="{FF2B5EF4-FFF2-40B4-BE49-F238E27FC236}">
                <a16:creationId xmlns:a16="http://schemas.microsoft.com/office/drawing/2014/main" id="{F60330DB-2970-0050-752E-CAF8A6D1D3E5}"/>
              </a:ext>
            </a:extLst>
          </p:cNvPr>
          <p:cNvSpPr/>
          <p:nvPr/>
        </p:nvSpPr>
        <p:spPr>
          <a:xfrm flipV="1">
            <a:off x="1944891" y="-5564132"/>
            <a:ext cx="100280" cy="28633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646;p35">
            <a:extLst>
              <a:ext uri="{FF2B5EF4-FFF2-40B4-BE49-F238E27FC236}">
                <a16:creationId xmlns:a16="http://schemas.microsoft.com/office/drawing/2014/main" id="{678EAEBA-07F7-1746-8060-1F94F993C518}"/>
              </a:ext>
            </a:extLst>
          </p:cNvPr>
          <p:cNvSpPr/>
          <p:nvPr/>
        </p:nvSpPr>
        <p:spPr>
          <a:xfrm flipV="1">
            <a:off x="1944890" y="-5564132"/>
            <a:ext cx="100280" cy="28633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647;p35">
            <a:extLst>
              <a:ext uri="{FF2B5EF4-FFF2-40B4-BE49-F238E27FC236}">
                <a16:creationId xmlns:a16="http://schemas.microsoft.com/office/drawing/2014/main" id="{5865F030-C3FD-EC63-AC99-0393891EEEC1}"/>
              </a:ext>
            </a:extLst>
          </p:cNvPr>
          <p:cNvSpPr/>
          <p:nvPr/>
        </p:nvSpPr>
        <p:spPr>
          <a:xfrm flipV="1">
            <a:off x="7345341" y="-5564132"/>
            <a:ext cx="100280" cy="28633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648;p35">
            <a:extLst>
              <a:ext uri="{FF2B5EF4-FFF2-40B4-BE49-F238E27FC236}">
                <a16:creationId xmlns:a16="http://schemas.microsoft.com/office/drawing/2014/main" id="{7E69A02B-7FF9-6FE4-C3D6-943157761A21}"/>
              </a:ext>
            </a:extLst>
          </p:cNvPr>
          <p:cNvSpPr/>
          <p:nvPr/>
        </p:nvSpPr>
        <p:spPr>
          <a:xfrm flipV="1">
            <a:off x="7345341" y="-5564000"/>
            <a:ext cx="45719" cy="2863232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649;p35">
            <a:extLst>
              <a:ext uri="{FF2B5EF4-FFF2-40B4-BE49-F238E27FC236}">
                <a16:creationId xmlns:a16="http://schemas.microsoft.com/office/drawing/2014/main" id="{1FEC8A7B-2786-3D37-98DD-6C87052FA037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>
            <a:off x="2035471" y="-6175340"/>
            <a:ext cx="0" cy="51607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650;p35">
            <a:extLst>
              <a:ext uri="{FF2B5EF4-FFF2-40B4-BE49-F238E27FC236}">
                <a16:creationId xmlns:a16="http://schemas.microsoft.com/office/drawing/2014/main" id="{9AC55535-5597-BA9C-1A14-F0E6A647B1BF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>
            <a:off x="4735685" y="-6175340"/>
            <a:ext cx="0" cy="51607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651;p35">
            <a:extLst>
              <a:ext uri="{FF2B5EF4-FFF2-40B4-BE49-F238E27FC236}">
                <a16:creationId xmlns:a16="http://schemas.microsoft.com/office/drawing/2014/main" id="{8412A51C-67DF-9DFC-F490-70DB304813CB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7435944" y="-6175340"/>
            <a:ext cx="0" cy="51607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" name="Google Shape;652;p35">
            <a:extLst>
              <a:ext uri="{FF2B5EF4-FFF2-40B4-BE49-F238E27FC236}">
                <a16:creationId xmlns:a16="http://schemas.microsoft.com/office/drawing/2014/main" id="{69BB9663-AB86-742B-0BE3-66747BC138DD}"/>
              </a:ext>
            </a:extLst>
          </p:cNvPr>
          <p:cNvGrpSpPr/>
          <p:nvPr/>
        </p:nvGrpSpPr>
        <p:grpSpPr>
          <a:xfrm flipV="1">
            <a:off x="5452886" y="-6640552"/>
            <a:ext cx="45719" cy="3339586"/>
            <a:chOff x="-63250675" y="2664125"/>
            <a:chExt cx="317425" cy="318225"/>
          </a:xfrm>
        </p:grpSpPr>
        <p:sp>
          <p:nvSpPr>
            <p:cNvPr id="29" name="Google Shape;653;p35">
              <a:extLst>
                <a:ext uri="{FF2B5EF4-FFF2-40B4-BE49-F238E27FC236}">
                  <a16:creationId xmlns:a16="http://schemas.microsoft.com/office/drawing/2014/main" id="{E9FB9317-D10B-936D-C202-68E559A74474}"/>
                </a:ext>
              </a:extLst>
            </p:cNvPr>
            <p:cNvSpPr/>
            <p:nvPr/>
          </p:nvSpPr>
          <p:spPr>
            <a:xfrm>
              <a:off x="-63250675" y="2664125"/>
              <a:ext cx="317425" cy="318225"/>
            </a:xfrm>
            <a:custGeom>
              <a:avLst/>
              <a:gdLst/>
              <a:ahLst/>
              <a:cxnLst/>
              <a:rect l="l" t="t" r="r" b="b"/>
              <a:pathLst>
                <a:path w="12697" h="12729" extrusionOk="0">
                  <a:moveTo>
                    <a:pt x="6364" y="2521"/>
                  </a:moveTo>
                  <a:cubicBezTo>
                    <a:pt x="8475" y="2521"/>
                    <a:pt x="10208" y="4254"/>
                    <a:pt x="10208" y="6396"/>
                  </a:cubicBezTo>
                  <a:cubicBezTo>
                    <a:pt x="10208" y="8507"/>
                    <a:pt x="8475" y="10240"/>
                    <a:pt x="6364" y="10240"/>
                  </a:cubicBezTo>
                  <a:cubicBezTo>
                    <a:pt x="4222" y="10240"/>
                    <a:pt x="2489" y="8507"/>
                    <a:pt x="2489" y="6396"/>
                  </a:cubicBezTo>
                  <a:cubicBezTo>
                    <a:pt x="2489" y="4254"/>
                    <a:pt x="4222" y="2521"/>
                    <a:pt x="6364" y="2521"/>
                  </a:cubicBezTo>
                  <a:close/>
                  <a:moveTo>
                    <a:pt x="6364" y="1"/>
                  </a:moveTo>
                  <a:cubicBezTo>
                    <a:pt x="6112" y="1"/>
                    <a:pt x="5923" y="190"/>
                    <a:pt x="5923" y="442"/>
                  </a:cubicBezTo>
                  <a:lnTo>
                    <a:pt x="5923" y="1702"/>
                  </a:lnTo>
                  <a:cubicBezTo>
                    <a:pt x="4946" y="1765"/>
                    <a:pt x="4033" y="2174"/>
                    <a:pt x="3308" y="2773"/>
                  </a:cubicBezTo>
                  <a:lnTo>
                    <a:pt x="2426" y="1859"/>
                  </a:lnTo>
                  <a:cubicBezTo>
                    <a:pt x="2347" y="1781"/>
                    <a:pt x="2237" y="1741"/>
                    <a:pt x="2127" y="1741"/>
                  </a:cubicBezTo>
                  <a:cubicBezTo>
                    <a:pt x="2017" y="1741"/>
                    <a:pt x="1906" y="1781"/>
                    <a:pt x="1827" y="1859"/>
                  </a:cubicBezTo>
                  <a:cubicBezTo>
                    <a:pt x="1670" y="2017"/>
                    <a:pt x="1670" y="2300"/>
                    <a:pt x="1827" y="2458"/>
                  </a:cubicBezTo>
                  <a:lnTo>
                    <a:pt x="2741" y="3340"/>
                  </a:lnTo>
                  <a:cubicBezTo>
                    <a:pt x="2143" y="4065"/>
                    <a:pt x="1733" y="4978"/>
                    <a:pt x="1670" y="5955"/>
                  </a:cubicBezTo>
                  <a:lnTo>
                    <a:pt x="410" y="5955"/>
                  </a:lnTo>
                  <a:cubicBezTo>
                    <a:pt x="158" y="5955"/>
                    <a:pt x="0" y="6144"/>
                    <a:pt x="0" y="6333"/>
                  </a:cubicBezTo>
                  <a:cubicBezTo>
                    <a:pt x="0" y="6585"/>
                    <a:pt x="221" y="6774"/>
                    <a:pt x="410" y="6774"/>
                  </a:cubicBezTo>
                  <a:lnTo>
                    <a:pt x="1670" y="6774"/>
                  </a:lnTo>
                  <a:cubicBezTo>
                    <a:pt x="1733" y="7751"/>
                    <a:pt x="2143" y="8664"/>
                    <a:pt x="2741" y="9389"/>
                  </a:cubicBezTo>
                  <a:lnTo>
                    <a:pt x="1827" y="10271"/>
                  </a:lnTo>
                  <a:cubicBezTo>
                    <a:pt x="1670" y="10429"/>
                    <a:pt x="1670" y="10712"/>
                    <a:pt x="1827" y="10870"/>
                  </a:cubicBezTo>
                  <a:cubicBezTo>
                    <a:pt x="1890" y="10964"/>
                    <a:pt x="2017" y="10996"/>
                    <a:pt x="2111" y="10996"/>
                  </a:cubicBezTo>
                  <a:cubicBezTo>
                    <a:pt x="2174" y="10996"/>
                    <a:pt x="2300" y="10964"/>
                    <a:pt x="2363" y="10870"/>
                  </a:cubicBezTo>
                  <a:lnTo>
                    <a:pt x="3277" y="9956"/>
                  </a:lnTo>
                  <a:cubicBezTo>
                    <a:pt x="4001" y="10555"/>
                    <a:pt x="4883" y="10964"/>
                    <a:pt x="5892" y="11027"/>
                  </a:cubicBezTo>
                  <a:lnTo>
                    <a:pt x="5892" y="12287"/>
                  </a:lnTo>
                  <a:cubicBezTo>
                    <a:pt x="5892" y="12508"/>
                    <a:pt x="6081" y="12729"/>
                    <a:pt x="6301" y="12729"/>
                  </a:cubicBezTo>
                  <a:cubicBezTo>
                    <a:pt x="6553" y="12729"/>
                    <a:pt x="6711" y="12508"/>
                    <a:pt x="6711" y="12287"/>
                  </a:cubicBezTo>
                  <a:lnTo>
                    <a:pt x="6711" y="11027"/>
                  </a:lnTo>
                  <a:cubicBezTo>
                    <a:pt x="7687" y="10964"/>
                    <a:pt x="8601" y="10555"/>
                    <a:pt x="9294" y="9956"/>
                  </a:cubicBezTo>
                  <a:lnTo>
                    <a:pt x="10208" y="10870"/>
                  </a:lnTo>
                  <a:cubicBezTo>
                    <a:pt x="10302" y="10964"/>
                    <a:pt x="10397" y="10996"/>
                    <a:pt x="10491" y="10996"/>
                  </a:cubicBezTo>
                  <a:cubicBezTo>
                    <a:pt x="10617" y="10996"/>
                    <a:pt x="10680" y="10964"/>
                    <a:pt x="10775" y="10870"/>
                  </a:cubicBezTo>
                  <a:cubicBezTo>
                    <a:pt x="10932" y="10712"/>
                    <a:pt x="10932" y="10429"/>
                    <a:pt x="10775" y="10271"/>
                  </a:cubicBezTo>
                  <a:lnTo>
                    <a:pt x="9861" y="9389"/>
                  </a:lnTo>
                  <a:cubicBezTo>
                    <a:pt x="10460" y="8664"/>
                    <a:pt x="10838" y="7751"/>
                    <a:pt x="10932" y="6774"/>
                  </a:cubicBezTo>
                  <a:lnTo>
                    <a:pt x="12193" y="6774"/>
                  </a:lnTo>
                  <a:cubicBezTo>
                    <a:pt x="12413" y="6774"/>
                    <a:pt x="12602" y="6585"/>
                    <a:pt x="12602" y="6333"/>
                  </a:cubicBezTo>
                  <a:cubicBezTo>
                    <a:pt x="12697" y="6144"/>
                    <a:pt x="12508" y="5955"/>
                    <a:pt x="12256" y="5955"/>
                  </a:cubicBezTo>
                  <a:lnTo>
                    <a:pt x="10995" y="5955"/>
                  </a:lnTo>
                  <a:cubicBezTo>
                    <a:pt x="10932" y="4978"/>
                    <a:pt x="10523" y="4065"/>
                    <a:pt x="9924" y="3340"/>
                  </a:cubicBezTo>
                  <a:lnTo>
                    <a:pt x="10838" y="2458"/>
                  </a:lnTo>
                  <a:cubicBezTo>
                    <a:pt x="10995" y="2300"/>
                    <a:pt x="10995" y="2017"/>
                    <a:pt x="10838" y="1859"/>
                  </a:cubicBezTo>
                  <a:cubicBezTo>
                    <a:pt x="10759" y="1781"/>
                    <a:pt x="10649" y="1741"/>
                    <a:pt x="10539" y="1741"/>
                  </a:cubicBezTo>
                  <a:cubicBezTo>
                    <a:pt x="10428" y="1741"/>
                    <a:pt x="10318" y="1781"/>
                    <a:pt x="10239" y="1859"/>
                  </a:cubicBezTo>
                  <a:lnTo>
                    <a:pt x="9357" y="2773"/>
                  </a:lnTo>
                  <a:cubicBezTo>
                    <a:pt x="8633" y="2174"/>
                    <a:pt x="7719" y="1765"/>
                    <a:pt x="6742" y="1702"/>
                  </a:cubicBezTo>
                  <a:lnTo>
                    <a:pt x="6742" y="442"/>
                  </a:lnTo>
                  <a:cubicBezTo>
                    <a:pt x="6742" y="190"/>
                    <a:pt x="6553" y="1"/>
                    <a:pt x="6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4;p35">
              <a:extLst>
                <a:ext uri="{FF2B5EF4-FFF2-40B4-BE49-F238E27FC236}">
                  <a16:creationId xmlns:a16="http://schemas.microsoft.com/office/drawing/2014/main" id="{DFEE15E1-80B5-8B6E-0434-A61DBBDB4C59}"/>
                </a:ext>
              </a:extLst>
            </p:cNvPr>
            <p:cNvSpPr/>
            <p:nvPr/>
          </p:nvSpPr>
          <p:spPr>
            <a:xfrm>
              <a:off x="-63167975" y="2747625"/>
              <a:ext cx="152025" cy="152025"/>
            </a:xfrm>
            <a:custGeom>
              <a:avLst/>
              <a:gdLst/>
              <a:ahLst/>
              <a:cxnLst/>
              <a:rect l="l" t="t" r="r" b="b"/>
              <a:pathLst>
                <a:path w="6081" h="6081" extrusionOk="0">
                  <a:moveTo>
                    <a:pt x="2615" y="819"/>
                  </a:moveTo>
                  <a:lnTo>
                    <a:pt x="2615" y="1701"/>
                  </a:lnTo>
                  <a:cubicBezTo>
                    <a:pt x="2521" y="1733"/>
                    <a:pt x="2458" y="1733"/>
                    <a:pt x="2363" y="1764"/>
                  </a:cubicBezTo>
                  <a:lnTo>
                    <a:pt x="1796" y="1197"/>
                  </a:lnTo>
                  <a:cubicBezTo>
                    <a:pt x="2017" y="1040"/>
                    <a:pt x="2300" y="914"/>
                    <a:pt x="2615" y="819"/>
                  </a:cubicBezTo>
                  <a:close/>
                  <a:moveTo>
                    <a:pt x="3434" y="882"/>
                  </a:moveTo>
                  <a:cubicBezTo>
                    <a:pt x="3749" y="914"/>
                    <a:pt x="4033" y="1040"/>
                    <a:pt x="4253" y="1229"/>
                  </a:cubicBezTo>
                  <a:lnTo>
                    <a:pt x="3686" y="1827"/>
                  </a:lnTo>
                  <a:cubicBezTo>
                    <a:pt x="3592" y="1796"/>
                    <a:pt x="3529" y="1733"/>
                    <a:pt x="3434" y="1733"/>
                  </a:cubicBezTo>
                  <a:lnTo>
                    <a:pt x="3434" y="882"/>
                  </a:lnTo>
                  <a:close/>
                  <a:moveTo>
                    <a:pt x="1197" y="1796"/>
                  </a:moveTo>
                  <a:lnTo>
                    <a:pt x="1796" y="2363"/>
                  </a:lnTo>
                  <a:cubicBezTo>
                    <a:pt x="1733" y="2457"/>
                    <a:pt x="1701" y="2520"/>
                    <a:pt x="1701" y="2615"/>
                  </a:cubicBezTo>
                  <a:lnTo>
                    <a:pt x="851" y="2615"/>
                  </a:lnTo>
                  <a:cubicBezTo>
                    <a:pt x="914" y="2300"/>
                    <a:pt x="1040" y="2016"/>
                    <a:pt x="1197" y="1796"/>
                  </a:cubicBezTo>
                  <a:close/>
                  <a:moveTo>
                    <a:pt x="4852" y="1796"/>
                  </a:moveTo>
                  <a:cubicBezTo>
                    <a:pt x="5010" y="2016"/>
                    <a:pt x="5136" y="2300"/>
                    <a:pt x="5199" y="2615"/>
                  </a:cubicBezTo>
                  <a:lnTo>
                    <a:pt x="4348" y="2615"/>
                  </a:lnTo>
                  <a:cubicBezTo>
                    <a:pt x="4316" y="2520"/>
                    <a:pt x="4316" y="2457"/>
                    <a:pt x="4253" y="2363"/>
                  </a:cubicBezTo>
                  <a:lnTo>
                    <a:pt x="4852" y="1796"/>
                  </a:lnTo>
                  <a:close/>
                  <a:moveTo>
                    <a:pt x="3056" y="2457"/>
                  </a:moveTo>
                  <a:cubicBezTo>
                    <a:pt x="3214" y="2457"/>
                    <a:pt x="3308" y="2520"/>
                    <a:pt x="3434" y="2615"/>
                  </a:cubicBezTo>
                  <a:cubicBezTo>
                    <a:pt x="3560" y="2741"/>
                    <a:pt x="3592" y="2836"/>
                    <a:pt x="3592" y="2993"/>
                  </a:cubicBezTo>
                  <a:cubicBezTo>
                    <a:pt x="3592" y="3151"/>
                    <a:pt x="3529" y="3308"/>
                    <a:pt x="3434" y="3403"/>
                  </a:cubicBezTo>
                  <a:cubicBezTo>
                    <a:pt x="3308" y="3529"/>
                    <a:pt x="3214" y="3560"/>
                    <a:pt x="3056" y="3560"/>
                  </a:cubicBezTo>
                  <a:cubicBezTo>
                    <a:pt x="2899" y="3560"/>
                    <a:pt x="2773" y="3466"/>
                    <a:pt x="2647" y="3403"/>
                  </a:cubicBezTo>
                  <a:cubicBezTo>
                    <a:pt x="2521" y="3277"/>
                    <a:pt x="2489" y="3151"/>
                    <a:pt x="2489" y="2993"/>
                  </a:cubicBezTo>
                  <a:cubicBezTo>
                    <a:pt x="2489" y="2836"/>
                    <a:pt x="2584" y="2741"/>
                    <a:pt x="2647" y="2615"/>
                  </a:cubicBezTo>
                  <a:cubicBezTo>
                    <a:pt x="2773" y="2489"/>
                    <a:pt x="2899" y="2457"/>
                    <a:pt x="3056" y="2457"/>
                  </a:cubicBezTo>
                  <a:close/>
                  <a:moveTo>
                    <a:pt x="1733" y="3434"/>
                  </a:moveTo>
                  <a:cubicBezTo>
                    <a:pt x="1796" y="3529"/>
                    <a:pt x="1796" y="3592"/>
                    <a:pt x="1828" y="3686"/>
                  </a:cubicBezTo>
                  <a:lnTo>
                    <a:pt x="1229" y="4253"/>
                  </a:lnTo>
                  <a:cubicBezTo>
                    <a:pt x="1040" y="4033"/>
                    <a:pt x="914" y="3749"/>
                    <a:pt x="882" y="3434"/>
                  </a:cubicBezTo>
                  <a:close/>
                  <a:moveTo>
                    <a:pt x="5199" y="3434"/>
                  </a:moveTo>
                  <a:cubicBezTo>
                    <a:pt x="5136" y="3749"/>
                    <a:pt x="5010" y="4033"/>
                    <a:pt x="4852" y="4253"/>
                  </a:cubicBezTo>
                  <a:lnTo>
                    <a:pt x="4253" y="3686"/>
                  </a:lnTo>
                  <a:cubicBezTo>
                    <a:pt x="4316" y="3592"/>
                    <a:pt x="4348" y="3529"/>
                    <a:pt x="4348" y="3434"/>
                  </a:cubicBezTo>
                  <a:close/>
                  <a:moveTo>
                    <a:pt x="2363" y="4253"/>
                  </a:moveTo>
                  <a:cubicBezTo>
                    <a:pt x="2458" y="4316"/>
                    <a:pt x="2521" y="4348"/>
                    <a:pt x="2615" y="4348"/>
                  </a:cubicBezTo>
                  <a:lnTo>
                    <a:pt x="2615" y="5198"/>
                  </a:lnTo>
                  <a:cubicBezTo>
                    <a:pt x="2300" y="5167"/>
                    <a:pt x="2017" y="5041"/>
                    <a:pt x="1796" y="4852"/>
                  </a:cubicBezTo>
                  <a:lnTo>
                    <a:pt x="2363" y="4253"/>
                  </a:lnTo>
                  <a:close/>
                  <a:moveTo>
                    <a:pt x="3686" y="4253"/>
                  </a:moveTo>
                  <a:lnTo>
                    <a:pt x="4253" y="4852"/>
                  </a:lnTo>
                  <a:cubicBezTo>
                    <a:pt x="4033" y="5009"/>
                    <a:pt x="3749" y="5135"/>
                    <a:pt x="3434" y="5198"/>
                  </a:cubicBezTo>
                  <a:lnTo>
                    <a:pt x="3434" y="4348"/>
                  </a:lnTo>
                  <a:cubicBezTo>
                    <a:pt x="3529" y="4316"/>
                    <a:pt x="3592" y="4316"/>
                    <a:pt x="3686" y="4253"/>
                  </a:cubicBezTo>
                  <a:close/>
                  <a:moveTo>
                    <a:pt x="3056" y="0"/>
                  </a:moveTo>
                  <a:cubicBezTo>
                    <a:pt x="1355" y="0"/>
                    <a:pt x="0" y="1386"/>
                    <a:pt x="0" y="3056"/>
                  </a:cubicBezTo>
                  <a:cubicBezTo>
                    <a:pt x="0" y="3875"/>
                    <a:pt x="315" y="4631"/>
                    <a:pt x="882" y="5167"/>
                  </a:cubicBezTo>
                  <a:cubicBezTo>
                    <a:pt x="1229" y="5608"/>
                    <a:pt x="2111" y="6081"/>
                    <a:pt x="3056" y="6081"/>
                  </a:cubicBezTo>
                  <a:cubicBezTo>
                    <a:pt x="4694" y="6081"/>
                    <a:pt x="6081" y="4726"/>
                    <a:pt x="6081" y="3056"/>
                  </a:cubicBezTo>
                  <a:cubicBezTo>
                    <a:pt x="6081" y="1355"/>
                    <a:pt x="4694" y="0"/>
                    <a:pt x="30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655;p35">
            <a:extLst>
              <a:ext uri="{FF2B5EF4-FFF2-40B4-BE49-F238E27FC236}">
                <a16:creationId xmlns:a16="http://schemas.microsoft.com/office/drawing/2014/main" id="{A7932CF6-7134-ED22-9846-1ECE75D272BE}"/>
              </a:ext>
            </a:extLst>
          </p:cNvPr>
          <p:cNvGrpSpPr/>
          <p:nvPr/>
        </p:nvGrpSpPr>
        <p:grpSpPr>
          <a:xfrm flipV="1">
            <a:off x="2751749" y="-6598194"/>
            <a:ext cx="45719" cy="3299439"/>
            <a:chOff x="-64774725" y="1916550"/>
            <a:chExt cx="319000" cy="314400"/>
          </a:xfrm>
        </p:grpSpPr>
        <p:sp>
          <p:nvSpPr>
            <p:cNvPr id="32" name="Google Shape;656;p35">
              <a:extLst>
                <a:ext uri="{FF2B5EF4-FFF2-40B4-BE49-F238E27FC236}">
                  <a16:creationId xmlns:a16="http://schemas.microsoft.com/office/drawing/2014/main" id="{D6781C4C-FFE7-6BD3-F6D2-2CF74B442B7E}"/>
                </a:ext>
              </a:extLst>
            </p:cNvPr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57;p35">
              <a:extLst>
                <a:ext uri="{FF2B5EF4-FFF2-40B4-BE49-F238E27FC236}">
                  <a16:creationId xmlns:a16="http://schemas.microsoft.com/office/drawing/2014/main" id="{D951578E-2B11-2654-5367-9F45A5E6CA3B}"/>
                </a:ext>
              </a:extLst>
            </p:cNvPr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658;p35">
            <a:extLst>
              <a:ext uri="{FF2B5EF4-FFF2-40B4-BE49-F238E27FC236}">
                <a16:creationId xmlns:a16="http://schemas.microsoft.com/office/drawing/2014/main" id="{161F8CD2-6CBA-2E8F-93E7-D5F55CBACDE8}"/>
              </a:ext>
            </a:extLst>
          </p:cNvPr>
          <p:cNvGrpSpPr/>
          <p:nvPr/>
        </p:nvGrpSpPr>
        <p:grpSpPr>
          <a:xfrm flipV="1">
            <a:off x="8161057" y="-6453125"/>
            <a:ext cx="45719" cy="3161960"/>
            <a:chOff x="6167350" y="2672800"/>
            <a:chExt cx="297750" cy="295375"/>
          </a:xfrm>
        </p:grpSpPr>
        <p:sp>
          <p:nvSpPr>
            <p:cNvPr id="35" name="Google Shape;659;p35">
              <a:extLst>
                <a:ext uri="{FF2B5EF4-FFF2-40B4-BE49-F238E27FC236}">
                  <a16:creationId xmlns:a16="http://schemas.microsoft.com/office/drawing/2014/main" id="{CEF1E5D0-F923-9B55-54CC-C8BAE6DD3E3D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0;p35">
              <a:extLst>
                <a:ext uri="{FF2B5EF4-FFF2-40B4-BE49-F238E27FC236}">
                  <a16:creationId xmlns:a16="http://schemas.microsoft.com/office/drawing/2014/main" id="{B6B82FCE-4F21-CEBE-A706-C408A338C547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1;p35">
              <a:extLst>
                <a:ext uri="{FF2B5EF4-FFF2-40B4-BE49-F238E27FC236}">
                  <a16:creationId xmlns:a16="http://schemas.microsoft.com/office/drawing/2014/main" id="{42FC07B4-D0CC-0CC1-6B8D-D446FE74AFD0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2;p35">
              <a:extLst>
                <a:ext uri="{FF2B5EF4-FFF2-40B4-BE49-F238E27FC236}">
                  <a16:creationId xmlns:a16="http://schemas.microsoft.com/office/drawing/2014/main" id="{6D96669A-603B-8423-4C5F-DDDE49AB0A1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3;p35">
              <a:extLst>
                <a:ext uri="{FF2B5EF4-FFF2-40B4-BE49-F238E27FC236}">
                  <a16:creationId xmlns:a16="http://schemas.microsoft.com/office/drawing/2014/main" id="{5389645F-BD2A-E17F-90A4-44B7669AB09D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61;p42">
            <a:extLst>
              <a:ext uri="{FF2B5EF4-FFF2-40B4-BE49-F238E27FC236}">
                <a16:creationId xmlns:a16="http://schemas.microsoft.com/office/drawing/2014/main" id="{ABDDFFDB-9A19-6D96-4E10-A9CFA3E928F6}"/>
              </a:ext>
            </a:extLst>
          </p:cNvPr>
          <p:cNvSpPr txBox="1">
            <a:spLocks/>
          </p:cNvSpPr>
          <p:nvPr/>
        </p:nvSpPr>
        <p:spPr>
          <a:xfrm>
            <a:off x="720000" y="50269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en-PH" dirty="0">
                <a:latin typeface="Amasis MT Pro Black" panose="02040A04050005020304" pitchFamily="18" charset="0"/>
              </a:rPr>
              <a:t>Festivals and Celebrations:</a:t>
            </a:r>
          </a:p>
        </p:txBody>
      </p:sp>
      <p:cxnSp>
        <p:nvCxnSpPr>
          <p:cNvPr id="3" name="Google Shape;863;p42">
            <a:extLst>
              <a:ext uri="{FF2B5EF4-FFF2-40B4-BE49-F238E27FC236}">
                <a16:creationId xmlns:a16="http://schemas.microsoft.com/office/drawing/2014/main" id="{137E15B9-4F24-3F8A-6B8B-9F419EF2A23C}"/>
              </a:ext>
            </a:extLst>
          </p:cNvPr>
          <p:cNvCxnSpPr>
            <a:cxnSpLocks/>
          </p:cNvCxnSpPr>
          <p:nvPr/>
        </p:nvCxnSpPr>
        <p:spPr>
          <a:xfrm rot="16200000">
            <a:off x="1730233" y="1747353"/>
            <a:ext cx="635700" cy="651900"/>
          </a:xfrm>
          <a:prstGeom prst="bentConnector2">
            <a:avLst/>
          </a:prstGeom>
          <a:noFill/>
          <a:ln>
            <a:noFill/>
          </a:ln>
        </p:spPr>
      </p:cxnSp>
      <p:cxnSp>
        <p:nvCxnSpPr>
          <p:cNvPr id="5" name="Google Shape;865;p42">
            <a:extLst>
              <a:ext uri="{FF2B5EF4-FFF2-40B4-BE49-F238E27FC236}">
                <a16:creationId xmlns:a16="http://schemas.microsoft.com/office/drawing/2014/main" id="{B55E23D9-45AF-2FDC-A004-DAAE8B826AA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55729" y="2553748"/>
            <a:ext cx="1184710" cy="651898"/>
          </a:xfrm>
          <a:prstGeom prst="bentConnector3">
            <a:avLst>
              <a:gd name="adj1" fmla="val 10016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oogle Shape;871;p42">
            <a:extLst>
              <a:ext uri="{FF2B5EF4-FFF2-40B4-BE49-F238E27FC236}">
                <a16:creationId xmlns:a16="http://schemas.microsoft.com/office/drawing/2014/main" id="{8ACC6598-364F-897B-FC6F-4D48B23AA96D}"/>
              </a:ext>
            </a:extLst>
          </p:cNvPr>
          <p:cNvGrpSpPr/>
          <p:nvPr/>
        </p:nvGrpSpPr>
        <p:grpSpPr>
          <a:xfrm>
            <a:off x="3526950" y="1182753"/>
            <a:ext cx="4309733" cy="572700"/>
            <a:chOff x="4114067" y="1250643"/>
            <a:chExt cx="4309733" cy="572700"/>
          </a:xfrm>
        </p:grpSpPr>
        <p:sp>
          <p:nvSpPr>
            <p:cNvPr id="7" name="Google Shape;872;p42">
              <a:extLst>
                <a:ext uri="{FF2B5EF4-FFF2-40B4-BE49-F238E27FC236}">
                  <a16:creationId xmlns:a16="http://schemas.microsoft.com/office/drawing/2014/main" id="{658AFE52-3C27-BF50-D19E-69B9978106CC}"/>
                </a:ext>
              </a:extLst>
            </p:cNvPr>
            <p:cNvSpPr txBox="1"/>
            <p:nvPr/>
          </p:nvSpPr>
          <p:spPr>
            <a:xfrm>
              <a:off x="6333700" y="1250643"/>
              <a:ext cx="2090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"</a:t>
              </a:r>
              <a:r>
                <a:rPr lang="en-PH" b="0" i="0" dirty="0" err="1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Salubong</a:t>
              </a:r>
              <a:r>
                <a:rPr lang="en-PH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" celebration</a:t>
              </a:r>
              <a:endParaRPr lang="en-US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" name="Google Shape;873;p42">
              <a:extLst>
                <a:ext uri="{FF2B5EF4-FFF2-40B4-BE49-F238E27FC236}">
                  <a16:creationId xmlns:a16="http://schemas.microsoft.com/office/drawing/2014/main" id="{76E23B7F-B4B9-05EA-CE90-EB4737824567}"/>
                </a:ext>
              </a:extLst>
            </p:cNvPr>
            <p:cNvSpPr/>
            <p:nvPr/>
          </p:nvSpPr>
          <p:spPr>
            <a:xfrm>
              <a:off x="4114067" y="1348875"/>
              <a:ext cx="2090100" cy="37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rPr>
                <a:t>30% Yes</a:t>
              </a:r>
              <a:endParaRPr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</p:grpSp>
      <p:cxnSp>
        <p:nvCxnSpPr>
          <p:cNvPr id="40" name="Google Shape;885;p42">
            <a:extLst>
              <a:ext uri="{FF2B5EF4-FFF2-40B4-BE49-F238E27FC236}">
                <a16:creationId xmlns:a16="http://schemas.microsoft.com/office/drawing/2014/main" id="{33F6ACB0-2B7A-12B5-4898-60B311C3C688}"/>
              </a:ext>
            </a:extLst>
          </p:cNvPr>
          <p:cNvCxnSpPr>
            <a:cxnSpLocks/>
          </p:cNvCxnSpPr>
          <p:nvPr/>
        </p:nvCxnSpPr>
        <p:spPr>
          <a:xfrm rot="16200000">
            <a:off x="1730233" y="1747353"/>
            <a:ext cx="635700" cy="6519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886;p42">
            <a:extLst>
              <a:ext uri="{FF2B5EF4-FFF2-40B4-BE49-F238E27FC236}">
                <a16:creationId xmlns:a16="http://schemas.microsoft.com/office/drawing/2014/main" id="{F991DAA3-BF91-E10C-E42E-F64D0AB168F3}"/>
              </a:ext>
            </a:extLst>
          </p:cNvPr>
          <p:cNvCxnSpPr>
            <a:cxnSpLocks/>
          </p:cNvCxnSpPr>
          <p:nvPr/>
        </p:nvCxnSpPr>
        <p:spPr>
          <a:xfrm flipV="1">
            <a:off x="2381653" y="1412203"/>
            <a:ext cx="989867" cy="34325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887;p42">
            <a:extLst>
              <a:ext uri="{FF2B5EF4-FFF2-40B4-BE49-F238E27FC236}">
                <a16:creationId xmlns:a16="http://schemas.microsoft.com/office/drawing/2014/main" id="{C021D8A4-B150-5EE5-5C27-E15955F7371A}"/>
              </a:ext>
            </a:extLst>
          </p:cNvPr>
          <p:cNvCxnSpPr>
            <a:cxnSpLocks/>
          </p:cNvCxnSpPr>
          <p:nvPr/>
        </p:nvCxnSpPr>
        <p:spPr>
          <a:xfrm>
            <a:off x="2374033" y="1757143"/>
            <a:ext cx="997482" cy="17132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888;p42">
            <a:extLst>
              <a:ext uri="{FF2B5EF4-FFF2-40B4-BE49-F238E27FC236}">
                <a16:creationId xmlns:a16="http://schemas.microsoft.com/office/drawing/2014/main" id="{5DD18696-6432-1B91-5734-A013CDE1BD90}"/>
              </a:ext>
            </a:extLst>
          </p:cNvPr>
          <p:cNvCxnSpPr>
            <a:cxnSpLocks/>
          </p:cNvCxnSpPr>
          <p:nvPr/>
        </p:nvCxnSpPr>
        <p:spPr>
          <a:xfrm>
            <a:off x="2381653" y="3472052"/>
            <a:ext cx="997481" cy="48013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889;p42">
            <a:extLst>
              <a:ext uri="{FF2B5EF4-FFF2-40B4-BE49-F238E27FC236}">
                <a16:creationId xmlns:a16="http://schemas.microsoft.com/office/drawing/2014/main" id="{7DC87FC1-A087-05AE-35CB-6E7BC74D0542}"/>
              </a:ext>
            </a:extLst>
          </p:cNvPr>
          <p:cNvCxnSpPr>
            <a:cxnSpLocks/>
          </p:cNvCxnSpPr>
          <p:nvPr/>
        </p:nvCxnSpPr>
        <p:spPr>
          <a:xfrm flipV="1">
            <a:off x="2381653" y="3027538"/>
            <a:ext cx="982242" cy="44451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890;p42">
            <a:extLst>
              <a:ext uri="{FF2B5EF4-FFF2-40B4-BE49-F238E27FC236}">
                <a16:creationId xmlns:a16="http://schemas.microsoft.com/office/drawing/2014/main" id="{F668FB9B-A01C-2A96-618E-77EA076CC8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38744" y="3706085"/>
            <a:ext cx="966803" cy="498739"/>
          </a:xfrm>
          <a:prstGeom prst="bentConnector3">
            <a:avLst>
              <a:gd name="adj1" fmla="val 98866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865;p42">
            <a:extLst>
              <a:ext uri="{FF2B5EF4-FFF2-40B4-BE49-F238E27FC236}">
                <a16:creationId xmlns:a16="http://schemas.microsoft.com/office/drawing/2014/main" id="{E9FABEE9-2832-3929-ED77-827BBB6A6B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7194" y="1575237"/>
            <a:ext cx="1492263" cy="617605"/>
          </a:xfrm>
          <a:prstGeom prst="bentConnector3">
            <a:avLst>
              <a:gd name="adj1" fmla="val 9902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865;p42">
            <a:extLst>
              <a:ext uri="{FF2B5EF4-FFF2-40B4-BE49-F238E27FC236}">
                <a16:creationId xmlns:a16="http://schemas.microsoft.com/office/drawing/2014/main" id="{BAD8F4FE-86D3-E6A1-13A4-E48F26091D3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14042" y="1875779"/>
            <a:ext cx="823822" cy="506361"/>
          </a:xfrm>
          <a:prstGeom prst="bentConnector3">
            <a:avLst>
              <a:gd name="adj1" fmla="val 9994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865;p42">
            <a:extLst>
              <a:ext uri="{FF2B5EF4-FFF2-40B4-BE49-F238E27FC236}">
                <a16:creationId xmlns:a16="http://schemas.microsoft.com/office/drawing/2014/main" id="{A88FE036-030E-5CB9-45BF-B1C21518A0C4}"/>
              </a:ext>
            </a:extLst>
          </p:cNvPr>
          <p:cNvCxnSpPr>
            <a:cxnSpLocks/>
          </p:cNvCxnSpPr>
          <p:nvPr/>
        </p:nvCxnSpPr>
        <p:spPr>
          <a:xfrm>
            <a:off x="2872774" y="3027539"/>
            <a:ext cx="506360" cy="412466"/>
          </a:xfrm>
          <a:prstGeom prst="bentConnector3">
            <a:avLst>
              <a:gd name="adj1" fmla="val 334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871;p42">
            <a:extLst>
              <a:ext uri="{FF2B5EF4-FFF2-40B4-BE49-F238E27FC236}">
                <a16:creationId xmlns:a16="http://schemas.microsoft.com/office/drawing/2014/main" id="{0FDA4A87-8F4F-D011-9D03-A8434457EF00}"/>
              </a:ext>
            </a:extLst>
          </p:cNvPr>
          <p:cNvGrpSpPr/>
          <p:nvPr/>
        </p:nvGrpSpPr>
        <p:grpSpPr>
          <a:xfrm>
            <a:off x="3501048" y="1642122"/>
            <a:ext cx="4309733" cy="572700"/>
            <a:chOff x="4114067" y="1250643"/>
            <a:chExt cx="4309733" cy="572700"/>
          </a:xfrm>
        </p:grpSpPr>
        <p:sp>
          <p:nvSpPr>
            <p:cNvPr id="50" name="Google Shape;872;p42">
              <a:extLst>
                <a:ext uri="{FF2B5EF4-FFF2-40B4-BE49-F238E27FC236}">
                  <a16:creationId xmlns:a16="http://schemas.microsoft.com/office/drawing/2014/main" id="{8A29F1AD-8790-932D-7BB5-AD43F9B2C9B2}"/>
                </a:ext>
              </a:extLst>
            </p:cNvPr>
            <p:cNvSpPr txBox="1"/>
            <p:nvPr/>
          </p:nvSpPr>
          <p:spPr>
            <a:xfrm>
              <a:off x="5939022" y="1250643"/>
              <a:ext cx="2484778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"</a:t>
              </a:r>
              <a:r>
                <a:rPr lang="en-PH" dirty="0" err="1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Panuluyan</a:t>
              </a:r>
              <a:r>
                <a:rPr lang="en-PH"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" reenactment</a:t>
              </a:r>
              <a:endParaRPr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1" name="Google Shape;873;p42">
              <a:extLst>
                <a:ext uri="{FF2B5EF4-FFF2-40B4-BE49-F238E27FC236}">
                  <a16:creationId xmlns:a16="http://schemas.microsoft.com/office/drawing/2014/main" id="{544566D2-BB49-65A1-F5B6-2549AF3F486B}"/>
                </a:ext>
              </a:extLst>
            </p:cNvPr>
            <p:cNvSpPr/>
            <p:nvPr/>
          </p:nvSpPr>
          <p:spPr>
            <a:xfrm>
              <a:off x="4114067" y="1348875"/>
              <a:ext cx="2090100" cy="37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rPr>
                <a:t>10% Yes</a:t>
              </a:r>
              <a:endParaRPr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</p:grpSp>
      <p:grpSp>
        <p:nvGrpSpPr>
          <p:cNvPr id="52" name="Google Shape;871;p42">
            <a:extLst>
              <a:ext uri="{FF2B5EF4-FFF2-40B4-BE49-F238E27FC236}">
                <a16:creationId xmlns:a16="http://schemas.microsoft.com/office/drawing/2014/main" id="{4C035A06-C914-0314-394F-4746BBB0742A}"/>
              </a:ext>
            </a:extLst>
          </p:cNvPr>
          <p:cNvGrpSpPr/>
          <p:nvPr/>
        </p:nvGrpSpPr>
        <p:grpSpPr>
          <a:xfrm>
            <a:off x="3501048" y="2209277"/>
            <a:ext cx="4309733" cy="572700"/>
            <a:chOff x="4114067" y="1250643"/>
            <a:chExt cx="4309733" cy="572700"/>
          </a:xfrm>
        </p:grpSpPr>
        <p:sp>
          <p:nvSpPr>
            <p:cNvPr id="53" name="Google Shape;872;p42">
              <a:extLst>
                <a:ext uri="{FF2B5EF4-FFF2-40B4-BE49-F238E27FC236}">
                  <a16:creationId xmlns:a16="http://schemas.microsoft.com/office/drawing/2014/main" id="{33952F56-98B3-CB58-0435-B7F381E164B9}"/>
                </a:ext>
              </a:extLst>
            </p:cNvPr>
            <p:cNvSpPr txBox="1"/>
            <p:nvPr/>
          </p:nvSpPr>
          <p:spPr>
            <a:xfrm>
              <a:off x="5939022" y="1250643"/>
              <a:ext cx="2484778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"Sinulog Festival" celebration</a:t>
              </a:r>
              <a:endParaRPr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4" name="Google Shape;873;p42">
              <a:extLst>
                <a:ext uri="{FF2B5EF4-FFF2-40B4-BE49-F238E27FC236}">
                  <a16:creationId xmlns:a16="http://schemas.microsoft.com/office/drawing/2014/main" id="{5B7676CC-1253-2EC0-3DDF-11AB08837859}"/>
                </a:ext>
              </a:extLst>
            </p:cNvPr>
            <p:cNvSpPr/>
            <p:nvPr/>
          </p:nvSpPr>
          <p:spPr>
            <a:xfrm>
              <a:off x="4114067" y="1348875"/>
              <a:ext cx="2090100" cy="37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rPr>
                <a:t>10% Yes</a:t>
              </a:r>
              <a:endParaRPr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</p:grpSp>
      <p:grpSp>
        <p:nvGrpSpPr>
          <p:cNvPr id="55" name="Google Shape;871;p42">
            <a:extLst>
              <a:ext uri="{FF2B5EF4-FFF2-40B4-BE49-F238E27FC236}">
                <a16:creationId xmlns:a16="http://schemas.microsoft.com/office/drawing/2014/main" id="{CB176EC3-4C54-9923-D014-8D8CAD7C3683}"/>
              </a:ext>
            </a:extLst>
          </p:cNvPr>
          <p:cNvGrpSpPr/>
          <p:nvPr/>
        </p:nvGrpSpPr>
        <p:grpSpPr>
          <a:xfrm>
            <a:off x="3526950" y="2793760"/>
            <a:ext cx="4309733" cy="572700"/>
            <a:chOff x="4114067" y="1250643"/>
            <a:chExt cx="4309733" cy="572700"/>
          </a:xfrm>
        </p:grpSpPr>
        <p:sp>
          <p:nvSpPr>
            <p:cNvPr id="56" name="Google Shape;872;p42">
              <a:extLst>
                <a:ext uri="{FF2B5EF4-FFF2-40B4-BE49-F238E27FC236}">
                  <a16:creationId xmlns:a16="http://schemas.microsoft.com/office/drawing/2014/main" id="{C149C1CA-F176-BE60-A224-278CDF60DAF8}"/>
                </a:ext>
              </a:extLst>
            </p:cNvPr>
            <p:cNvSpPr txBox="1"/>
            <p:nvPr/>
          </p:nvSpPr>
          <p:spPr>
            <a:xfrm>
              <a:off x="5638800" y="1250643"/>
              <a:ext cx="2785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"</a:t>
              </a:r>
              <a:r>
                <a:rPr lang="en-PH" b="0" i="0" dirty="0" err="1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Dinagyang</a:t>
              </a:r>
              <a:r>
                <a:rPr lang="en-PH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 Festival" celebration</a:t>
              </a:r>
              <a:endParaRPr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7" name="Google Shape;873;p42">
              <a:extLst>
                <a:ext uri="{FF2B5EF4-FFF2-40B4-BE49-F238E27FC236}">
                  <a16:creationId xmlns:a16="http://schemas.microsoft.com/office/drawing/2014/main" id="{DDF8633E-578C-C713-72A8-0266DD09FF8F}"/>
                </a:ext>
              </a:extLst>
            </p:cNvPr>
            <p:cNvSpPr/>
            <p:nvPr/>
          </p:nvSpPr>
          <p:spPr>
            <a:xfrm>
              <a:off x="4114067" y="1348875"/>
              <a:ext cx="2090100" cy="37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rPr>
                <a:t>0% Yes</a:t>
              </a:r>
              <a:endParaRPr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</p:grpSp>
      <p:grpSp>
        <p:nvGrpSpPr>
          <p:cNvPr id="58" name="Google Shape;871;p42">
            <a:extLst>
              <a:ext uri="{FF2B5EF4-FFF2-40B4-BE49-F238E27FC236}">
                <a16:creationId xmlns:a16="http://schemas.microsoft.com/office/drawing/2014/main" id="{88A7E2A2-460C-E9BC-A4EA-0AD409B53D16}"/>
              </a:ext>
            </a:extLst>
          </p:cNvPr>
          <p:cNvGrpSpPr/>
          <p:nvPr/>
        </p:nvGrpSpPr>
        <p:grpSpPr>
          <a:xfrm>
            <a:off x="3526950" y="3194654"/>
            <a:ext cx="4309733" cy="572700"/>
            <a:chOff x="4114067" y="1250643"/>
            <a:chExt cx="4309733" cy="572700"/>
          </a:xfrm>
        </p:grpSpPr>
        <p:sp>
          <p:nvSpPr>
            <p:cNvPr id="59" name="Google Shape;872;p42">
              <a:extLst>
                <a:ext uri="{FF2B5EF4-FFF2-40B4-BE49-F238E27FC236}">
                  <a16:creationId xmlns:a16="http://schemas.microsoft.com/office/drawing/2014/main" id="{39DAC2F2-ED87-4D7E-6D1B-2564E7B4C9A0}"/>
                </a:ext>
              </a:extLst>
            </p:cNvPr>
            <p:cNvSpPr txBox="1"/>
            <p:nvPr/>
          </p:nvSpPr>
          <p:spPr>
            <a:xfrm>
              <a:off x="5638800" y="1250643"/>
              <a:ext cx="2785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"</a:t>
              </a:r>
              <a:r>
                <a:rPr lang="en-PH" b="0" i="0" dirty="0" err="1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Ati-Atihan</a:t>
              </a:r>
              <a:r>
                <a:rPr lang="en-PH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 Festival" celebration</a:t>
              </a:r>
              <a:endParaRPr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60" name="Google Shape;873;p42">
              <a:extLst>
                <a:ext uri="{FF2B5EF4-FFF2-40B4-BE49-F238E27FC236}">
                  <a16:creationId xmlns:a16="http://schemas.microsoft.com/office/drawing/2014/main" id="{D36F7DA6-237C-30D8-9900-CB628A8E7E57}"/>
                </a:ext>
              </a:extLst>
            </p:cNvPr>
            <p:cNvSpPr/>
            <p:nvPr/>
          </p:nvSpPr>
          <p:spPr>
            <a:xfrm>
              <a:off x="4114067" y="1348875"/>
              <a:ext cx="2090100" cy="37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rPr>
                <a:t>10% Yes</a:t>
              </a:r>
              <a:endParaRPr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</p:grpSp>
      <p:grpSp>
        <p:nvGrpSpPr>
          <p:cNvPr id="61" name="Google Shape;871;p42">
            <a:extLst>
              <a:ext uri="{FF2B5EF4-FFF2-40B4-BE49-F238E27FC236}">
                <a16:creationId xmlns:a16="http://schemas.microsoft.com/office/drawing/2014/main" id="{BCC7F8FC-CF13-AC1B-E3D4-07E3AA104985}"/>
              </a:ext>
            </a:extLst>
          </p:cNvPr>
          <p:cNvGrpSpPr/>
          <p:nvPr/>
        </p:nvGrpSpPr>
        <p:grpSpPr>
          <a:xfrm>
            <a:off x="3501048" y="3645399"/>
            <a:ext cx="4309733" cy="572700"/>
            <a:chOff x="4114067" y="1250643"/>
            <a:chExt cx="4309733" cy="572700"/>
          </a:xfrm>
        </p:grpSpPr>
        <p:sp>
          <p:nvSpPr>
            <p:cNvPr id="62" name="Google Shape;872;p42">
              <a:extLst>
                <a:ext uri="{FF2B5EF4-FFF2-40B4-BE49-F238E27FC236}">
                  <a16:creationId xmlns:a16="http://schemas.microsoft.com/office/drawing/2014/main" id="{C466C61E-C7C5-6B74-8985-74A5D4545A25}"/>
                </a:ext>
              </a:extLst>
            </p:cNvPr>
            <p:cNvSpPr txBox="1"/>
            <p:nvPr/>
          </p:nvSpPr>
          <p:spPr>
            <a:xfrm>
              <a:off x="5638800" y="1250643"/>
              <a:ext cx="2785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b="0" i="0" dirty="0" err="1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Sinug</a:t>
              </a:r>
              <a:r>
                <a:rPr lang="en-PH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 dance performance</a:t>
              </a:r>
              <a:endParaRPr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63" name="Google Shape;873;p42">
              <a:extLst>
                <a:ext uri="{FF2B5EF4-FFF2-40B4-BE49-F238E27FC236}">
                  <a16:creationId xmlns:a16="http://schemas.microsoft.com/office/drawing/2014/main" id="{526EADF4-FC49-DD5D-7544-76A5087F8082}"/>
                </a:ext>
              </a:extLst>
            </p:cNvPr>
            <p:cNvSpPr/>
            <p:nvPr/>
          </p:nvSpPr>
          <p:spPr>
            <a:xfrm>
              <a:off x="4114067" y="1348875"/>
              <a:ext cx="2090100" cy="37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rPr>
                <a:t>0% Yes</a:t>
              </a:r>
              <a:endParaRPr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</p:grpSp>
      <p:grpSp>
        <p:nvGrpSpPr>
          <p:cNvPr id="512" name="Google Shape;871;p42">
            <a:extLst>
              <a:ext uri="{FF2B5EF4-FFF2-40B4-BE49-F238E27FC236}">
                <a16:creationId xmlns:a16="http://schemas.microsoft.com/office/drawing/2014/main" id="{1D8D8171-DFE3-AF00-8DF1-B6C43AE8768D}"/>
              </a:ext>
            </a:extLst>
          </p:cNvPr>
          <p:cNvGrpSpPr/>
          <p:nvPr/>
        </p:nvGrpSpPr>
        <p:grpSpPr>
          <a:xfrm>
            <a:off x="3526950" y="4023099"/>
            <a:ext cx="4309733" cy="572700"/>
            <a:chOff x="4114067" y="1250643"/>
            <a:chExt cx="4309733" cy="572700"/>
          </a:xfrm>
        </p:grpSpPr>
        <p:sp>
          <p:nvSpPr>
            <p:cNvPr id="513" name="Google Shape;872;p42">
              <a:extLst>
                <a:ext uri="{FF2B5EF4-FFF2-40B4-BE49-F238E27FC236}">
                  <a16:creationId xmlns:a16="http://schemas.microsoft.com/office/drawing/2014/main" id="{87DE888B-8DC9-D80E-457A-E77E58CADE38}"/>
                </a:ext>
              </a:extLst>
            </p:cNvPr>
            <p:cNvSpPr txBox="1"/>
            <p:nvPr/>
          </p:nvSpPr>
          <p:spPr>
            <a:xfrm>
              <a:off x="5664702" y="1250643"/>
              <a:ext cx="2759098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"</a:t>
              </a:r>
              <a:r>
                <a:rPr lang="en-PH" b="0" i="0" dirty="0" err="1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Haladaya</a:t>
              </a:r>
              <a:r>
                <a:rPr lang="en-PH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 Festival" celebration</a:t>
              </a:r>
              <a:endParaRPr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14" name="Google Shape;873;p42">
              <a:extLst>
                <a:ext uri="{FF2B5EF4-FFF2-40B4-BE49-F238E27FC236}">
                  <a16:creationId xmlns:a16="http://schemas.microsoft.com/office/drawing/2014/main" id="{90D29091-DE29-7B4E-36A0-B4290743B6D5}"/>
                </a:ext>
              </a:extLst>
            </p:cNvPr>
            <p:cNvSpPr/>
            <p:nvPr/>
          </p:nvSpPr>
          <p:spPr>
            <a:xfrm>
              <a:off x="4114067" y="1348875"/>
              <a:ext cx="2090100" cy="37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rPr>
                <a:t>0% Yes</a:t>
              </a:r>
              <a:endParaRPr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</p:grpSp>
      <p:sp>
        <p:nvSpPr>
          <p:cNvPr id="516" name="Google Shape;257;p22">
            <a:extLst>
              <a:ext uri="{FF2B5EF4-FFF2-40B4-BE49-F238E27FC236}">
                <a16:creationId xmlns:a16="http://schemas.microsoft.com/office/drawing/2014/main" id="{32E33842-8CC7-D483-1DE3-B7344F836C2A}"/>
              </a:ext>
            </a:extLst>
          </p:cNvPr>
          <p:cNvSpPr txBox="1">
            <a:spLocks/>
          </p:cNvSpPr>
          <p:nvPr/>
        </p:nvSpPr>
        <p:spPr>
          <a:xfrm flipH="1" flipV="1">
            <a:off x="6482426" y="4027247"/>
            <a:ext cx="3278076" cy="287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en-PH" dirty="0">
                <a:latin typeface="Amasis MT Pro Black" panose="02040A04050005020304" pitchFamily="18" charset="0"/>
              </a:rPr>
              <a:t>Arts and Crafts:</a:t>
            </a:r>
          </a:p>
        </p:txBody>
      </p:sp>
      <p:sp>
        <p:nvSpPr>
          <p:cNvPr id="518" name="Google Shape;260;p22">
            <a:extLst>
              <a:ext uri="{FF2B5EF4-FFF2-40B4-BE49-F238E27FC236}">
                <a16:creationId xmlns:a16="http://schemas.microsoft.com/office/drawing/2014/main" id="{E332FFCB-23C7-5B01-99E4-74D9899EC084}"/>
              </a:ext>
            </a:extLst>
          </p:cNvPr>
          <p:cNvSpPr/>
          <p:nvPr/>
        </p:nvSpPr>
        <p:spPr>
          <a:xfrm flipH="1" flipV="1">
            <a:off x="1263937" y="-2066603"/>
            <a:ext cx="4482523" cy="239512"/>
          </a:xfrm>
          <a:prstGeom prst="chevron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519" name="Google Shape;261;p22">
            <a:extLst>
              <a:ext uri="{FF2B5EF4-FFF2-40B4-BE49-F238E27FC236}">
                <a16:creationId xmlns:a16="http://schemas.microsoft.com/office/drawing/2014/main" id="{53BD8E7B-1B78-3DAD-C6A1-4D56513F4032}"/>
              </a:ext>
            </a:extLst>
          </p:cNvPr>
          <p:cNvSpPr txBox="1"/>
          <p:nvPr/>
        </p:nvSpPr>
        <p:spPr>
          <a:xfrm flipH="1" flipV="1">
            <a:off x="1264060" y="-2948453"/>
            <a:ext cx="4482523" cy="35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Weaving intricate patterns on abaca fibers through </a:t>
            </a:r>
            <a:r>
              <a:rPr lang="en-US" sz="1600" dirty="0" err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T'nalak</a:t>
            </a:r>
            <a:r>
              <a:rPr lang="en-US" sz="16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weaving</a:t>
            </a:r>
            <a:endParaRPr sz="1600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20" name="Google Shape;262;p22">
            <a:extLst>
              <a:ext uri="{FF2B5EF4-FFF2-40B4-BE49-F238E27FC236}">
                <a16:creationId xmlns:a16="http://schemas.microsoft.com/office/drawing/2014/main" id="{C64E452A-95EC-B2A4-2FC4-F590638E9DB3}"/>
              </a:ext>
            </a:extLst>
          </p:cNvPr>
          <p:cNvSpPr/>
          <p:nvPr/>
        </p:nvSpPr>
        <p:spPr>
          <a:xfrm flipH="1" flipV="1">
            <a:off x="2348049" y="-2030241"/>
            <a:ext cx="2314546" cy="17213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Yes 20%</a:t>
            </a:r>
            <a:endParaRPr sz="2400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22" name="Google Shape;264;p22">
            <a:extLst>
              <a:ext uri="{FF2B5EF4-FFF2-40B4-BE49-F238E27FC236}">
                <a16:creationId xmlns:a16="http://schemas.microsoft.com/office/drawing/2014/main" id="{916C400A-D1D4-8E16-EFA0-F9572B8C2FD9}"/>
              </a:ext>
            </a:extLst>
          </p:cNvPr>
          <p:cNvSpPr/>
          <p:nvPr/>
        </p:nvSpPr>
        <p:spPr>
          <a:xfrm rot="10800000" flipH="1" flipV="1">
            <a:off x="2888569" y="-2664698"/>
            <a:ext cx="1975978" cy="304255"/>
          </a:xfrm>
          <a:prstGeom prst="chevron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523" name="Google Shape;265;p22">
            <a:extLst>
              <a:ext uri="{FF2B5EF4-FFF2-40B4-BE49-F238E27FC236}">
                <a16:creationId xmlns:a16="http://schemas.microsoft.com/office/drawing/2014/main" id="{CD6322FB-D329-C3F7-57F2-18C51751D7DA}"/>
              </a:ext>
            </a:extLst>
          </p:cNvPr>
          <p:cNvSpPr txBox="1"/>
          <p:nvPr/>
        </p:nvSpPr>
        <p:spPr>
          <a:xfrm flipH="1" flipV="1">
            <a:off x="2888569" y="-3784922"/>
            <a:ext cx="1975978" cy="45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0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Singing traditional love songs like Kundiman</a:t>
            </a:r>
            <a:endParaRPr sz="2000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24" name="Google Shape;266;p22">
            <a:extLst>
              <a:ext uri="{FF2B5EF4-FFF2-40B4-BE49-F238E27FC236}">
                <a16:creationId xmlns:a16="http://schemas.microsoft.com/office/drawing/2014/main" id="{70565127-E8BA-5AF9-2375-DDB90C85D407}"/>
              </a:ext>
            </a:extLst>
          </p:cNvPr>
          <p:cNvSpPr/>
          <p:nvPr/>
        </p:nvSpPr>
        <p:spPr>
          <a:xfrm flipH="1" flipV="1">
            <a:off x="3431250" y="-2621905"/>
            <a:ext cx="890219" cy="21866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Yes 40%</a:t>
            </a:r>
            <a:endParaRPr sz="2400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cxnSp>
        <p:nvCxnSpPr>
          <p:cNvPr id="525" name="Google Shape;267;p22">
            <a:extLst>
              <a:ext uri="{FF2B5EF4-FFF2-40B4-BE49-F238E27FC236}">
                <a16:creationId xmlns:a16="http://schemas.microsoft.com/office/drawing/2014/main" id="{5F65942F-B9E3-12D5-309D-B867722BC3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99460" y="-1464667"/>
            <a:ext cx="7564590" cy="6786278"/>
          </a:xfrm>
          <a:prstGeom prst="bentConnector3">
            <a:avLst>
              <a:gd name="adj1" fmla="val -302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268;p22">
            <a:extLst>
              <a:ext uri="{FF2B5EF4-FFF2-40B4-BE49-F238E27FC236}">
                <a16:creationId xmlns:a16="http://schemas.microsoft.com/office/drawing/2014/main" id="{1F8BF599-18A5-D172-C3F8-B0CD94159CC1}"/>
              </a:ext>
            </a:extLst>
          </p:cNvPr>
          <p:cNvCxnSpPr>
            <a:cxnSpLocks/>
          </p:cNvCxnSpPr>
          <p:nvPr/>
        </p:nvCxnSpPr>
        <p:spPr>
          <a:xfrm rot="5400000">
            <a:off x="4356565" y="-2413713"/>
            <a:ext cx="7365826" cy="10773228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30247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61;p42">
            <a:extLst>
              <a:ext uri="{FF2B5EF4-FFF2-40B4-BE49-F238E27FC236}">
                <a16:creationId xmlns:a16="http://schemas.microsoft.com/office/drawing/2014/main" id="{ABDDFFDB-9A19-6D96-4E10-A9CFA3E928F6}"/>
              </a:ext>
            </a:extLst>
          </p:cNvPr>
          <p:cNvSpPr txBox="1">
            <a:spLocks/>
          </p:cNvSpPr>
          <p:nvPr/>
        </p:nvSpPr>
        <p:spPr>
          <a:xfrm>
            <a:off x="9144000" y="6647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en-PH" dirty="0">
                <a:latin typeface="Amasis MT Pro Black" panose="02040A04050005020304" pitchFamily="18" charset="0"/>
              </a:rPr>
              <a:t>Festivals and Celebrations:</a:t>
            </a:r>
          </a:p>
        </p:txBody>
      </p:sp>
      <p:cxnSp>
        <p:nvCxnSpPr>
          <p:cNvPr id="3" name="Google Shape;863;p42">
            <a:extLst>
              <a:ext uri="{FF2B5EF4-FFF2-40B4-BE49-F238E27FC236}">
                <a16:creationId xmlns:a16="http://schemas.microsoft.com/office/drawing/2014/main" id="{137E15B9-4F24-3F8A-6B8B-9F419EF2A23C}"/>
              </a:ext>
            </a:extLst>
          </p:cNvPr>
          <p:cNvCxnSpPr>
            <a:cxnSpLocks/>
          </p:cNvCxnSpPr>
          <p:nvPr/>
        </p:nvCxnSpPr>
        <p:spPr>
          <a:xfrm rot="16200000">
            <a:off x="1730233" y="1747353"/>
            <a:ext cx="635700" cy="651900"/>
          </a:xfrm>
          <a:prstGeom prst="bentConnector2">
            <a:avLst/>
          </a:prstGeom>
          <a:noFill/>
          <a:ln>
            <a:noFill/>
          </a:ln>
        </p:spPr>
      </p:cxnSp>
      <p:cxnSp>
        <p:nvCxnSpPr>
          <p:cNvPr id="5" name="Google Shape;865;p42">
            <a:extLst>
              <a:ext uri="{FF2B5EF4-FFF2-40B4-BE49-F238E27FC236}">
                <a16:creationId xmlns:a16="http://schemas.microsoft.com/office/drawing/2014/main" id="{B55E23D9-45AF-2FDC-A004-DAAE8B826A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-4872182" y="-747804"/>
            <a:ext cx="7261703" cy="420147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oogle Shape;871;p42">
            <a:extLst>
              <a:ext uri="{FF2B5EF4-FFF2-40B4-BE49-F238E27FC236}">
                <a16:creationId xmlns:a16="http://schemas.microsoft.com/office/drawing/2014/main" id="{8ACC6598-364F-897B-FC6F-4D48B23AA96D}"/>
              </a:ext>
            </a:extLst>
          </p:cNvPr>
          <p:cNvGrpSpPr/>
          <p:nvPr/>
        </p:nvGrpSpPr>
        <p:grpSpPr>
          <a:xfrm>
            <a:off x="3550931" y="5687996"/>
            <a:ext cx="4309733" cy="572700"/>
            <a:chOff x="4114067" y="1250643"/>
            <a:chExt cx="4309733" cy="572700"/>
          </a:xfrm>
        </p:grpSpPr>
        <p:sp>
          <p:nvSpPr>
            <p:cNvPr id="7" name="Google Shape;872;p42">
              <a:extLst>
                <a:ext uri="{FF2B5EF4-FFF2-40B4-BE49-F238E27FC236}">
                  <a16:creationId xmlns:a16="http://schemas.microsoft.com/office/drawing/2014/main" id="{658AFE52-3C27-BF50-D19E-69B9978106CC}"/>
                </a:ext>
              </a:extLst>
            </p:cNvPr>
            <p:cNvSpPr txBox="1"/>
            <p:nvPr/>
          </p:nvSpPr>
          <p:spPr>
            <a:xfrm>
              <a:off x="6333700" y="1250643"/>
              <a:ext cx="2090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"</a:t>
              </a:r>
              <a:r>
                <a:rPr lang="en-PH" b="0" i="0" dirty="0" err="1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Salubong</a:t>
              </a:r>
              <a:r>
                <a:rPr lang="en-PH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" celebration</a:t>
              </a:r>
              <a:endParaRPr lang="en-US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" name="Google Shape;873;p42">
              <a:extLst>
                <a:ext uri="{FF2B5EF4-FFF2-40B4-BE49-F238E27FC236}">
                  <a16:creationId xmlns:a16="http://schemas.microsoft.com/office/drawing/2014/main" id="{76E23B7F-B4B9-05EA-CE90-EB4737824567}"/>
                </a:ext>
              </a:extLst>
            </p:cNvPr>
            <p:cNvSpPr/>
            <p:nvPr/>
          </p:nvSpPr>
          <p:spPr>
            <a:xfrm>
              <a:off x="4114067" y="1348875"/>
              <a:ext cx="2090100" cy="37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rPr>
                <a:t>30% Yes</a:t>
              </a:r>
              <a:endParaRPr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</p:grpSp>
      <p:cxnSp>
        <p:nvCxnSpPr>
          <p:cNvPr id="40" name="Google Shape;885;p42">
            <a:extLst>
              <a:ext uri="{FF2B5EF4-FFF2-40B4-BE49-F238E27FC236}">
                <a16:creationId xmlns:a16="http://schemas.microsoft.com/office/drawing/2014/main" id="{33F6ACB0-2B7A-12B5-4898-60B311C3C688}"/>
              </a:ext>
            </a:extLst>
          </p:cNvPr>
          <p:cNvCxnSpPr>
            <a:cxnSpLocks/>
          </p:cNvCxnSpPr>
          <p:nvPr/>
        </p:nvCxnSpPr>
        <p:spPr>
          <a:xfrm flipV="1">
            <a:off x="6897318" y="1075412"/>
            <a:ext cx="4905209" cy="477553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886;p42">
            <a:extLst>
              <a:ext uri="{FF2B5EF4-FFF2-40B4-BE49-F238E27FC236}">
                <a16:creationId xmlns:a16="http://schemas.microsoft.com/office/drawing/2014/main" id="{F991DAA3-BF91-E10C-E42E-F64D0AB168F3}"/>
              </a:ext>
            </a:extLst>
          </p:cNvPr>
          <p:cNvCxnSpPr>
            <a:cxnSpLocks/>
          </p:cNvCxnSpPr>
          <p:nvPr/>
        </p:nvCxnSpPr>
        <p:spPr>
          <a:xfrm flipV="1">
            <a:off x="6568392" y="-3368595"/>
            <a:ext cx="4352366" cy="286484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887;p42">
            <a:extLst>
              <a:ext uri="{FF2B5EF4-FFF2-40B4-BE49-F238E27FC236}">
                <a16:creationId xmlns:a16="http://schemas.microsoft.com/office/drawing/2014/main" id="{C021D8A4-B150-5EE5-5C27-E15955F7371A}"/>
              </a:ext>
            </a:extLst>
          </p:cNvPr>
          <p:cNvCxnSpPr>
            <a:cxnSpLocks/>
          </p:cNvCxnSpPr>
          <p:nvPr/>
        </p:nvCxnSpPr>
        <p:spPr>
          <a:xfrm flipV="1">
            <a:off x="7010560" y="4438856"/>
            <a:ext cx="5115520" cy="238097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888;p42">
            <a:extLst>
              <a:ext uri="{FF2B5EF4-FFF2-40B4-BE49-F238E27FC236}">
                <a16:creationId xmlns:a16="http://schemas.microsoft.com/office/drawing/2014/main" id="{5DD18696-6432-1B91-5734-A013CDE1BD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29551" y="1123596"/>
            <a:ext cx="6577753" cy="5274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889;p42">
            <a:extLst>
              <a:ext uri="{FF2B5EF4-FFF2-40B4-BE49-F238E27FC236}">
                <a16:creationId xmlns:a16="http://schemas.microsoft.com/office/drawing/2014/main" id="{7DC87FC1-A087-05AE-35CB-6E7BC74D054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10319" y="-4381241"/>
            <a:ext cx="5067362" cy="351135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890;p42">
            <a:extLst>
              <a:ext uri="{FF2B5EF4-FFF2-40B4-BE49-F238E27FC236}">
                <a16:creationId xmlns:a16="http://schemas.microsoft.com/office/drawing/2014/main" id="{F668FB9B-A01C-2A96-618E-77EA076CC822}"/>
              </a:ext>
            </a:extLst>
          </p:cNvPr>
          <p:cNvCxnSpPr>
            <a:cxnSpLocks/>
          </p:cNvCxnSpPr>
          <p:nvPr/>
        </p:nvCxnSpPr>
        <p:spPr>
          <a:xfrm rot="10800000">
            <a:off x="-3219384" y="4309449"/>
            <a:ext cx="4792988" cy="154525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865;p42">
            <a:extLst>
              <a:ext uri="{FF2B5EF4-FFF2-40B4-BE49-F238E27FC236}">
                <a16:creationId xmlns:a16="http://schemas.microsoft.com/office/drawing/2014/main" id="{E9FABEE9-2832-3929-ED77-827BBB6A6BA3}"/>
              </a:ext>
            </a:extLst>
          </p:cNvPr>
          <p:cNvCxnSpPr>
            <a:cxnSpLocks/>
          </p:cNvCxnSpPr>
          <p:nvPr/>
        </p:nvCxnSpPr>
        <p:spPr>
          <a:xfrm>
            <a:off x="-766269" y="1547932"/>
            <a:ext cx="7449010" cy="4880927"/>
          </a:xfrm>
          <a:prstGeom prst="bentConnector3">
            <a:avLst>
              <a:gd name="adj1" fmla="val 74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865;p42">
            <a:extLst>
              <a:ext uri="{FF2B5EF4-FFF2-40B4-BE49-F238E27FC236}">
                <a16:creationId xmlns:a16="http://schemas.microsoft.com/office/drawing/2014/main" id="{BAD8F4FE-86D3-E6A1-13A4-E48F26091D31}"/>
              </a:ext>
            </a:extLst>
          </p:cNvPr>
          <p:cNvCxnSpPr>
            <a:cxnSpLocks/>
          </p:cNvCxnSpPr>
          <p:nvPr/>
        </p:nvCxnSpPr>
        <p:spPr>
          <a:xfrm rot="5400000">
            <a:off x="-2983005" y="-2233234"/>
            <a:ext cx="5538235" cy="324233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865;p42">
            <a:extLst>
              <a:ext uri="{FF2B5EF4-FFF2-40B4-BE49-F238E27FC236}">
                <a16:creationId xmlns:a16="http://schemas.microsoft.com/office/drawing/2014/main" id="{A88FE036-030E-5CB9-45BF-B1C21518A0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78164" y="-2066336"/>
            <a:ext cx="5471650" cy="349488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871;p42">
            <a:extLst>
              <a:ext uri="{FF2B5EF4-FFF2-40B4-BE49-F238E27FC236}">
                <a16:creationId xmlns:a16="http://schemas.microsoft.com/office/drawing/2014/main" id="{0FDA4A87-8F4F-D011-9D03-A8434457EF00}"/>
              </a:ext>
            </a:extLst>
          </p:cNvPr>
          <p:cNvGrpSpPr/>
          <p:nvPr/>
        </p:nvGrpSpPr>
        <p:grpSpPr>
          <a:xfrm>
            <a:off x="4092033" y="5382243"/>
            <a:ext cx="4309733" cy="572700"/>
            <a:chOff x="4114067" y="1250643"/>
            <a:chExt cx="4309733" cy="572700"/>
          </a:xfrm>
        </p:grpSpPr>
        <p:sp>
          <p:nvSpPr>
            <p:cNvPr id="50" name="Google Shape;872;p42">
              <a:extLst>
                <a:ext uri="{FF2B5EF4-FFF2-40B4-BE49-F238E27FC236}">
                  <a16:creationId xmlns:a16="http://schemas.microsoft.com/office/drawing/2014/main" id="{8A29F1AD-8790-932D-7BB5-AD43F9B2C9B2}"/>
                </a:ext>
              </a:extLst>
            </p:cNvPr>
            <p:cNvSpPr txBox="1"/>
            <p:nvPr/>
          </p:nvSpPr>
          <p:spPr>
            <a:xfrm>
              <a:off x="5939022" y="1250643"/>
              <a:ext cx="2484778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"</a:t>
              </a:r>
              <a:r>
                <a:rPr lang="en-PH" dirty="0" err="1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Panuluyan</a:t>
              </a:r>
              <a:r>
                <a:rPr lang="en-PH"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" reenactment</a:t>
              </a:r>
              <a:endParaRPr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1" name="Google Shape;873;p42">
              <a:extLst>
                <a:ext uri="{FF2B5EF4-FFF2-40B4-BE49-F238E27FC236}">
                  <a16:creationId xmlns:a16="http://schemas.microsoft.com/office/drawing/2014/main" id="{544566D2-BB49-65A1-F5B6-2549AF3F486B}"/>
                </a:ext>
              </a:extLst>
            </p:cNvPr>
            <p:cNvSpPr/>
            <p:nvPr/>
          </p:nvSpPr>
          <p:spPr>
            <a:xfrm>
              <a:off x="4114067" y="1348875"/>
              <a:ext cx="2090100" cy="37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rPr>
                <a:t>10% Yes</a:t>
              </a:r>
              <a:endParaRPr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</p:grpSp>
      <p:grpSp>
        <p:nvGrpSpPr>
          <p:cNvPr id="52" name="Google Shape;871;p42">
            <a:extLst>
              <a:ext uri="{FF2B5EF4-FFF2-40B4-BE49-F238E27FC236}">
                <a16:creationId xmlns:a16="http://schemas.microsoft.com/office/drawing/2014/main" id="{4C035A06-C914-0314-394F-4746BBB0742A}"/>
              </a:ext>
            </a:extLst>
          </p:cNvPr>
          <p:cNvGrpSpPr/>
          <p:nvPr/>
        </p:nvGrpSpPr>
        <p:grpSpPr>
          <a:xfrm>
            <a:off x="3525029" y="6714520"/>
            <a:ext cx="4309733" cy="572700"/>
            <a:chOff x="4114067" y="1250643"/>
            <a:chExt cx="4309733" cy="572700"/>
          </a:xfrm>
        </p:grpSpPr>
        <p:sp>
          <p:nvSpPr>
            <p:cNvPr id="53" name="Google Shape;872;p42">
              <a:extLst>
                <a:ext uri="{FF2B5EF4-FFF2-40B4-BE49-F238E27FC236}">
                  <a16:creationId xmlns:a16="http://schemas.microsoft.com/office/drawing/2014/main" id="{33952F56-98B3-CB58-0435-B7F381E164B9}"/>
                </a:ext>
              </a:extLst>
            </p:cNvPr>
            <p:cNvSpPr txBox="1"/>
            <p:nvPr/>
          </p:nvSpPr>
          <p:spPr>
            <a:xfrm>
              <a:off x="5939022" y="1250643"/>
              <a:ext cx="2484778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"Sinulog Festival" celebration</a:t>
              </a:r>
              <a:endParaRPr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4" name="Google Shape;873;p42">
              <a:extLst>
                <a:ext uri="{FF2B5EF4-FFF2-40B4-BE49-F238E27FC236}">
                  <a16:creationId xmlns:a16="http://schemas.microsoft.com/office/drawing/2014/main" id="{5B7676CC-1253-2EC0-3DDF-11AB08837859}"/>
                </a:ext>
              </a:extLst>
            </p:cNvPr>
            <p:cNvSpPr/>
            <p:nvPr/>
          </p:nvSpPr>
          <p:spPr>
            <a:xfrm>
              <a:off x="4114067" y="1348875"/>
              <a:ext cx="2090100" cy="37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rPr>
                <a:t>10% Yes</a:t>
              </a:r>
              <a:endParaRPr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</p:grpSp>
      <p:grpSp>
        <p:nvGrpSpPr>
          <p:cNvPr id="55" name="Google Shape;871;p42">
            <a:extLst>
              <a:ext uri="{FF2B5EF4-FFF2-40B4-BE49-F238E27FC236}">
                <a16:creationId xmlns:a16="http://schemas.microsoft.com/office/drawing/2014/main" id="{CB176EC3-4C54-9923-D014-8D8CAD7C3683}"/>
              </a:ext>
            </a:extLst>
          </p:cNvPr>
          <p:cNvGrpSpPr/>
          <p:nvPr/>
        </p:nvGrpSpPr>
        <p:grpSpPr>
          <a:xfrm>
            <a:off x="3550931" y="7299003"/>
            <a:ext cx="4309733" cy="572700"/>
            <a:chOff x="4114067" y="1250643"/>
            <a:chExt cx="4309733" cy="572700"/>
          </a:xfrm>
        </p:grpSpPr>
        <p:sp>
          <p:nvSpPr>
            <p:cNvPr id="56" name="Google Shape;872;p42">
              <a:extLst>
                <a:ext uri="{FF2B5EF4-FFF2-40B4-BE49-F238E27FC236}">
                  <a16:creationId xmlns:a16="http://schemas.microsoft.com/office/drawing/2014/main" id="{C149C1CA-F176-BE60-A224-278CDF60DAF8}"/>
                </a:ext>
              </a:extLst>
            </p:cNvPr>
            <p:cNvSpPr txBox="1"/>
            <p:nvPr/>
          </p:nvSpPr>
          <p:spPr>
            <a:xfrm>
              <a:off x="5638800" y="1250643"/>
              <a:ext cx="2785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"</a:t>
              </a:r>
              <a:r>
                <a:rPr lang="en-PH" b="0" i="0" dirty="0" err="1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Dinagyang</a:t>
              </a:r>
              <a:r>
                <a:rPr lang="en-PH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 Festival" celebration</a:t>
              </a:r>
              <a:endParaRPr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7" name="Google Shape;873;p42">
              <a:extLst>
                <a:ext uri="{FF2B5EF4-FFF2-40B4-BE49-F238E27FC236}">
                  <a16:creationId xmlns:a16="http://schemas.microsoft.com/office/drawing/2014/main" id="{DDF8633E-578C-C713-72A8-0266DD09FF8F}"/>
                </a:ext>
              </a:extLst>
            </p:cNvPr>
            <p:cNvSpPr/>
            <p:nvPr/>
          </p:nvSpPr>
          <p:spPr>
            <a:xfrm>
              <a:off x="4114067" y="1348875"/>
              <a:ext cx="2090100" cy="37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rPr>
                <a:t>0% Yes</a:t>
              </a:r>
              <a:endParaRPr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</p:grpSp>
      <p:grpSp>
        <p:nvGrpSpPr>
          <p:cNvPr id="58" name="Google Shape;871;p42">
            <a:extLst>
              <a:ext uri="{FF2B5EF4-FFF2-40B4-BE49-F238E27FC236}">
                <a16:creationId xmlns:a16="http://schemas.microsoft.com/office/drawing/2014/main" id="{88A7E2A2-460C-E9BC-A4EA-0AD409B53D16}"/>
              </a:ext>
            </a:extLst>
          </p:cNvPr>
          <p:cNvGrpSpPr/>
          <p:nvPr/>
        </p:nvGrpSpPr>
        <p:grpSpPr>
          <a:xfrm>
            <a:off x="3550931" y="7699897"/>
            <a:ext cx="4309733" cy="572700"/>
            <a:chOff x="4114067" y="1250643"/>
            <a:chExt cx="4309733" cy="572700"/>
          </a:xfrm>
        </p:grpSpPr>
        <p:sp>
          <p:nvSpPr>
            <p:cNvPr id="59" name="Google Shape;872;p42">
              <a:extLst>
                <a:ext uri="{FF2B5EF4-FFF2-40B4-BE49-F238E27FC236}">
                  <a16:creationId xmlns:a16="http://schemas.microsoft.com/office/drawing/2014/main" id="{39DAC2F2-ED87-4D7E-6D1B-2564E7B4C9A0}"/>
                </a:ext>
              </a:extLst>
            </p:cNvPr>
            <p:cNvSpPr txBox="1"/>
            <p:nvPr/>
          </p:nvSpPr>
          <p:spPr>
            <a:xfrm>
              <a:off x="5638800" y="1250643"/>
              <a:ext cx="2785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"</a:t>
              </a:r>
              <a:r>
                <a:rPr lang="en-PH" b="0" i="0" dirty="0" err="1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Ati-Atihan</a:t>
              </a:r>
              <a:r>
                <a:rPr lang="en-PH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 Festival" celebration</a:t>
              </a:r>
              <a:endParaRPr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60" name="Google Shape;873;p42">
              <a:extLst>
                <a:ext uri="{FF2B5EF4-FFF2-40B4-BE49-F238E27FC236}">
                  <a16:creationId xmlns:a16="http://schemas.microsoft.com/office/drawing/2014/main" id="{D36F7DA6-237C-30D8-9900-CB628A8E7E57}"/>
                </a:ext>
              </a:extLst>
            </p:cNvPr>
            <p:cNvSpPr/>
            <p:nvPr/>
          </p:nvSpPr>
          <p:spPr>
            <a:xfrm>
              <a:off x="4114067" y="1348875"/>
              <a:ext cx="2090100" cy="37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rPr>
                <a:t>10% Yes</a:t>
              </a:r>
              <a:endParaRPr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</p:grpSp>
      <p:grpSp>
        <p:nvGrpSpPr>
          <p:cNvPr id="61" name="Google Shape;871;p42">
            <a:extLst>
              <a:ext uri="{FF2B5EF4-FFF2-40B4-BE49-F238E27FC236}">
                <a16:creationId xmlns:a16="http://schemas.microsoft.com/office/drawing/2014/main" id="{BCC7F8FC-CF13-AC1B-E3D4-07E3AA104985}"/>
              </a:ext>
            </a:extLst>
          </p:cNvPr>
          <p:cNvGrpSpPr/>
          <p:nvPr/>
        </p:nvGrpSpPr>
        <p:grpSpPr>
          <a:xfrm>
            <a:off x="3525029" y="8150642"/>
            <a:ext cx="4309733" cy="572700"/>
            <a:chOff x="4114067" y="1250643"/>
            <a:chExt cx="4309733" cy="572700"/>
          </a:xfrm>
        </p:grpSpPr>
        <p:sp>
          <p:nvSpPr>
            <p:cNvPr id="62" name="Google Shape;872;p42">
              <a:extLst>
                <a:ext uri="{FF2B5EF4-FFF2-40B4-BE49-F238E27FC236}">
                  <a16:creationId xmlns:a16="http://schemas.microsoft.com/office/drawing/2014/main" id="{C466C61E-C7C5-6B74-8985-74A5D4545A25}"/>
                </a:ext>
              </a:extLst>
            </p:cNvPr>
            <p:cNvSpPr txBox="1"/>
            <p:nvPr/>
          </p:nvSpPr>
          <p:spPr>
            <a:xfrm>
              <a:off x="5638800" y="1250643"/>
              <a:ext cx="2785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b="0" i="0" dirty="0" err="1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Sinug</a:t>
              </a:r>
              <a:r>
                <a:rPr lang="en-PH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 dance performance</a:t>
              </a:r>
              <a:endParaRPr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63" name="Google Shape;873;p42">
              <a:extLst>
                <a:ext uri="{FF2B5EF4-FFF2-40B4-BE49-F238E27FC236}">
                  <a16:creationId xmlns:a16="http://schemas.microsoft.com/office/drawing/2014/main" id="{526EADF4-FC49-DD5D-7544-76A5087F8082}"/>
                </a:ext>
              </a:extLst>
            </p:cNvPr>
            <p:cNvSpPr/>
            <p:nvPr/>
          </p:nvSpPr>
          <p:spPr>
            <a:xfrm>
              <a:off x="4114067" y="1348875"/>
              <a:ext cx="2090100" cy="37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rPr>
                <a:t>0% Yes</a:t>
              </a:r>
              <a:endParaRPr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</p:grpSp>
      <p:grpSp>
        <p:nvGrpSpPr>
          <p:cNvPr id="512" name="Google Shape;871;p42">
            <a:extLst>
              <a:ext uri="{FF2B5EF4-FFF2-40B4-BE49-F238E27FC236}">
                <a16:creationId xmlns:a16="http://schemas.microsoft.com/office/drawing/2014/main" id="{1D8D8171-DFE3-AF00-8DF1-B6C43AE8768D}"/>
              </a:ext>
            </a:extLst>
          </p:cNvPr>
          <p:cNvGrpSpPr/>
          <p:nvPr/>
        </p:nvGrpSpPr>
        <p:grpSpPr>
          <a:xfrm>
            <a:off x="3550931" y="8528342"/>
            <a:ext cx="4309733" cy="572700"/>
            <a:chOff x="4114067" y="1250643"/>
            <a:chExt cx="4309733" cy="572700"/>
          </a:xfrm>
        </p:grpSpPr>
        <p:sp>
          <p:nvSpPr>
            <p:cNvPr id="513" name="Google Shape;872;p42">
              <a:extLst>
                <a:ext uri="{FF2B5EF4-FFF2-40B4-BE49-F238E27FC236}">
                  <a16:creationId xmlns:a16="http://schemas.microsoft.com/office/drawing/2014/main" id="{87DE888B-8DC9-D80E-457A-E77E58CADE38}"/>
                </a:ext>
              </a:extLst>
            </p:cNvPr>
            <p:cNvSpPr txBox="1"/>
            <p:nvPr/>
          </p:nvSpPr>
          <p:spPr>
            <a:xfrm>
              <a:off x="5664702" y="1250643"/>
              <a:ext cx="2759098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"</a:t>
              </a:r>
              <a:r>
                <a:rPr lang="en-PH" b="0" i="0" dirty="0" err="1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Haladaya</a:t>
              </a:r>
              <a:r>
                <a:rPr lang="en-PH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 Festival" celebration</a:t>
              </a:r>
              <a:endParaRPr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14" name="Google Shape;873;p42">
              <a:extLst>
                <a:ext uri="{FF2B5EF4-FFF2-40B4-BE49-F238E27FC236}">
                  <a16:creationId xmlns:a16="http://schemas.microsoft.com/office/drawing/2014/main" id="{90D29091-DE29-7B4E-36A0-B4290743B6D5}"/>
                </a:ext>
              </a:extLst>
            </p:cNvPr>
            <p:cNvSpPr/>
            <p:nvPr/>
          </p:nvSpPr>
          <p:spPr>
            <a:xfrm>
              <a:off x="4114067" y="1348875"/>
              <a:ext cx="2090100" cy="377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rPr>
                <a:t>0% Yes</a:t>
              </a:r>
              <a:endParaRPr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</p:grpSp>
      <p:sp>
        <p:nvSpPr>
          <p:cNvPr id="516" name="Google Shape;257;p22">
            <a:extLst>
              <a:ext uri="{FF2B5EF4-FFF2-40B4-BE49-F238E27FC236}">
                <a16:creationId xmlns:a16="http://schemas.microsoft.com/office/drawing/2014/main" id="{32E33842-8CC7-D483-1DE3-B7344F836C2A}"/>
              </a:ext>
            </a:extLst>
          </p:cNvPr>
          <p:cNvSpPr txBox="1">
            <a:spLocks/>
          </p:cNvSpPr>
          <p:nvPr/>
        </p:nvSpPr>
        <p:spPr>
          <a:xfrm>
            <a:off x="1021075" y="49529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en-PH" dirty="0">
                <a:latin typeface="Amasis MT Pro Black" panose="02040A04050005020304" pitchFamily="18" charset="0"/>
              </a:rPr>
              <a:t>Arts and Crafts:</a:t>
            </a:r>
          </a:p>
        </p:txBody>
      </p:sp>
      <p:sp>
        <p:nvSpPr>
          <p:cNvPr id="518" name="Google Shape;260;p22">
            <a:extLst>
              <a:ext uri="{FF2B5EF4-FFF2-40B4-BE49-F238E27FC236}">
                <a16:creationId xmlns:a16="http://schemas.microsoft.com/office/drawing/2014/main" id="{E332FFCB-23C7-5B01-99E4-74D9899EC084}"/>
              </a:ext>
            </a:extLst>
          </p:cNvPr>
          <p:cNvSpPr/>
          <p:nvPr/>
        </p:nvSpPr>
        <p:spPr>
          <a:xfrm>
            <a:off x="1235117" y="1836052"/>
            <a:ext cx="2737500" cy="572700"/>
          </a:xfrm>
          <a:prstGeom prst="chevron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519" name="Google Shape;261;p22">
            <a:extLst>
              <a:ext uri="{FF2B5EF4-FFF2-40B4-BE49-F238E27FC236}">
                <a16:creationId xmlns:a16="http://schemas.microsoft.com/office/drawing/2014/main" id="{53BD8E7B-1B78-3DAD-C6A1-4D56513F4032}"/>
              </a:ext>
            </a:extLst>
          </p:cNvPr>
          <p:cNvSpPr txBox="1"/>
          <p:nvPr/>
        </p:nvSpPr>
        <p:spPr>
          <a:xfrm>
            <a:off x="1235042" y="3661452"/>
            <a:ext cx="27375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Weaving intricate patterns on abaca fibers through </a:t>
            </a:r>
            <a:r>
              <a:rPr lang="en-US" sz="1600" dirty="0" err="1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T'nalak</a:t>
            </a:r>
            <a:r>
              <a:rPr lang="en-US" sz="16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weaving</a:t>
            </a:r>
            <a:endParaRPr sz="1600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20" name="Google Shape;262;p22">
            <a:extLst>
              <a:ext uri="{FF2B5EF4-FFF2-40B4-BE49-F238E27FC236}">
                <a16:creationId xmlns:a16="http://schemas.microsoft.com/office/drawing/2014/main" id="{C64E452A-95EC-B2A4-2FC4-F590638E9DB3}"/>
              </a:ext>
            </a:extLst>
          </p:cNvPr>
          <p:cNvSpPr/>
          <p:nvPr/>
        </p:nvSpPr>
        <p:spPr>
          <a:xfrm>
            <a:off x="1897039" y="1910207"/>
            <a:ext cx="1413505" cy="41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Yes 20%</a:t>
            </a:r>
            <a:endParaRPr sz="2400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22" name="Google Shape;264;p22">
            <a:extLst>
              <a:ext uri="{FF2B5EF4-FFF2-40B4-BE49-F238E27FC236}">
                <a16:creationId xmlns:a16="http://schemas.microsoft.com/office/drawing/2014/main" id="{916C400A-D1D4-8E16-EFA0-F9572B8C2FD9}"/>
              </a:ext>
            </a:extLst>
          </p:cNvPr>
          <p:cNvSpPr/>
          <p:nvPr/>
        </p:nvSpPr>
        <p:spPr>
          <a:xfrm rot="10800000">
            <a:off x="5048319" y="1836053"/>
            <a:ext cx="2737500" cy="572700"/>
          </a:xfrm>
          <a:prstGeom prst="chevron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523" name="Google Shape;265;p22">
            <a:extLst>
              <a:ext uri="{FF2B5EF4-FFF2-40B4-BE49-F238E27FC236}">
                <a16:creationId xmlns:a16="http://schemas.microsoft.com/office/drawing/2014/main" id="{CD6322FB-D329-C3F7-57F2-18C51751D7DA}"/>
              </a:ext>
            </a:extLst>
          </p:cNvPr>
          <p:cNvSpPr txBox="1"/>
          <p:nvPr/>
        </p:nvSpPr>
        <p:spPr>
          <a:xfrm>
            <a:off x="5048319" y="3661453"/>
            <a:ext cx="27375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0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Singing traditional love songs like Kundiman</a:t>
            </a:r>
            <a:endParaRPr sz="2000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24" name="Google Shape;266;p22">
            <a:extLst>
              <a:ext uri="{FF2B5EF4-FFF2-40B4-BE49-F238E27FC236}">
                <a16:creationId xmlns:a16="http://schemas.microsoft.com/office/drawing/2014/main" id="{70565127-E8BA-5AF9-2375-DDB90C85D407}"/>
              </a:ext>
            </a:extLst>
          </p:cNvPr>
          <p:cNvSpPr/>
          <p:nvPr/>
        </p:nvSpPr>
        <p:spPr>
          <a:xfrm>
            <a:off x="5800694" y="1916603"/>
            <a:ext cx="1233300" cy="411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Yes 40%</a:t>
            </a:r>
            <a:endParaRPr sz="2400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cxnSp>
        <p:nvCxnSpPr>
          <p:cNvPr id="525" name="Google Shape;267;p22">
            <a:extLst>
              <a:ext uri="{FF2B5EF4-FFF2-40B4-BE49-F238E27FC236}">
                <a16:creationId xmlns:a16="http://schemas.microsoft.com/office/drawing/2014/main" id="{5F65942F-B9E3-12D5-309D-B867722BC3D9}"/>
              </a:ext>
            </a:extLst>
          </p:cNvPr>
          <p:cNvCxnSpPr>
            <a:stCxn id="518" idx="2"/>
            <a:endCxn id="519" idx="0"/>
          </p:cNvCxnSpPr>
          <p:nvPr/>
        </p:nvCxnSpPr>
        <p:spPr>
          <a:xfrm rot="16200000" flipH="1">
            <a:off x="1905842" y="2963602"/>
            <a:ext cx="1252800" cy="1431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268;p22">
            <a:extLst>
              <a:ext uri="{FF2B5EF4-FFF2-40B4-BE49-F238E27FC236}">
                <a16:creationId xmlns:a16="http://schemas.microsoft.com/office/drawing/2014/main" id="{1F8BF599-18A5-D172-C3F8-B0CD94159CC1}"/>
              </a:ext>
            </a:extLst>
          </p:cNvPr>
          <p:cNvCxnSpPr>
            <a:stCxn id="522" idx="0"/>
            <a:endCxn id="523" idx="0"/>
          </p:cNvCxnSpPr>
          <p:nvPr/>
        </p:nvCxnSpPr>
        <p:spPr>
          <a:xfrm rot="5400000">
            <a:off x="5862294" y="2963603"/>
            <a:ext cx="1252800" cy="1431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35268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ctrTitle"/>
          </p:nvPr>
        </p:nvSpPr>
        <p:spPr>
          <a:xfrm>
            <a:off x="6162642" y="5832124"/>
            <a:ext cx="495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dirty="0"/>
              <a:t>Cultural</a:t>
            </a:r>
            <a:endParaRPr sz="4100" dirty="0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dirty="0">
                <a:solidFill>
                  <a:schemeClr val="dk1"/>
                </a:solidFill>
              </a:rPr>
              <a:t>Beliefs and Practices</a:t>
            </a:r>
            <a:endParaRPr sz="7500" dirty="0">
              <a:solidFill>
                <a:schemeClr val="dk1"/>
              </a:solidFill>
            </a:endParaRPr>
          </a:p>
        </p:txBody>
      </p:sp>
      <p:sp>
        <p:nvSpPr>
          <p:cNvPr id="52" name="Google Shape;52;p15"/>
          <p:cNvSpPr/>
          <p:nvPr/>
        </p:nvSpPr>
        <p:spPr>
          <a:xfrm rot="10800000" flipH="1">
            <a:off x="8730900" y="5552042"/>
            <a:ext cx="413100" cy="623100"/>
          </a:xfrm>
          <a:prstGeom prst="chevron">
            <a:avLst>
              <a:gd name="adj" fmla="val 3506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5"/>
          <p:cNvSpPr/>
          <p:nvPr/>
        </p:nvSpPr>
        <p:spPr>
          <a:xfrm rot="10800000" flipH="1">
            <a:off x="9122971" y="5552042"/>
            <a:ext cx="413100" cy="623100"/>
          </a:xfrm>
          <a:prstGeom prst="chevron">
            <a:avLst>
              <a:gd name="adj" fmla="val 3506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5"/>
          <p:cNvSpPr/>
          <p:nvPr/>
        </p:nvSpPr>
        <p:spPr>
          <a:xfrm rot="10800000" flipH="1">
            <a:off x="9515043" y="5552042"/>
            <a:ext cx="413100" cy="623100"/>
          </a:xfrm>
          <a:prstGeom prst="chevron">
            <a:avLst>
              <a:gd name="adj" fmla="val 3506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5"/>
          <p:cNvSpPr/>
          <p:nvPr/>
        </p:nvSpPr>
        <p:spPr>
          <a:xfrm>
            <a:off x="6279311" y="7824742"/>
            <a:ext cx="2552041" cy="36896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PH" b="0" i="0" dirty="0"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</a:rPr>
              <a:t>Grade 12</a:t>
            </a:r>
          </a:p>
        </p:txBody>
      </p:sp>
      <p:sp>
        <p:nvSpPr>
          <p:cNvPr id="57" name="Google Shape;57;p15"/>
          <p:cNvSpPr/>
          <p:nvPr/>
        </p:nvSpPr>
        <p:spPr>
          <a:xfrm>
            <a:off x="6279311" y="8278867"/>
            <a:ext cx="2397400" cy="37951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PH" b="0" i="0" dirty="0"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</a:rPr>
              <a:t>STEM C</a:t>
            </a:r>
          </a:p>
        </p:txBody>
      </p:sp>
      <p:grpSp>
        <p:nvGrpSpPr>
          <p:cNvPr id="58" name="Google Shape;58;p15"/>
          <p:cNvGrpSpPr/>
          <p:nvPr/>
        </p:nvGrpSpPr>
        <p:grpSpPr>
          <a:xfrm rot="717336">
            <a:off x="9322886" y="3741108"/>
            <a:ext cx="1938212" cy="3417293"/>
            <a:chOff x="6772750" y="1143250"/>
            <a:chExt cx="1027400" cy="1811425"/>
          </a:xfrm>
        </p:grpSpPr>
        <p:sp>
          <p:nvSpPr>
            <p:cNvPr id="59" name="Google Shape;59;p15"/>
            <p:cNvSpPr/>
            <p:nvPr/>
          </p:nvSpPr>
          <p:spPr>
            <a:xfrm>
              <a:off x="6772750" y="1143250"/>
              <a:ext cx="1027400" cy="1811425"/>
            </a:xfrm>
            <a:custGeom>
              <a:avLst/>
              <a:gdLst/>
              <a:ahLst/>
              <a:cxnLst/>
              <a:rect l="l" t="t" r="r" b="b"/>
              <a:pathLst>
                <a:path w="41096" h="72457" extrusionOk="0">
                  <a:moveTo>
                    <a:pt x="21000" y="2585"/>
                  </a:moveTo>
                  <a:cubicBezTo>
                    <a:pt x="21514" y="2585"/>
                    <a:pt x="22000" y="2649"/>
                    <a:pt x="22433" y="2772"/>
                  </a:cubicBezTo>
                  <a:cubicBezTo>
                    <a:pt x="23808" y="3163"/>
                    <a:pt x="22383" y="3453"/>
                    <a:pt x="20288" y="3802"/>
                  </a:cubicBezTo>
                  <a:cubicBezTo>
                    <a:pt x="17893" y="4202"/>
                    <a:pt x="18658" y="6304"/>
                    <a:pt x="17659" y="7627"/>
                  </a:cubicBezTo>
                  <a:cubicBezTo>
                    <a:pt x="17277" y="8132"/>
                    <a:pt x="16617" y="8532"/>
                    <a:pt x="16089" y="8532"/>
                  </a:cubicBezTo>
                  <a:cubicBezTo>
                    <a:pt x="15668" y="8532"/>
                    <a:pt x="15330" y="8277"/>
                    <a:pt x="15285" y="7617"/>
                  </a:cubicBezTo>
                  <a:cubicBezTo>
                    <a:pt x="15211" y="6548"/>
                    <a:pt x="15489" y="4954"/>
                    <a:pt x="17102" y="3828"/>
                  </a:cubicBezTo>
                  <a:cubicBezTo>
                    <a:pt x="18336" y="2966"/>
                    <a:pt x="19752" y="2585"/>
                    <a:pt x="21000" y="2585"/>
                  </a:cubicBezTo>
                  <a:close/>
                  <a:moveTo>
                    <a:pt x="11890" y="9763"/>
                  </a:moveTo>
                  <a:lnTo>
                    <a:pt x="11890" y="9763"/>
                  </a:lnTo>
                  <a:cubicBezTo>
                    <a:pt x="11890" y="9763"/>
                    <a:pt x="11890" y="9763"/>
                    <a:pt x="11890" y="9763"/>
                  </a:cubicBezTo>
                  <a:lnTo>
                    <a:pt x="11890" y="9763"/>
                  </a:lnTo>
                  <a:cubicBezTo>
                    <a:pt x="11890" y="9763"/>
                    <a:pt x="11890" y="9763"/>
                    <a:pt x="11890" y="9763"/>
                  </a:cubicBezTo>
                  <a:close/>
                  <a:moveTo>
                    <a:pt x="28226" y="5843"/>
                  </a:moveTo>
                  <a:cubicBezTo>
                    <a:pt x="28226" y="5843"/>
                    <a:pt x="28402" y="6064"/>
                    <a:pt x="28604" y="6438"/>
                  </a:cubicBezTo>
                  <a:cubicBezTo>
                    <a:pt x="28703" y="6624"/>
                    <a:pt x="28805" y="6850"/>
                    <a:pt x="28890" y="7104"/>
                  </a:cubicBezTo>
                  <a:cubicBezTo>
                    <a:pt x="28974" y="7358"/>
                    <a:pt x="29039" y="7637"/>
                    <a:pt x="29072" y="7922"/>
                  </a:cubicBezTo>
                  <a:cubicBezTo>
                    <a:pt x="29086" y="8064"/>
                    <a:pt x="29095" y="8207"/>
                    <a:pt x="29095" y="8349"/>
                  </a:cubicBezTo>
                  <a:cubicBezTo>
                    <a:pt x="29099" y="8494"/>
                    <a:pt x="29087" y="8624"/>
                    <a:pt x="29074" y="8761"/>
                  </a:cubicBezTo>
                  <a:cubicBezTo>
                    <a:pt x="29045" y="9031"/>
                    <a:pt x="28989" y="9274"/>
                    <a:pt x="28925" y="9476"/>
                  </a:cubicBezTo>
                  <a:cubicBezTo>
                    <a:pt x="28796" y="9880"/>
                    <a:pt x="28661" y="10128"/>
                    <a:pt x="28661" y="10128"/>
                  </a:cubicBezTo>
                  <a:cubicBezTo>
                    <a:pt x="28661" y="10128"/>
                    <a:pt x="28671" y="10059"/>
                    <a:pt x="28691" y="9938"/>
                  </a:cubicBezTo>
                  <a:cubicBezTo>
                    <a:pt x="28712" y="9818"/>
                    <a:pt x="28735" y="9644"/>
                    <a:pt x="28763" y="9441"/>
                  </a:cubicBezTo>
                  <a:cubicBezTo>
                    <a:pt x="28789" y="9235"/>
                    <a:pt x="28813" y="8998"/>
                    <a:pt x="28820" y="8745"/>
                  </a:cubicBezTo>
                  <a:cubicBezTo>
                    <a:pt x="28824" y="8623"/>
                    <a:pt x="28820" y="8483"/>
                    <a:pt x="28816" y="8354"/>
                  </a:cubicBezTo>
                  <a:cubicBezTo>
                    <a:pt x="28812" y="8226"/>
                    <a:pt x="28800" y="8090"/>
                    <a:pt x="28784" y="7956"/>
                  </a:cubicBezTo>
                  <a:cubicBezTo>
                    <a:pt x="28728" y="7420"/>
                    <a:pt x="28577" y="6896"/>
                    <a:pt x="28449" y="6503"/>
                  </a:cubicBezTo>
                  <a:cubicBezTo>
                    <a:pt x="28386" y="6307"/>
                    <a:pt x="28330" y="6140"/>
                    <a:pt x="28288" y="6026"/>
                  </a:cubicBezTo>
                  <a:cubicBezTo>
                    <a:pt x="28246" y="5912"/>
                    <a:pt x="28226" y="5843"/>
                    <a:pt x="28226" y="5843"/>
                  </a:cubicBezTo>
                  <a:close/>
                  <a:moveTo>
                    <a:pt x="25982" y="7069"/>
                  </a:moveTo>
                  <a:cubicBezTo>
                    <a:pt x="25982" y="7070"/>
                    <a:pt x="26514" y="8537"/>
                    <a:pt x="25762" y="10162"/>
                  </a:cubicBezTo>
                  <a:cubicBezTo>
                    <a:pt x="25349" y="11056"/>
                    <a:pt x="24325" y="11419"/>
                    <a:pt x="23539" y="11419"/>
                  </a:cubicBezTo>
                  <a:cubicBezTo>
                    <a:pt x="23141" y="11419"/>
                    <a:pt x="22803" y="11326"/>
                    <a:pt x="22637" y="11161"/>
                  </a:cubicBezTo>
                  <a:cubicBezTo>
                    <a:pt x="22162" y="10692"/>
                    <a:pt x="23850" y="10906"/>
                    <a:pt x="24938" y="10055"/>
                  </a:cubicBezTo>
                  <a:cubicBezTo>
                    <a:pt x="26143" y="9113"/>
                    <a:pt x="25982" y="7070"/>
                    <a:pt x="25982" y="7069"/>
                  </a:cubicBezTo>
                  <a:close/>
                  <a:moveTo>
                    <a:pt x="15685" y="9393"/>
                  </a:moveTo>
                  <a:lnTo>
                    <a:pt x="15685" y="9393"/>
                  </a:lnTo>
                  <a:cubicBezTo>
                    <a:pt x="15685" y="9393"/>
                    <a:pt x="15817" y="9736"/>
                    <a:pt x="16182" y="10115"/>
                  </a:cubicBezTo>
                  <a:cubicBezTo>
                    <a:pt x="16269" y="10213"/>
                    <a:pt x="16375" y="10307"/>
                    <a:pt x="16488" y="10406"/>
                  </a:cubicBezTo>
                  <a:cubicBezTo>
                    <a:pt x="16602" y="10503"/>
                    <a:pt x="16730" y="10596"/>
                    <a:pt x="16863" y="10690"/>
                  </a:cubicBezTo>
                  <a:cubicBezTo>
                    <a:pt x="17000" y="10777"/>
                    <a:pt x="17139" y="10872"/>
                    <a:pt x="17293" y="10950"/>
                  </a:cubicBezTo>
                  <a:cubicBezTo>
                    <a:pt x="17368" y="10991"/>
                    <a:pt x="17443" y="11032"/>
                    <a:pt x="17518" y="11074"/>
                  </a:cubicBezTo>
                  <a:lnTo>
                    <a:pt x="17759" y="11180"/>
                  </a:lnTo>
                  <a:cubicBezTo>
                    <a:pt x="17914" y="11259"/>
                    <a:pt x="18079" y="11320"/>
                    <a:pt x="18242" y="11376"/>
                  </a:cubicBezTo>
                  <a:cubicBezTo>
                    <a:pt x="18323" y="11407"/>
                    <a:pt x="18403" y="11436"/>
                    <a:pt x="18482" y="11467"/>
                  </a:cubicBezTo>
                  <a:cubicBezTo>
                    <a:pt x="18563" y="11491"/>
                    <a:pt x="18643" y="11516"/>
                    <a:pt x="18723" y="11538"/>
                  </a:cubicBezTo>
                  <a:cubicBezTo>
                    <a:pt x="18884" y="11581"/>
                    <a:pt x="19033" y="11639"/>
                    <a:pt x="19182" y="11671"/>
                  </a:cubicBezTo>
                  <a:cubicBezTo>
                    <a:pt x="19330" y="11709"/>
                    <a:pt x="19469" y="11745"/>
                    <a:pt x="19598" y="11777"/>
                  </a:cubicBezTo>
                  <a:cubicBezTo>
                    <a:pt x="19727" y="11814"/>
                    <a:pt x="19847" y="11834"/>
                    <a:pt x="19953" y="11859"/>
                  </a:cubicBezTo>
                  <a:cubicBezTo>
                    <a:pt x="20059" y="11884"/>
                    <a:pt x="20153" y="11904"/>
                    <a:pt x="20228" y="11920"/>
                  </a:cubicBezTo>
                  <a:cubicBezTo>
                    <a:pt x="20381" y="11953"/>
                    <a:pt x="20468" y="11978"/>
                    <a:pt x="20468" y="11978"/>
                  </a:cubicBezTo>
                  <a:cubicBezTo>
                    <a:pt x="20468" y="11978"/>
                    <a:pt x="20378" y="11978"/>
                    <a:pt x="20221" y="11971"/>
                  </a:cubicBezTo>
                  <a:cubicBezTo>
                    <a:pt x="20142" y="11967"/>
                    <a:pt x="20047" y="11961"/>
                    <a:pt x="19938" y="11957"/>
                  </a:cubicBezTo>
                  <a:cubicBezTo>
                    <a:pt x="19828" y="11951"/>
                    <a:pt x="19703" y="11951"/>
                    <a:pt x="19570" y="11928"/>
                  </a:cubicBezTo>
                  <a:cubicBezTo>
                    <a:pt x="19436" y="11910"/>
                    <a:pt x="19291" y="11888"/>
                    <a:pt x="19136" y="11866"/>
                  </a:cubicBezTo>
                  <a:cubicBezTo>
                    <a:pt x="18982" y="11847"/>
                    <a:pt x="18825" y="11803"/>
                    <a:pt x="18658" y="11764"/>
                  </a:cubicBezTo>
                  <a:cubicBezTo>
                    <a:pt x="18492" y="11725"/>
                    <a:pt x="18323" y="11682"/>
                    <a:pt x="18155" y="11618"/>
                  </a:cubicBezTo>
                  <a:cubicBezTo>
                    <a:pt x="17985" y="11561"/>
                    <a:pt x="17812" y="11501"/>
                    <a:pt x="17648" y="11422"/>
                  </a:cubicBezTo>
                  <a:lnTo>
                    <a:pt x="17400" y="11307"/>
                  </a:lnTo>
                  <a:cubicBezTo>
                    <a:pt x="17321" y="11262"/>
                    <a:pt x="17242" y="11216"/>
                    <a:pt x="17162" y="11173"/>
                  </a:cubicBezTo>
                  <a:cubicBezTo>
                    <a:pt x="17001" y="11091"/>
                    <a:pt x="16863" y="10977"/>
                    <a:pt x="16723" y="10879"/>
                  </a:cubicBezTo>
                  <a:cubicBezTo>
                    <a:pt x="16588" y="10776"/>
                    <a:pt x="16463" y="10663"/>
                    <a:pt x="16353" y="10550"/>
                  </a:cubicBezTo>
                  <a:cubicBezTo>
                    <a:pt x="16241" y="10437"/>
                    <a:pt x="16144" y="10326"/>
                    <a:pt x="16065" y="10212"/>
                  </a:cubicBezTo>
                  <a:cubicBezTo>
                    <a:pt x="15979" y="10104"/>
                    <a:pt x="15919" y="9991"/>
                    <a:pt x="15866" y="9893"/>
                  </a:cubicBezTo>
                  <a:cubicBezTo>
                    <a:pt x="15815" y="9795"/>
                    <a:pt x="15776" y="9705"/>
                    <a:pt x="15750" y="9632"/>
                  </a:cubicBezTo>
                  <a:cubicBezTo>
                    <a:pt x="15696" y="9483"/>
                    <a:pt x="15685" y="9393"/>
                    <a:pt x="15685" y="9393"/>
                  </a:cubicBezTo>
                  <a:close/>
                  <a:moveTo>
                    <a:pt x="23850" y="2121"/>
                  </a:moveTo>
                  <a:cubicBezTo>
                    <a:pt x="23850" y="2121"/>
                    <a:pt x="23896" y="2138"/>
                    <a:pt x="23981" y="2175"/>
                  </a:cubicBezTo>
                  <a:cubicBezTo>
                    <a:pt x="24065" y="2212"/>
                    <a:pt x="24198" y="2255"/>
                    <a:pt x="24351" y="2342"/>
                  </a:cubicBezTo>
                  <a:cubicBezTo>
                    <a:pt x="24508" y="2419"/>
                    <a:pt x="24692" y="2526"/>
                    <a:pt x="24896" y="2665"/>
                  </a:cubicBezTo>
                  <a:cubicBezTo>
                    <a:pt x="25097" y="2803"/>
                    <a:pt x="25318" y="2974"/>
                    <a:pt x="25540" y="3179"/>
                  </a:cubicBezTo>
                  <a:cubicBezTo>
                    <a:pt x="25653" y="3282"/>
                    <a:pt x="25761" y="3398"/>
                    <a:pt x="25878" y="3512"/>
                  </a:cubicBezTo>
                  <a:cubicBezTo>
                    <a:pt x="25984" y="3636"/>
                    <a:pt x="26098" y="3762"/>
                    <a:pt x="26205" y="3900"/>
                  </a:cubicBezTo>
                  <a:cubicBezTo>
                    <a:pt x="26419" y="4177"/>
                    <a:pt x="26634" y="4479"/>
                    <a:pt x="26810" y="4817"/>
                  </a:cubicBezTo>
                  <a:cubicBezTo>
                    <a:pt x="26992" y="5153"/>
                    <a:pt x="27159" y="5514"/>
                    <a:pt x="27280" y="5901"/>
                  </a:cubicBezTo>
                  <a:cubicBezTo>
                    <a:pt x="27412" y="6281"/>
                    <a:pt x="27494" y="6684"/>
                    <a:pt x="27559" y="7100"/>
                  </a:cubicBezTo>
                  <a:lnTo>
                    <a:pt x="27586" y="7394"/>
                  </a:lnTo>
                  <a:lnTo>
                    <a:pt x="27599" y="7550"/>
                  </a:lnTo>
                  <a:lnTo>
                    <a:pt x="27606" y="7702"/>
                  </a:lnTo>
                  <a:cubicBezTo>
                    <a:pt x="27614" y="7903"/>
                    <a:pt x="27617" y="8103"/>
                    <a:pt x="27614" y="8302"/>
                  </a:cubicBezTo>
                  <a:cubicBezTo>
                    <a:pt x="27607" y="8702"/>
                    <a:pt x="27563" y="9098"/>
                    <a:pt x="27485" y="9477"/>
                  </a:cubicBezTo>
                  <a:cubicBezTo>
                    <a:pt x="27407" y="9857"/>
                    <a:pt x="27277" y="10216"/>
                    <a:pt x="27106" y="10535"/>
                  </a:cubicBezTo>
                  <a:cubicBezTo>
                    <a:pt x="26937" y="10854"/>
                    <a:pt x="26714" y="11121"/>
                    <a:pt x="26478" y="11326"/>
                  </a:cubicBezTo>
                  <a:cubicBezTo>
                    <a:pt x="26001" y="11739"/>
                    <a:pt x="25502" y="11900"/>
                    <a:pt x="25166" y="11986"/>
                  </a:cubicBezTo>
                  <a:cubicBezTo>
                    <a:pt x="24997" y="12029"/>
                    <a:pt x="24858" y="12049"/>
                    <a:pt x="24768" y="12062"/>
                  </a:cubicBezTo>
                  <a:cubicBezTo>
                    <a:pt x="24676" y="12076"/>
                    <a:pt x="24627" y="12082"/>
                    <a:pt x="24627" y="12082"/>
                  </a:cubicBezTo>
                  <a:cubicBezTo>
                    <a:pt x="24627" y="12082"/>
                    <a:pt x="24815" y="12025"/>
                    <a:pt x="25130" y="11888"/>
                  </a:cubicBezTo>
                  <a:cubicBezTo>
                    <a:pt x="25440" y="11751"/>
                    <a:pt x="25882" y="11522"/>
                    <a:pt x="26264" y="11109"/>
                  </a:cubicBezTo>
                  <a:cubicBezTo>
                    <a:pt x="26454" y="10903"/>
                    <a:pt x="26620" y="10649"/>
                    <a:pt x="26750" y="10361"/>
                  </a:cubicBezTo>
                  <a:cubicBezTo>
                    <a:pt x="26881" y="10071"/>
                    <a:pt x="26965" y="9742"/>
                    <a:pt x="27023" y="9394"/>
                  </a:cubicBezTo>
                  <a:cubicBezTo>
                    <a:pt x="27079" y="9045"/>
                    <a:pt x="27096" y="8677"/>
                    <a:pt x="27097" y="8299"/>
                  </a:cubicBezTo>
                  <a:cubicBezTo>
                    <a:pt x="27097" y="8111"/>
                    <a:pt x="27092" y="7919"/>
                    <a:pt x="27079" y="7729"/>
                  </a:cubicBezTo>
                  <a:lnTo>
                    <a:pt x="27071" y="7584"/>
                  </a:lnTo>
                  <a:lnTo>
                    <a:pt x="27058" y="7447"/>
                  </a:lnTo>
                  <a:lnTo>
                    <a:pt x="27026" y="7153"/>
                  </a:lnTo>
                  <a:cubicBezTo>
                    <a:pt x="26969" y="6790"/>
                    <a:pt x="26905" y="6414"/>
                    <a:pt x="26787" y="6058"/>
                  </a:cubicBezTo>
                  <a:cubicBezTo>
                    <a:pt x="26737" y="5877"/>
                    <a:pt x="26662" y="5708"/>
                    <a:pt x="26605" y="5533"/>
                  </a:cubicBezTo>
                  <a:cubicBezTo>
                    <a:pt x="26532" y="5365"/>
                    <a:pt x="26471" y="5192"/>
                    <a:pt x="26387" y="5035"/>
                  </a:cubicBezTo>
                  <a:cubicBezTo>
                    <a:pt x="26233" y="4710"/>
                    <a:pt x="26056" y="4413"/>
                    <a:pt x="25878" y="4136"/>
                  </a:cubicBezTo>
                  <a:cubicBezTo>
                    <a:pt x="25695" y="3863"/>
                    <a:pt x="25504" y="3614"/>
                    <a:pt x="25318" y="3394"/>
                  </a:cubicBezTo>
                  <a:cubicBezTo>
                    <a:pt x="25126" y="3178"/>
                    <a:pt x="24940" y="2988"/>
                    <a:pt x="24767" y="2826"/>
                  </a:cubicBezTo>
                  <a:cubicBezTo>
                    <a:pt x="24588" y="2669"/>
                    <a:pt x="24433" y="2533"/>
                    <a:pt x="24293" y="2432"/>
                  </a:cubicBezTo>
                  <a:cubicBezTo>
                    <a:pt x="24159" y="2325"/>
                    <a:pt x="24043" y="2255"/>
                    <a:pt x="23968" y="2201"/>
                  </a:cubicBezTo>
                  <a:cubicBezTo>
                    <a:pt x="23890" y="2149"/>
                    <a:pt x="23850" y="2121"/>
                    <a:pt x="23850" y="2121"/>
                  </a:cubicBezTo>
                  <a:close/>
                  <a:moveTo>
                    <a:pt x="25729" y="2716"/>
                  </a:moveTo>
                  <a:cubicBezTo>
                    <a:pt x="25729" y="2716"/>
                    <a:pt x="25858" y="2823"/>
                    <a:pt x="26071" y="3030"/>
                  </a:cubicBezTo>
                  <a:cubicBezTo>
                    <a:pt x="26278" y="3238"/>
                    <a:pt x="26581" y="3539"/>
                    <a:pt x="26867" y="3961"/>
                  </a:cubicBezTo>
                  <a:cubicBezTo>
                    <a:pt x="27011" y="4170"/>
                    <a:pt x="27175" y="4390"/>
                    <a:pt x="27309" y="4649"/>
                  </a:cubicBezTo>
                  <a:cubicBezTo>
                    <a:pt x="27380" y="4777"/>
                    <a:pt x="27459" y="4905"/>
                    <a:pt x="27527" y="5043"/>
                  </a:cubicBezTo>
                  <a:cubicBezTo>
                    <a:pt x="27588" y="5184"/>
                    <a:pt x="27653" y="5326"/>
                    <a:pt x="27716" y="5473"/>
                  </a:cubicBezTo>
                  <a:cubicBezTo>
                    <a:pt x="27784" y="5616"/>
                    <a:pt x="27833" y="5771"/>
                    <a:pt x="27888" y="5925"/>
                  </a:cubicBezTo>
                  <a:cubicBezTo>
                    <a:pt x="27936" y="6082"/>
                    <a:pt x="28003" y="6237"/>
                    <a:pt x="28037" y="6399"/>
                  </a:cubicBezTo>
                  <a:cubicBezTo>
                    <a:pt x="28077" y="6562"/>
                    <a:pt x="28119" y="6724"/>
                    <a:pt x="28159" y="6889"/>
                  </a:cubicBezTo>
                  <a:lnTo>
                    <a:pt x="28248" y="7390"/>
                  </a:lnTo>
                  <a:cubicBezTo>
                    <a:pt x="28280" y="7558"/>
                    <a:pt x="28287" y="7729"/>
                    <a:pt x="28303" y="7897"/>
                  </a:cubicBezTo>
                  <a:cubicBezTo>
                    <a:pt x="28320" y="8064"/>
                    <a:pt x="28334" y="8232"/>
                    <a:pt x="28332" y="8400"/>
                  </a:cubicBezTo>
                  <a:cubicBezTo>
                    <a:pt x="28347" y="8733"/>
                    <a:pt x="28330" y="9064"/>
                    <a:pt x="28315" y="9380"/>
                  </a:cubicBezTo>
                  <a:cubicBezTo>
                    <a:pt x="28287" y="9697"/>
                    <a:pt x="28254" y="10004"/>
                    <a:pt x="28199" y="10288"/>
                  </a:cubicBezTo>
                  <a:cubicBezTo>
                    <a:pt x="28158" y="10577"/>
                    <a:pt x="28087" y="10844"/>
                    <a:pt x="28030" y="11091"/>
                  </a:cubicBezTo>
                  <a:cubicBezTo>
                    <a:pt x="27905" y="11583"/>
                    <a:pt x="27750" y="11978"/>
                    <a:pt x="27638" y="12250"/>
                  </a:cubicBezTo>
                  <a:cubicBezTo>
                    <a:pt x="27584" y="12388"/>
                    <a:pt x="27529" y="12491"/>
                    <a:pt x="27500" y="12563"/>
                  </a:cubicBezTo>
                  <a:cubicBezTo>
                    <a:pt x="27466" y="12636"/>
                    <a:pt x="27449" y="12672"/>
                    <a:pt x="27449" y="12672"/>
                  </a:cubicBezTo>
                  <a:cubicBezTo>
                    <a:pt x="27449" y="12672"/>
                    <a:pt x="27464" y="12633"/>
                    <a:pt x="27493" y="12559"/>
                  </a:cubicBezTo>
                  <a:cubicBezTo>
                    <a:pt x="27520" y="12485"/>
                    <a:pt x="27567" y="12380"/>
                    <a:pt x="27613" y="12239"/>
                  </a:cubicBezTo>
                  <a:cubicBezTo>
                    <a:pt x="27656" y="12098"/>
                    <a:pt x="27717" y="11932"/>
                    <a:pt x="27768" y="11733"/>
                  </a:cubicBezTo>
                  <a:cubicBezTo>
                    <a:pt x="27826" y="11537"/>
                    <a:pt x="27876" y="11313"/>
                    <a:pt x="27934" y="11067"/>
                  </a:cubicBezTo>
                  <a:cubicBezTo>
                    <a:pt x="27983" y="10820"/>
                    <a:pt x="28041" y="10555"/>
                    <a:pt x="28073" y="10268"/>
                  </a:cubicBezTo>
                  <a:cubicBezTo>
                    <a:pt x="28117" y="9985"/>
                    <a:pt x="28135" y="9681"/>
                    <a:pt x="28164" y="9370"/>
                  </a:cubicBezTo>
                  <a:cubicBezTo>
                    <a:pt x="28174" y="9057"/>
                    <a:pt x="28187" y="8735"/>
                    <a:pt x="28169" y="8406"/>
                  </a:cubicBezTo>
                  <a:cubicBezTo>
                    <a:pt x="28167" y="8240"/>
                    <a:pt x="28152" y="8077"/>
                    <a:pt x="28134" y="7911"/>
                  </a:cubicBezTo>
                  <a:cubicBezTo>
                    <a:pt x="28115" y="7747"/>
                    <a:pt x="28107" y="7580"/>
                    <a:pt x="28073" y="7416"/>
                  </a:cubicBezTo>
                  <a:lnTo>
                    <a:pt x="27993" y="6924"/>
                  </a:lnTo>
                  <a:cubicBezTo>
                    <a:pt x="27954" y="6763"/>
                    <a:pt x="27916" y="6602"/>
                    <a:pt x="27877" y="6442"/>
                  </a:cubicBezTo>
                  <a:cubicBezTo>
                    <a:pt x="27845" y="6281"/>
                    <a:pt x="27782" y="6131"/>
                    <a:pt x="27735" y="5976"/>
                  </a:cubicBezTo>
                  <a:cubicBezTo>
                    <a:pt x="27684" y="5823"/>
                    <a:pt x="27638" y="5670"/>
                    <a:pt x="27571" y="5529"/>
                  </a:cubicBezTo>
                  <a:cubicBezTo>
                    <a:pt x="27511" y="5385"/>
                    <a:pt x="27450" y="5244"/>
                    <a:pt x="27394" y="5105"/>
                  </a:cubicBezTo>
                  <a:cubicBezTo>
                    <a:pt x="27332" y="4969"/>
                    <a:pt x="27258" y="4839"/>
                    <a:pt x="27194" y="4713"/>
                  </a:cubicBezTo>
                  <a:cubicBezTo>
                    <a:pt x="27071" y="4452"/>
                    <a:pt x="26916" y="4229"/>
                    <a:pt x="26781" y="4017"/>
                  </a:cubicBezTo>
                  <a:cubicBezTo>
                    <a:pt x="26513" y="3593"/>
                    <a:pt x="26241" y="3270"/>
                    <a:pt x="26045" y="3051"/>
                  </a:cubicBezTo>
                  <a:cubicBezTo>
                    <a:pt x="25854" y="2833"/>
                    <a:pt x="25729" y="2716"/>
                    <a:pt x="25729" y="2716"/>
                  </a:cubicBezTo>
                  <a:close/>
                  <a:moveTo>
                    <a:pt x="30559" y="8968"/>
                  </a:moveTo>
                  <a:cubicBezTo>
                    <a:pt x="30582" y="8968"/>
                    <a:pt x="30614" y="8969"/>
                    <a:pt x="30656" y="8974"/>
                  </a:cubicBezTo>
                  <a:cubicBezTo>
                    <a:pt x="30741" y="8986"/>
                    <a:pt x="30876" y="9010"/>
                    <a:pt x="31014" y="9108"/>
                  </a:cubicBezTo>
                  <a:cubicBezTo>
                    <a:pt x="31152" y="9202"/>
                    <a:pt x="31297" y="9372"/>
                    <a:pt x="31348" y="9611"/>
                  </a:cubicBezTo>
                  <a:cubicBezTo>
                    <a:pt x="31385" y="9856"/>
                    <a:pt x="31377" y="10099"/>
                    <a:pt x="31389" y="10382"/>
                  </a:cubicBezTo>
                  <a:cubicBezTo>
                    <a:pt x="31402" y="10941"/>
                    <a:pt x="31425" y="11592"/>
                    <a:pt x="31436" y="12289"/>
                  </a:cubicBezTo>
                  <a:cubicBezTo>
                    <a:pt x="31445" y="12837"/>
                    <a:pt x="31449" y="13412"/>
                    <a:pt x="31451" y="13995"/>
                  </a:cubicBezTo>
                  <a:cubicBezTo>
                    <a:pt x="31354" y="13942"/>
                    <a:pt x="31260" y="13893"/>
                    <a:pt x="31166" y="13841"/>
                  </a:cubicBezTo>
                  <a:cubicBezTo>
                    <a:pt x="31167" y="13311"/>
                    <a:pt x="31173" y="12787"/>
                    <a:pt x="31181" y="12289"/>
                  </a:cubicBezTo>
                  <a:cubicBezTo>
                    <a:pt x="31189" y="11591"/>
                    <a:pt x="31214" y="10940"/>
                    <a:pt x="31226" y="10382"/>
                  </a:cubicBezTo>
                  <a:cubicBezTo>
                    <a:pt x="31230" y="10243"/>
                    <a:pt x="31234" y="10108"/>
                    <a:pt x="31237" y="9981"/>
                  </a:cubicBezTo>
                  <a:cubicBezTo>
                    <a:pt x="31241" y="9853"/>
                    <a:pt x="31254" y="9731"/>
                    <a:pt x="31241" y="9630"/>
                  </a:cubicBezTo>
                  <a:cubicBezTo>
                    <a:pt x="31216" y="9419"/>
                    <a:pt x="31099" y="9253"/>
                    <a:pt x="30979" y="9153"/>
                  </a:cubicBezTo>
                  <a:cubicBezTo>
                    <a:pt x="30858" y="9051"/>
                    <a:pt x="30736" y="9010"/>
                    <a:pt x="30651" y="8990"/>
                  </a:cubicBezTo>
                  <a:cubicBezTo>
                    <a:pt x="30568" y="8970"/>
                    <a:pt x="30519" y="8970"/>
                    <a:pt x="30519" y="8970"/>
                  </a:cubicBezTo>
                  <a:cubicBezTo>
                    <a:pt x="30519" y="8970"/>
                    <a:pt x="30532" y="8968"/>
                    <a:pt x="30559" y="8968"/>
                  </a:cubicBezTo>
                  <a:close/>
                  <a:moveTo>
                    <a:pt x="12239" y="9582"/>
                  </a:moveTo>
                  <a:cubicBezTo>
                    <a:pt x="12257" y="9671"/>
                    <a:pt x="12267" y="9763"/>
                    <a:pt x="12285" y="9853"/>
                  </a:cubicBezTo>
                  <a:cubicBezTo>
                    <a:pt x="12267" y="9840"/>
                    <a:pt x="12251" y="9825"/>
                    <a:pt x="12234" y="9813"/>
                  </a:cubicBezTo>
                  <a:cubicBezTo>
                    <a:pt x="12150" y="9757"/>
                    <a:pt x="12065" y="9742"/>
                    <a:pt x="12005" y="9742"/>
                  </a:cubicBezTo>
                  <a:cubicBezTo>
                    <a:pt x="11997" y="9742"/>
                    <a:pt x="11990" y="9743"/>
                    <a:pt x="11983" y="9743"/>
                  </a:cubicBezTo>
                  <a:cubicBezTo>
                    <a:pt x="11921" y="9748"/>
                    <a:pt x="11894" y="9763"/>
                    <a:pt x="11890" y="9763"/>
                  </a:cubicBezTo>
                  <a:cubicBezTo>
                    <a:pt x="11890" y="9763"/>
                    <a:pt x="11890" y="9763"/>
                    <a:pt x="11890" y="9763"/>
                  </a:cubicBezTo>
                  <a:lnTo>
                    <a:pt x="11890" y="9763"/>
                  </a:lnTo>
                  <a:cubicBezTo>
                    <a:pt x="11893" y="9764"/>
                    <a:pt x="11927" y="9776"/>
                    <a:pt x="11971" y="9799"/>
                  </a:cubicBezTo>
                  <a:cubicBezTo>
                    <a:pt x="12018" y="9826"/>
                    <a:pt x="12078" y="9872"/>
                    <a:pt x="12124" y="9936"/>
                  </a:cubicBezTo>
                  <a:cubicBezTo>
                    <a:pt x="12169" y="10001"/>
                    <a:pt x="12198" y="10085"/>
                    <a:pt x="12192" y="10169"/>
                  </a:cubicBezTo>
                  <a:cubicBezTo>
                    <a:pt x="12191" y="10178"/>
                    <a:pt x="12192" y="10194"/>
                    <a:pt x="12190" y="10198"/>
                  </a:cubicBezTo>
                  <a:cubicBezTo>
                    <a:pt x="12187" y="10212"/>
                    <a:pt x="12186" y="10233"/>
                    <a:pt x="12183" y="10239"/>
                  </a:cubicBezTo>
                  <a:cubicBezTo>
                    <a:pt x="12178" y="10252"/>
                    <a:pt x="12171" y="10273"/>
                    <a:pt x="12163" y="10294"/>
                  </a:cubicBezTo>
                  <a:cubicBezTo>
                    <a:pt x="12147" y="10333"/>
                    <a:pt x="12122" y="10369"/>
                    <a:pt x="12092" y="10397"/>
                  </a:cubicBezTo>
                  <a:cubicBezTo>
                    <a:pt x="12063" y="10428"/>
                    <a:pt x="12026" y="10453"/>
                    <a:pt x="11988" y="10468"/>
                  </a:cubicBezTo>
                  <a:cubicBezTo>
                    <a:pt x="11948" y="10482"/>
                    <a:pt x="11910" y="10496"/>
                    <a:pt x="11862" y="10496"/>
                  </a:cubicBezTo>
                  <a:cubicBezTo>
                    <a:pt x="11856" y="10497"/>
                    <a:pt x="11849" y="10497"/>
                    <a:pt x="11843" y="10497"/>
                  </a:cubicBezTo>
                  <a:cubicBezTo>
                    <a:pt x="11770" y="10497"/>
                    <a:pt x="11690" y="10470"/>
                    <a:pt x="11632" y="10428"/>
                  </a:cubicBezTo>
                  <a:cubicBezTo>
                    <a:pt x="11567" y="10382"/>
                    <a:pt x="11521" y="10323"/>
                    <a:pt x="11494" y="10275"/>
                  </a:cubicBezTo>
                  <a:cubicBezTo>
                    <a:pt x="11468" y="10226"/>
                    <a:pt x="11458" y="10194"/>
                    <a:pt x="11458" y="10194"/>
                  </a:cubicBezTo>
                  <a:cubicBezTo>
                    <a:pt x="11458" y="10194"/>
                    <a:pt x="11444" y="10224"/>
                    <a:pt x="11438" y="10287"/>
                  </a:cubicBezTo>
                  <a:cubicBezTo>
                    <a:pt x="11434" y="10347"/>
                    <a:pt x="11442" y="10443"/>
                    <a:pt x="11507" y="10539"/>
                  </a:cubicBezTo>
                  <a:cubicBezTo>
                    <a:pt x="11569" y="10637"/>
                    <a:pt x="11686" y="10730"/>
                    <a:pt x="11849" y="10752"/>
                  </a:cubicBezTo>
                  <a:cubicBezTo>
                    <a:pt x="11872" y="10755"/>
                    <a:pt x="11898" y="10757"/>
                    <a:pt x="11926" y="10757"/>
                  </a:cubicBezTo>
                  <a:cubicBezTo>
                    <a:pt x="11977" y="10757"/>
                    <a:pt x="12033" y="10750"/>
                    <a:pt x="12084" y="10731"/>
                  </a:cubicBezTo>
                  <a:cubicBezTo>
                    <a:pt x="12163" y="10705"/>
                    <a:pt x="12237" y="10662"/>
                    <a:pt x="12297" y="10602"/>
                  </a:cubicBezTo>
                  <a:cubicBezTo>
                    <a:pt x="12348" y="10546"/>
                    <a:pt x="12387" y="10483"/>
                    <a:pt x="12414" y="10412"/>
                  </a:cubicBezTo>
                  <a:cubicBezTo>
                    <a:pt x="12656" y="11299"/>
                    <a:pt x="13022" y="12068"/>
                    <a:pt x="13301" y="12653"/>
                  </a:cubicBezTo>
                  <a:cubicBezTo>
                    <a:pt x="13328" y="12711"/>
                    <a:pt x="13353" y="12759"/>
                    <a:pt x="13378" y="12814"/>
                  </a:cubicBezTo>
                  <a:cubicBezTo>
                    <a:pt x="12931" y="13009"/>
                    <a:pt x="12496" y="13228"/>
                    <a:pt x="12086" y="13483"/>
                  </a:cubicBezTo>
                  <a:cubicBezTo>
                    <a:pt x="12062" y="13496"/>
                    <a:pt x="12031" y="13515"/>
                    <a:pt x="11998" y="13537"/>
                  </a:cubicBezTo>
                  <a:lnTo>
                    <a:pt x="11983" y="13546"/>
                  </a:lnTo>
                  <a:cubicBezTo>
                    <a:pt x="11971" y="13553"/>
                    <a:pt x="11959" y="13559"/>
                    <a:pt x="11949" y="13569"/>
                  </a:cubicBezTo>
                  <a:cubicBezTo>
                    <a:pt x="11929" y="13582"/>
                    <a:pt x="11910" y="13596"/>
                    <a:pt x="11890" y="13609"/>
                  </a:cubicBezTo>
                  <a:lnTo>
                    <a:pt x="11744" y="13706"/>
                  </a:lnTo>
                  <a:lnTo>
                    <a:pt x="11458" y="11753"/>
                  </a:lnTo>
                  <a:lnTo>
                    <a:pt x="11458" y="13895"/>
                  </a:lnTo>
                  <a:cubicBezTo>
                    <a:pt x="11400" y="13933"/>
                    <a:pt x="11340" y="13973"/>
                    <a:pt x="11276" y="14013"/>
                  </a:cubicBezTo>
                  <a:lnTo>
                    <a:pt x="11276" y="9759"/>
                  </a:lnTo>
                  <a:cubicBezTo>
                    <a:pt x="11276" y="9661"/>
                    <a:pt x="11357" y="9582"/>
                    <a:pt x="11454" y="9582"/>
                  </a:cubicBezTo>
                  <a:close/>
                  <a:moveTo>
                    <a:pt x="11671" y="9259"/>
                  </a:moveTo>
                  <a:cubicBezTo>
                    <a:pt x="11721" y="9259"/>
                    <a:pt x="11748" y="9261"/>
                    <a:pt x="11748" y="9261"/>
                  </a:cubicBezTo>
                  <a:cubicBezTo>
                    <a:pt x="11748" y="9261"/>
                    <a:pt x="11701" y="9261"/>
                    <a:pt x="11614" y="9272"/>
                  </a:cubicBezTo>
                  <a:cubicBezTo>
                    <a:pt x="11526" y="9281"/>
                    <a:pt x="11395" y="9294"/>
                    <a:pt x="11250" y="9360"/>
                  </a:cubicBezTo>
                  <a:cubicBezTo>
                    <a:pt x="11099" y="9422"/>
                    <a:pt x="10976" y="9594"/>
                    <a:pt x="10998" y="9820"/>
                  </a:cubicBezTo>
                  <a:cubicBezTo>
                    <a:pt x="11004" y="10048"/>
                    <a:pt x="11011" y="10307"/>
                    <a:pt x="11019" y="10589"/>
                  </a:cubicBezTo>
                  <a:cubicBezTo>
                    <a:pt x="11028" y="11152"/>
                    <a:pt x="11045" y="11810"/>
                    <a:pt x="11049" y="12512"/>
                  </a:cubicBezTo>
                  <a:cubicBezTo>
                    <a:pt x="11052" y="13040"/>
                    <a:pt x="11056" y="13593"/>
                    <a:pt x="11059" y="14154"/>
                  </a:cubicBezTo>
                  <a:cubicBezTo>
                    <a:pt x="10996" y="14195"/>
                    <a:pt x="10930" y="14236"/>
                    <a:pt x="10863" y="14277"/>
                  </a:cubicBezTo>
                  <a:cubicBezTo>
                    <a:pt x="10864" y="13672"/>
                    <a:pt x="10868" y="13076"/>
                    <a:pt x="10871" y="12511"/>
                  </a:cubicBezTo>
                  <a:cubicBezTo>
                    <a:pt x="10875" y="11807"/>
                    <a:pt x="10894" y="11149"/>
                    <a:pt x="10902" y="10588"/>
                  </a:cubicBezTo>
                  <a:cubicBezTo>
                    <a:pt x="10908" y="10306"/>
                    <a:pt x="10915" y="10048"/>
                    <a:pt x="10922" y="9818"/>
                  </a:cubicBezTo>
                  <a:cubicBezTo>
                    <a:pt x="10923" y="9704"/>
                    <a:pt x="10949" y="9582"/>
                    <a:pt x="11011" y="9496"/>
                  </a:cubicBezTo>
                  <a:cubicBezTo>
                    <a:pt x="11071" y="9407"/>
                    <a:pt x="11156" y="9354"/>
                    <a:pt x="11232" y="9323"/>
                  </a:cubicBezTo>
                  <a:cubicBezTo>
                    <a:pt x="11392" y="9262"/>
                    <a:pt x="11525" y="9262"/>
                    <a:pt x="11612" y="9260"/>
                  </a:cubicBezTo>
                  <a:cubicBezTo>
                    <a:pt x="11634" y="9259"/>
                    <a:pt x="11654" y="9259"/>
                    <a:pt x="11671" y="9259"/>
                  </a:cubicBezTo>
                  <a:close/>
                  <a:moveTo>
                    <a:pt x="20080" y="925"/>
                  </a:moveTo>
                  <a:cubicBezTo>
                    <a:pt x="20576" y="925"/>
                    <a:pt x="19364" y="1535"/>
                    <a:pt x="20284" y="1836"/>
                  </a:cubicBezTo>
                  <a:cubicBezTo>
                    <a:pt x="20593" y="1937"/>
                    <a:pt x="22714" y="2062"/>
                    <a:pt x="20338" y="2181"/>
                  </a:cubicBezTo>
                  <a:cubicBezTo>
                    <a:pt x="20338" y="2181"/>
                    <a:pt x="14609" y="2414"/>
                    <a:pt x="14609" y="7852"/>
                  </a:cubicBezTo>
                  <a:cubicBezTo>
                    <a:pt x="14609" y="13036"/>
                    <a:pt x="19688" y="13135"/>
                    <a:pt x="19688" y="13135"/>
                  </a:cubicBezTo>
                  <a:cubicBezTo>
                    <a:pt x="19688" y="13135"/>
                    <a:pt x="18967" y="12927"/>
                    <a:pt x="18254" y="12523"/>
                  </a:cubicBezTo>
                  <a:lnTo>
                    <a:pt x="18254" y="12523"/>
                  </a:lnTo>
                  <a:cubicBezTo>
                    <a:pt x="19489" y="12884"/>
                    <a:pt x="20760" y="12946"/>
                    <a:pt x="21578" y="12991"/>
                  </a:cubicBezTo>
                  <a:cubicBezTo>
                    <a:pt x="23471" y="13098"/>
                    <a:pt x="23827" y="13376"/>
                    <a:pt x="22555" y="13844"/>
                  </a:cubicBezTo>
                  <a:cubicBezTo>
                    <a:pt x="22088" y="14016"/>
                    <a:pt x="21635" y="14278"/>
                    <a:pt x="21364" y="14563"/>
                  </a:cubicBezTo>
                  <a:cubicBezTo>
                    <a:pt x="21371" y="14563"/>
                    <a:pt x="21376" y="14563"/>
                    <a:pt x="21383" y="14564"/>
                  </a:cubicBezTo>
                  <a:cubicBezTo>
                    <a:pt x="21553" y="14567"/>
                    <a:pt x="21731" y="14569"/>
                    <a:pt x="21909" y="14572"/>
                  </a:cubicBezTo>
                  <a:cubicBezTo>
                    <a:pt x="22089" y="14567"/>
                    <a:pt x="22272" y="14564"/>
                    <a:pt x="22455" y="14559"/>
                  </a:cubicBezTo>
                  <a:cubicBezTo>
                    <a:pt x="22821" y="14538"/>
                    <a:pt x="23188" y="14512"/>
                    <a:pt x="23529" y="14463"/>
                  </a:cubicBezTo>
                  <a:cubicBezTo>
                    <a:pt x="23871" y="14422"/>
                    <a:pt x="24190" y="14359"/>
                    <a:pt x="24461" y="14301"/>
                  </a:cubicBezTo>
                  <a:cubicBezTo>
                    <a:pt x="25003" y="14180"/>
                    <a:pt x="25352" y="14047"/>
                    <a:pt x="25352" y="14047"/>
                  </a:cubicBezTo>
                  <a:lnTo>
                    <a:pt x="25352" y="14047"/>
                  </a:lnTo>
                  <a:cubicBezTo>
                    <a:pt x="25352" y="14047"/>
                    <a:pt x="25027" y="14230"/>
                    <a:pt x="24501" y="14431"/>
                  </a:cubicBezTo>
                  <a:cubicBezTo>
                    <a:pt x="24238" y="14529"/>
                    <a:pt x="23928" y="14639"/>
                    <a:pt x="23587" y="14733"/>
                  </a:cubicBezTo>
                  <a:cubicBezTo>
                    <a:pt x="23248" y="14833"/>
                    <a:pt x="22880" y="14916"/>
                    <a:pt x="22507" y="14992"/>
                  </a:cubicBezTo>
                  <a:cubicBezTo>
                    <a:pt x="22383" y="15014"/>
                    <a:pt x="22259" y="15035"/>
                    <a:pt x="22135" y="15055"/>
                  </a:cubicBezTo>
                  <a:cubicBezTo>
                    <a:pt x="22108" y="15059"/>
                    <a:pt x="22083" y="15062"/>
                    <a:pt x="22056" y="15066"/>
                  </a:cubicBezTo>
                  <a:cubicBezTo>
                    <a:pt x="21872" y="15088"/>
                    <a:pt x="21684" y="15097"/>
                    <a:pt x="21496" y="15113"/>
                  </a:cubicBezTo>
                  <a:cubicBezTo>
                    <a:pt x="21192" y="15133"/>
                    <a:pt x="20888" y="15143"/>
                    <a:pt x="20597" y="15143"/>
                  </a:cubicBezTo>
                  <a:cubicBezTo>
                    <a:pt x="20526" y="15143"/>
                    <a:pt x="20455" y="15143"/>
                    <a:pt x="20385" y="15141"/>
                  </a:cubicBezTo>
                  <a:cubicBezTo>
                    <a:pt x="20032" y="15136"/>
                    <a:pt x="19699" y="15113"/>
                    <a:pt x="19416" y="15084"/>
                  </a:cubicBezTo>
                  <a:cubicBezTo>
                    <a:pt x="18848" y="15026"/>
                    <a:pt x="18478" y="14925"/>
                    <a:pt x="18478" y="14925"/>
                  </a:cubicBezTo>
                  <a:lnTo>
                    <a:pt x="18478" y="14925"/>
                  </a:lnTo>
                  <a:cubicBezTo>
                    <a:pt x="18478" y="14925"/>
                    <a:pt x="18838" y="15061"/>
                    <a:pt x="19402" y="15174"/>
                  </a:cubicBezTo>
                  <a:cubicBezTo>
                    <a:pt x="19684" y="15229"/>
                    <a:pt x="20015" y="15284"/>
                    <a:pt x="20373" y="15324"/>
                  </a:cubicBezTo>
                  <a:cubicBezTo>
                    <a:pt x="20658" y="15356"/>
                    <a:pt x="20960" y="15376"/>
                    <a:pt x="21263" y="15391"/>
                  </a:cubicBezTo>
                  <a:cubicBezTo>
                    <a:pt x="21485" y="15606"/>
                    <a:pt x="21963" y="15781"/>
                    <a:pt x="22805" y="15872"/>
                  </a:cubicBezTo>
                  <a:cubicBezTo>
                    <a:pt x="22265" y="15927"/>
                    <a:pt x="21666" y="15957"/>
                    <a:pt x="20989" y="15957"/>
                  </a:cubicBezTo>
                  <a:cubicBezTo>
                    <a:pt x="16040" y="15957"/>
                    <a:pt x="15019" y="14379"/>
                    <a:pt x="14235" y="12672"/>
                  </a:cubicBezTo>
                  <a:cubicBezTo>
                    <a:pt x="13821" y="11773"/>
                    <a:pt x="12995" y="10295"/>
                    <a:pt x="12995" y="8628"/>
                  </a:cubicBezTo>
                  <a:cubicBezTo>
                    <a:pt x="12995" y="6567"/>
                    <a:pt x="14133" y="5354"/>
                    <a:pt x="15276" y="3802"/>
                  </a:cubicBezTo>
                  <a:cubicBezTo>
                    <a:pt x="16558" y="2060"/>
                    <a:pt x="18194" y="1342"/>
                    <a:pt x="19386" y="1042"/>
                  </a:cubicBezTo>
                  <a:cubicBezTo>
                    <a:pt x="19397" y="1041"/>
                    <a:pt x="19404" y="1036"/>
                    <a:pt x="19414" y="1034"/>
                  </a:cubicBezTo>
                  <a:cubicBezTo>
                    <a:pt x="19759" y="958"/>
                    <a:pt x="19966" y="925"/>
                    <a:pt x="20080" y="925"/>
                  </a:cubicBezTo>
                  <a:close/>
                  <a:moveTo>
                    <a:pt x="21265" y="19467"/>
                  </a:moveTo>
                  <a:cubicBezTo>
                    <a:pt x="21712" y="19471"/>
                    <a:pt x="22156" y="19474"/>
                    <a:pt x="22574" y="19478"/>
                  </a:cubicBezTo>
                  <a:cubicBezTo>
                    <a:pt x="22993" y="19486"/>
                    <a:pt x="23384" y="19492"/>
                    <a:pt x="23718" y="19499"/>
                  </a:cubicBezTo>
                  <a:cubicBezTo>
                    <a:pt x="24386" y="19515"/>
                    <a:pt x="24833" y="19539"/>
                    <a:pt x="24833" y="19539"/>
                  </a:cubicBezTo>
                  <a:cubicBezTo>
                    <a:pt x="24833" y="19539"/>
                    <a:pt x="24386" y="19562"/>
                    <a:pt x="23718" y="19580"/>
                  </a:cubicBezTo>
                  <a:cubicBezTo>
                    <a:pt x="23384" y="19586"/>
                    <a:pt x="22993" y="19593"/>
                    <a:pt x="22574" y="19601"/>
                  </a:cubicBezTo>
                  <a:cubicBezTo>
                    <a:pt x="22156" y="19605"/>
                    <a:pt x="21711" y="19608"/>
                    <a:pt x="21265" y="19612"/>
                  </a:cubicBezTo>
                  <a:cubicBezTo>
                    <a:pt x="20819" y="19608"/>
                    <a:pt x="20373" y="19605"/>
                    <a:pt x="19955" y="19601"/>
                  </a:cubicBezTo>
                  <a:cubicBezTo>
                    <a:pt x="19538" y="19593"/>
                    <a:pt x="19148" y="19586"/>
                    <a:pt x="18813" y="19580"/>
                  </a:cubicBezTo>
                  <a:cubicBezTo>
                    <a:pt x="18144" y="19562"/>
                    <a:pt x="17698" y="19539"/>
                    <a:pt x="17698" y="19539"/>
                  </a:cubicBezTo>
                  <a:cubicBezTo>
                    <a:pt x="17698" y="19539"/>
                    <a:pt x="18145" y="19515"/>
                    <a:pt x="18813" y="19499"/>
                  </a:cubicBezTo>
                  <a:cubicBezTo>
                    <a:pt x="19147" y="19492"/>
                    <a:pt x="19538" y="19486"/>
                    <a:pt x="19955" y="19478"/>
                  </a:cubicBezTo>
                  <a:cubicBezTo>
                    <a:pt x="20373" y="19474"/>
                    <a:pt x="20820" y="19471"/>
                    <a:pt x="21265" y="19467"/>
                  </a:cubicBezTo>
                  <a:close/>
                  <a:moveTo>
                    <a:pt x="29180" y="13990"/>
                  </a:moveTo>
                  <a:cubicBezTo>
                    <a:pt x="29205" y="14001"/>
                    <a:pt x="29352" y="14066"/>
                    <a:pt x="29592" y="14171"/>
                  </a:cubicBezTo>
                  <a:cubicBezTo>
                    <a:pt x="29857" y="14290"/>
                    <a:pt x="30235" y="14457"/>
                    <a:pt x="30680" y="14681"/>
                  </a:cubicBezTo>
                  <a:cubicBezTo>
                    <a:pt x="31566" y="15128"/>
                    <a:pt x="32744" y="15755"/>
                    <a:pt x="33791" y="16588"/>
                  </a:cubicBezTo>
                  <a:cubicBezTo>
                    <a:pt x="34305" y="17016"/>
                    <a:pt x="34761" y="17505"/>
                    <a:pt x="35168" y="17976"/>
                  </a:cubicBezTo>
                  <a:cubicBezTo>
                    <a:pt x="35573" y="18452"/>
                    <a:pt x="35920" y="18918"/>
                    <a:pt x="36216" y="19316"/>
                  </a:cubicBezTo>
                  <a:cubicBezTo>
                    <a:pt x="36513" y="19714"/>
                    <a:pt x="36744" y="20059"/>
                    <a:pt x="36909" y="20297"/>
                  </a:cubicBezTo>
                  <a:cubicBezTo>
                    <a:pt x="37073" y="20536"/>
                    <a:pt x="37166" y="20671"/>
                    <a:pt x="37166" y="20671"/>
                  </a:cubicBezTo>
                  <a:lnTo>
                    <a:pt x="37164" y="20670"/>
                  </a:lnTo>
                  <a:lnTo>
                    <a:pt x="37164" y="20670"/>
                  </a:lnTo>
                  <a:cubicBezTo>
                    <a:pt x="37164" y="20670"/>
                    <a:pt x="37164" y="20670"/>
                    <a:pt x="37164" y="20670"/>
                  </a:cubicBezTo>
                  <a:cubicBezTo>
                    <a:pt x="37156" y="20661"/>
                    <a:pt x="36750" y="20146"/>
                    <a:pt x="36138" y="19374"/>
                  </a:cubicBezTo>
                  <a:cubicBezTo>
                    <a:pt x="35830" y="18986"/>
                    <a:pt x="35460" y="18542"/>
                    <a:pt x="35053" y="18077"/>
                  </a:cubicBezTo>
                  <a:cubicBezTo>
                    <a:pt x="34645" y="17614"/>
                    <a:pt x="34189" y="17137"/>
                    <a:pt x="33680" y="16723"/>
                  </a:cubicBezTo>
                  <a:cubicBezTo>
                    <a:pt x="33430" y="16515"/>
                    <a:pt x="33160" y="16319"/>
                    <a:pt x="32895" y="16136"/>
                  </a:cubicBezTo>
                  <a:cubicBezTo>
                    <a:pt x="32631" y="15951"/>
                    <a:pt x="32358" y="15782"/>
                    <a:pt x="32096" y="15619"/>
                  </a:cubicBezTo>
                  <a:cubicBezTo>
                    <a:pt x="31569" y="15297"/>
                    <a:pt x="31069" y="15004"/>
                    <a:pt x="30635" y="14768"/>
                  </a:cubicBezTo>
                  <a:cubicBezTo>
                    <a:pt x="30199" y="14532"/>
                    <a:pt x="29836" y="14336"/>
                    <a:pt x="29581" y="14197"/>
                  </a:cubicBezTo>
                  <a:cubicBezTo>
                    <a:pt x="29346" y="14076"/>
                    <a:pt x="29205" y="14002"/>
                    <a:pt x="29180" y="13990"/>
                  </a:cubicBezTo>
                  <a:close/>
                  <a:moveTo>
                    <a:pt x="37164" y="20670"/>
                  </a:moveTo>
                  <a:cubicBezTo>
                    <a:pt x="37311" y="20870"/>
                    <a:pt x="37464" y="21081"/>
                    <a:pt x="37620" y="21301"/>
                  </a:cubicBezTo>
                  <a:cubicBezTo>
                    <a:pt x="37464" y="21084"/>
                    <a:pt x="37311" y="20871"/>
                    <a:pt x="37164" y="20670"/>
                  </a:cubicBezTo>
                  <a:close/>
                  <a:moveTo>
                    <a:pt x="4946" y="8400"/>
                  </a:moveTo>
                  <a:cubicBezTo>
                    <a:pt x="5251" y="8400"/>
                    <a:pt x="5345" y="8776"/>
                    <a:pt x="5415" y="9285"/>
                  </a:cubicBezTo>
                  <a:cubicBezTo>
                    <a:pt x="5451" y="9554"/>
                    <a:pt x="5459" y="9904"/>
                    <a:pt x="5470" y="10259"/>
                  </a:cubicBezTo>
                  <a:cubicBezTo>
                    <a:pt x="5416" y="10308"/>
                    <a:pt x="5365" y="10374"/>
                    <a:pt x="5325" y="10461"/>
                  </a:cubicBezTo>
                  <a:cubicBezTo>
                    <a:pt x="5266" y="10585"/>
                    <a:pt x="5174" y="10626"/>
                    <a:pt x="5063" y="10626"/>
                  </a:cubicBezTo>
                  <a:cubicBezTo>
                    <a:pt x="4841" y="10626"/>
                    <a:pt x="4540" y="10462"/>
                    <a:pt x="4258" y="10462"/>
                  </a:cubicBezTo>
                  <a:cubicBezTo>
                    <a:pt x="4121" y="10462"/>
                    <a:pt x="3988" y="10501"/>
                    <a:pt x="3872" y="10616"/>
                  </a:cubicBezTo>
                  <a:cubicBezTo>
                    <a:pt x="3760" y="10725"/>
                    <a:pt x="4335" y="10688"/>
                    <a:pt x="4408" y="10925"/>
                  </a:cubicBezTo>
                  <a:cubicBezTo>
                    <a:pt x="4530" y="11321"/>
                    <a:pt x="4474" y="11431"/>
                    <a:pt x="4337" y="11431"/>
                  </a:cubicBezTo>
                  <a:cubicBezTo>
                    <a:pt x="4167" y="11431"/>
                    <a:pt x="3873" y="11262"/>
                    <a:pt x="3642" y="11262"/>
                  </a:cubicBezTo>
                  <a:cubicBezTo>
                    <a:pt x="3564" y="11262"/>
                    <a:pt x="3492" y="11282"/>
                    <a:pt x="3435" y="11334"/>
                  </a:cubicBezTo>
                  <a:cubicBezTo>
                    <a:pt x="3288" y="11471"/>
                    <a:pt x="4013" y="11579"/>
                    <a:pt x="4049" y="11851"/>
                  </a:cubicBezTo>
                  <a:cubicBezTo>
                    <a:pt x="4102" y="12237"/>
                    <a:pt x="4040" y="12350"/>
                    <a:pt x="3921" y="12350"/>
                  </a:cubicBezTo>
                  <a:cubicBezTo>
                    <a:pt x="3750" y="12350"/>
                    <a:pt x="3463" y="12120"/>
                    <a:pt x="3224" y="12120"/>
                  </a:cubicBezTo>
                  <a:cubicBezTo>
                    <a:pt x="3152" y="12120"/>
                    <a:pt x="3083" y="12142"/>
                    <a:pt x="3024" y="12198"/>
                  </a:cubicBezTo>
                  <a:cubicBezTo>
                    <a:pt x="2865" y="12350"/>
                    <a:pt x="3490" y="12493"/>
                    <a:pt x="3494" y="12715"/>
                  </a:cubicBezTo>
                  <a:cubicBezTo>
                    <a:pt x="3498" y="13136"/>
                    <a:pt x="2579" y="13272"/>
                    <a:pt x="2861" y="13539"/>
                  </a:cubicBezTo>
                  <a:cubicBezTo>
                    <a:pt x="2995" y="13667"/>
                    <a:pt x="3449" y="13753"/>
                    <a:pt x="3925" y="13753"/>
                  </a:cubicBezTo>
                  <a:cubicBezTo>
                    <a:pt x="4445" y="13753"/>
                    <a:pt x="4991" y="13651"/>
                    <a:pt x="5181" y="13392"/>
                  </a:cubicBezTo>
                  <a:cubicBezTo>
                    <a:pt x="5449" y="13026"/>
                    <a:pt x="5548" y="12714"/>
                    <a:pt x="6089" y="12714"/>
                  </a:cubicBezTo>
                  <a:cubicBezTo>
                    <a:pt x="6175" y="12714"/>
                    <a:pt x="6272" y="12722"/>
                    <a:pt x="6383" y="12739"/>
                  </a:cubicBezTo>
                  <a:cubicBezTo>
                    <a:pt x="6379" y="12746"/>
                    <a:pt x="6378" y="12752"/>
                    <a:pt x="6375" y="12760"/>
                  </a:cubicBezTo>
                  <a:cubicBezTo>
                    <a:pt x="6357" y="12806"/>
                    <a:pt x="6336" y="12864"/>
                    <a:pt x="6312" y="12927"/>
                  </a:cubicBezTo>
                  <a:cubicBezTo>
                    <a:pt x="6282" y="12987"/>
                    <a:pt x="6243" y="13053"/>
                    <a:pt x="6203" y="13130"/>
                  </a:cubicBezTo>
                  <a:cubicBezTo>
                    <a:pt x="6167" y="13209"/>
                    <a:pt x="6113" y="13283"/>
                    <a:pt x="6053" y="13363"/>
                  </a:cubicBezTo>
                  <a:cubicBezTo>
                    <a:pt x="6022" y="13404"/>
                    <a:pt x="5992" y="13448"/>
                    <a:pt x="5961" y="13490"/>
                  </a:cubicBezTo>
                  <a:cubicBezTo>
                    <a:pt x="5925" y="13529"/>
                    <a:pt x="5887" y="13568"/>
                    <a:pt x="5851" y="13609"/>
                  </a:cubicBezTo>
                  <a:cubicBezTo>
                    <a:pt x="5777" y="13694"/>
                    <a:pt x="5691" y="13774"/>
                    <a:pt x="5597" y="13852"/>
                  </a:cubicBezTo>
                  <a:cubicBezTo>
                    <a:pt x="5509" y="13935"/>
                    <a:pt x="5403" y="14005"/>
                    <a:pt x="5298" y="14079"/>
                  </a:cubicBezTo>
                  <a:cubicBezTo>
                    <a:pt x="5195" y="14154"/>
                    <a:pt x="5079" y="14211"/>
                    <a:pt x="4969" y="14278"/>
                  </a:cubicBezTo>
                  <a:cubicBezTo>
                    <a:pt x="4853" y="14332"/>
                    <a:pt x="4741" y="14396"/>
                    <a:pt x="4624" y="14440"/>
                  </a:cubicBezTo>
                  <a:cubicBezTo>
                    <a:pt x="4393" y="14540"/>
                    <a:pt x="4167" y="14612"/>
                    <a:pt x="3968" y="14666"/>
                  </a:cubicBezTo>
                  <a:cubicBezTo>
                    <a:pt x="3571" y="14773"/>
                    <a:pt x="3290" y="14796"/>
                    <a:pt x="3290" y="14796"/>
                  </a:cubicBezTo>
                  <a:cubicBezTo>
                    <a:pt x="3290" y="14796"/>
                    <a:pt x="3563" y="14863"/>
                    <a:pt x="3990" y="14893"/>
                  </a:cubicBezTo>
                  <a:cubicBezTo>
                    <a:pt x="4097" y="14900"/>
                    <a:pt x="4213" y="14904"/>
                    <a:pt x="4337" y="14904"/>
                  </a:cubicBezTo>
                  <a:cubicBezTo>
                    <a:pt x="4461" y="14904"/>
                    <a:pt x="4592" y="14900"/>
                    <a:pt x="4729" y="14889"/>
                  </a:cubicBezTo>
                  <a:cubicBezTo>
                    <a:pt x="4832" y="14884"/>
                    <a:pt x="4937" y="14869"/>
                    <a:pt x="5045" y="14855"/>
                  </a:cubicBezTo>
                  <a:cubicBezTo>
                    <a:pt x="5082" y="14847"/>
                    <a:pt x="5121" y="14839"/>
                    <a:pt x="5157" y="14827"/>
                  </a:cubicBezTo>
                  <a:cubicBezTo>
                    <a:pt x="5256" y="14795"/>
                    <a:pt x="5365" y="14771"/>
                    <a:pt x="5470" y="14732"/>
                  </a:cubicBezTo>
                  <a:cubicBezTo>
                    <a:pt x="5573" y="14692"/>
                    <a:pt x="5686" y="14658"/>
                    <a:pt x="5788" y="14607"/>
                  </a:cubicBezTo>
                  <a:cubicBezTo>
                    <a:pt x="6002" y="14517"/>
                    <a:pt x="6210" y="14410"/>
                    <a:pt x="6399" y="14295"/>
                  </a:cubicBezTo>
                  <a:cubicBezTo>
                    <a:pt x="6591" y="14181"/>
                    <a:pt x="6762" y="14060"/>
                    <a:pt x="6905" y="13948"/>
                  </a:cubicBezTo>
                  <a:cubicBezTo>
                    <a:pt x="7191" y="13725"/>
                    <a:pt x="7355" y="13537"/>
                    <a:pt x="7355" y="13537"/>
                  </a:cubicBezTo>
                  <a:lnTo>
                    <a:pt x="7355" y="13537"/>
                  </a:lnTo>
                  <a:cubicBezTo>
                    <a:pt x="7355" y="13537"/>
                    <a:pt x="7271" y="13769"/>
                    <a:pt x="7076" y="14097"/>
                  </a:cubicBezTo>
                  <a:cubicBezTo>
                    <a:pt x="6981" y="14262"/>
                    <a:pt x="6856" y="14446"/>
                    <a:pt x="6708" y="14638"/>
                  </a:cubicBezTo>
                  <a:cubicBezTo>
                    <a:pt x="6592" y="14788"/>
                    <a:pt x="6458" y="14940"/>
                    <a:pt x="6315" y="15089"/>
                  </a:cubicBezTo>
                  <a:cubicBezTo>
                    <a:pt x="6336" y="15132"/>
                    <a:pt x="6356" y="15176"/>
                    <a:pt x="6379" y="15223"/>
                  </a:cubicBezTo>
                  <a:cubicBezTo>
                    <a:pt x="6464" y="15199"/>
                    <a:pt x="6551" y="15170"/>
                    <a:pt x="6637" y="15129"/>
                  </a:cubicBezTo>
                  <a:cubicBezTo>
                    <a:pt x="6806" y="15051"/>
                    <a:pt x="6966" y="14940"/>
                    <a:pt x="7071" y="14839"/>
                  </a:cubicBezTo>
                  <a:cubicBezTo>
                    <a:pt x="7178" y="14739"/>
                    <a:pt x="7232" y="14654"/>
                    <a:pt x="7232" y="14654"/>
                  </a:cubicBezTo>
                  <a:lnTo>
                    <a:pt x="7232" y="14654"/>
                  </a:lnTo>
                  <a:cubicBezTo>
                    <a:pt x="7232" y="14654"/>
                    <a:pt x="7202" y="14749"/>
                    <a:pt x="7123" y="14881"/>
                  </a:cubicBezTo>
                  <a:cubicBezTo>
                    <a:pt x="7045" y="15011"/>
                    <a:pt x="6915" y="15175"/>
                    <a:pt x="6754" y="15312"/>
                  </a:cubicBezTo>
                  <a:cubicBezTo>
                    <a:pt x="6678" y="15378"/>
                    <a:pt x="6597" y="15434"/>
                    <a:pt x="6516" y="15484"/>
                  </a:cubicBezTo>
                  <a:cubicBezTo>
                    <a:pt x="6661" y="15754"/>
                    <a:pt x="6834" y="16049"/>
                    <a:pt x="7010" y="16361"/>
                  </a:cubicBezTo>
                  <a:cubicBezTo>
                    <a:pt x="7003" y="16373"/>
                    <a:pt x="6999" y="16384"/>
                    <a:pt x="6990" y="16400"/>
                  </a:cubicBezTo>
                  <a:cubicBezTo>
                    <a:pt x="6962" y="16459"/>
                    <a:pt x="6921" y="16542"/>
                    <a:pt x="6860" y="16635"/>
                  </a:cubicBezTo>
                  <a:cubicBezTo>
                    <a:pt x="6829" y="16683"/>
                    <a:pt x="6798" y="16737"/>
                    <a:pt x="6755" y="16788"/>
                  </a:cubicBezTo>
                  <a:cubicBezTo>
                    <a:pt x="6715" y="16840"/>
                    <a:pt x="6674" y="16901"/>
                    <a:pt x="6625" y="16952"/>
                  </a:cubicBezTo>
                  <a:cubicBezTo>
                    <a:pt x="6529" y="17063"/>
                    <a:pt x="6415" y="17179"/>
                    <a:pt x="6285" y="17283"/>
                  </a:cubicBezTo>
                  <a:cubicBezTo>
                    <a:pt x="6032" y="17495"/>
                    <a:pt x="5728" y="17670"/>
                    <a:pt x="5483" y="17775"/>
                  </a:cubicBezTo>
                  <a:cubicBezTo>
                    <a:pt x="5240" y="17882"/>
                    <a:pt x="5060" y="17925"/>
                    <a:pt x="5060" y="17925"/>
                  </a:cubicBezTo>
                  <a:cubicBezTo>
                    <a:pt x="5060" y="17925"/>
                    <a:pt x="5236" y="17976"/>
                    <a:pt x="5518" y="17999"/>
                  </a:cubicBezTo>
                  <a:cubicBezTo>
                    <a:pt x="5619" y="18009"/>
                    <a:pt x="5734" y="18015"/>
                    <a:pt x="5858" y="18015"/>
                  </a:cubicBezTo>
                  <a:cubicBezTo>
                    <a:pt x="6078" y="18015"/>
                    <a:pt x="6326" y="17996"/>
                    <a:pt x="6579" y="17948"/>
                  </a:cubicBezTo>
                  <a:cubicBezTo>
                    <a:pt x="6778" y="17912"/>
                    <a:pt x="6974" y="17855"/>
                    <a:pt x="7156" y="17790"/>
                  </a:cubicBezTo>
                  <a:cubicBezTo>
                    <a:pt x="7250" y="17760"/>
                    <a:pt x="7335" y="17720"/>
                    <a:pt x="7420" y="17682"/>
                  </a:cubicBezTo>
                  <a:cubicBezTo>
                    <a:pt x="7502" y="17649"/>
                    <a:pt x="7578" y="17608"/>
                    <a:pt x="7647" y="17572"/>
                  </a:cubicBezTo>
                  <a:cubicBezTo>
                    <a:pt x="7981" y="18293"/>
                    <a:pt x="8219" y="19036"/>
                    <a:pt x="8156" y="19703"/>
                  </a:cubicBezTo>
                  <a:cubicBezTo>
                    <a:pt x="8134" y="19937"/>
                    <a:pt x="8109" y="20152"/>
                    <a:pt x="8076" y="20346"/>
                  </a:cubicBezTo>
                  <a:cubicBezTo>
                    <a:pt x="8036" y="20372"/>
                    <a:pt x="7997" y="20399"/>
                    <a:pt x="7954" y="20422"/>
                  </a:cubicBezTo>
                  <a:cubicBezTo>
                    <a:pt x="7875" y="20457"/>
                    <a:pt x="7793" y="20501"/>
                    <a:pt x="7707" y="20529"/>
                  </a:cubicBezTo>
                  <a:cubicBezTo>
                    <a:pt x="7624" y="20557"/>
                    <a:pt x="7537" y="20588"/>
                    <a:pt x="7449" y="20604"/>
                  </a:cubicBezTo>
                  <a:cubicBezTo>
                    <a:pt x="7301" y="20641"/>
                    <a:pt x="7153" y="20652"/>
                    <a:pt x="7021" y="20652"/>
                  </a:cubicBezTo>
                  <a:cubicBezTo>
                    <a:pt x="6998" y="20652"/>
                    <a:pt x="6976" y="20652"/>
                    <a:pt x="6954" y="20651"/>
                  </a:cubicBezTo>
                  <a:cubicBezTo>
                    <a:pt x="6652" y="20643"/>
                    <a:pt x="6446" y="20568"/>
                    <a:pt x="6446" y="20568"/>
                  </a:cubicBezTo>
                  <a:lnTo>
                    <a:pt x="6446" y="20568"/>
                  </a:lnTo>
                  <a:cubicBezTo>
                    <a:pt x="6446" y="20568"/>
                    <a:pt x="6583" y="20735"/>
                    <a:pt x="6872" y="20912"/>
                  </a:cubicBezTo>
                  <a:cubicBezTo>
                    <a:pt x="7014" y="20999"/>
                    <a:pt x="7195" y="21092"/>
                    <a:pt x="7406" y="21155"/>
                  </a:cubicBezTo>
                  <a:cubicBezTo>
                    <a:pt x="7500" y="21188"/>
                    <a:pt x="7600" y="21209"/>
                    <a:pt x="7702" y="21231"/>
                  </a:cubicBezTo>
                  <a:cubicBezTo>
                    <a:pt x="7608" y="21305"/>
                    <a:pt x="7492" y="21345"/>
                    <a:pt x="7348" y="21345"/>
                  </a:cubicBezTo>
                  <a:cubicBezTo>
                    <a:pt x="6964" y="21345"/>
                    <a:pt x="6380" y="21061"/>
                    <a:pt x="5471" y="20383"/>
                  </a:cubicBezTo>
                  <a:cubicBezTo>
                    <a:pt x="5231" y="20204"/>
                    <a:pt x="4884" y="19956"/>
                    <a:pt x="4550" y="19570"/>
                  </a:cubicBezTo>
                  <a:cubicBezTo>
                    <a:pt x="4089" y="18641"/>
                    <a:pt x="3605" y="17751"/>
                    <a:pt x="2979" y="16878"/>
                  </a:cubicBezTo>
                  <a:cubicBezTo>
                    <a:pt x="2007" y="15524"/>
                    <a:pt x="2666" y="14587"/>
                    <a:pt x="2666" y="14587"/>
                  </a:cubicBezTo>
                  <a:cubicBezTo>
                    <a:pt x="2666" y="14587"/>
                    <a:pt x="806" y="12469"/>
                    <a:pt x="1549" y="11740"/>
                  </a:cubicBezTo>
                  <a:cubicBezTo>
                    <a:pt x="1549" y="11740"/>
                    <a:pt x="1421" y="11105"/>
                    <a:pt x="1792" y="10860"/>
                  </a:cubicBezTo>
                  <a:cubicBezTo>
                    <a:pt x="1792" y="10860"/>
                    <a:pt x="1757" y="10421"/>
                    <a:pt x="2127" y="10282"/>
                  </a:cubicBezTo>
                  <a:cubicBezTo>
                    <a:pt x="2127" y="10282"/>
                    <a:pt x="2115" y="9783"/>
                    <a:pt x="2451" y="9575"/>
                  </a:cubicBezTo>
                  <a:cubicBezTo>
                    <a:pt x="2679" y="9434"/>
                    <a:pt x="2938" y="9355"/>
                    <a:pt x="3216" y="9355"/>
                  </a:cubicBezTo>
                  <a:cubicBezTo>
                    <a:pt x="3531" y="9355"/>
                    <a:pt x="3872" y="9453"/>
                    <a:pt x="4234" y="9668"/>
                  </a:cubicBezTo>
                  <a:cubicBezTo>
                    <a:pt x="4234" y="9668"/>
                    <a:pt x="4291" y="8615"/>
                    <a:pt x="4754" y="8440"/>
                  </a:cubicBezTo>
                  <a:cubicBezTo>
                    <a:pt x="4827" y="8414"/>
                    <a:pt x="4891" y="8400"/>
                    <a:pt x="4946" y="8400"/>
                  </a:cubicBezTo>
                  <a:close/>
                  <a:moveTo>
                    <a:pt x="30153" y="17357"/>
                  </a:moveTo>
                  <a:cubicBezTo>
                    <a:pt x="30153" y="17357"/>
                    <a:pt x="30159" y="17473"/>
                    <a:pt x="30167" y="17674"/>
                  </a:cubicBezTo>
                  <a:cubicBezTo>
                    <a:pt x="30173" y="17876"/>
                    <a:pt x="30186" y="18163"/>
                    <a:pt x="30199" y="18508"/>
                  </a:cubicBezTo>
                  <a:cubicBezTo>
                    <a:pt x="30207" y="18852"/>
                    <a:pt x="30231" y="19253"/>
                    <a:pt x="30249" y="19683"/>
                  </a:cubicBezTo>
                  <a:cubicBezTo>
                    <a:pt x="30273" y="20113"/>
                    <a:pt x="30289" y="20569"/>
                    <a:pt x="30328" y="21026"/>
                  </a:cubicBezTo>
                  <a:cubicBezTo>
                    <a:pt x="30355" y="21482"/>
                    <a:pt x="30400" y="21938"/>
                    <a:pt x="30449" y="22362"/>
                  </a:cubicBezTo>
                  <a:cubicBezTo>
                    <a:pt x="30470" y="22576"/>
                    <a:pt x="30504" y="22778"/>
                    <a:pt x="30528" y="22973"/>
                  </a:cubicBezTo>
                  <a:cubicBezTo>
                    <a:pt x="30549" y="23169"/>
                    <a:pt x="30594" y="23348"/>
                    <a:pt x="30622" y="23517"/>
                  </a:cubicBezTo>
                  <a:cubicBezTo>
                    <a:pt x="30650" y="23686"/>
                    <a:pt x="30694" y="23837"/>
                    <a:pt x="30724" y="23974"/>
                  </a:cubicBezTo>
                  <a:cubicBezTo>
                    <a:pt x="30752" y="24112"/>
                    <a:pt x="30786" y="24227"/>
                    <a:pt x="30822" y="24321"/>
                  </a:cubicBezTo>
                  <a:cubicBezTo>
                    <a:pt x="30884" y="24511"/>
                    <a:pt x="30917" y="24623"/>
                    <a:pt x="30917" y="24623"/>
                  </a:cubicBezTo>
                  <a:cubicBezTo>
                    <a:pt x="30917" y="24623"/>
                    <a:pt x="30858" y="24528"/>
                    <a:pt x="30766" y="24347"/>
                  </a:cubicBezTo>
                  <a:cubicBezTo>
                    <a:pt x="30717" y="24258"/>
                    <a:pt x="30668" y="24143"/>
                    <a:pt x="30618" y="24011"/>
                  </a:cubicBezTo>
                  <a:cubicBezTo>
                    <a:pt x="30570" y="23878"/>
                    <a:pt x="30501" y="23730"/>
                    <a:pt x="30461" y="23561"/>
                  </a:cubicBezTo>
                  <a:cubicBezTo>
                    <a:pt x="30416" y="23393"/>
                    <a:pt x="30355" y="23212"/>
                    <a:pt x="30316" y="23017"/>
                  </a:cubicBezTo>
                  <a:cubicBezTo>
                    <a:pt x="30274" y="22823"/>
                    <a:pt x="30220" y="22617"/>
                    <a:pt x="30192" y="22401"/>
                  </a:cubicBezTo>
                  <a:cubicBezTo>
                    <a:pt x="30160" y="22186"/>
                    <a:pt x="30118" y="21965"/>
                    <a:pt x="30100" y="21736"/>
                  </a:cubicBezTo>
                  <a:cubicBezTo>
                    <a:pt x="30074" y="21509"/>
                    <a:pt x="30051" y="21280"/>
                    <a:pt x="30036" y="21049"/>
                  </a:cubicBezTo>
                  <a:cubicBezTo>
                    <a:pt x="30019" y="20816"/>
                    <a:pt x="30011" y="20587"/>
                    <a:pt x="30003" y="20359"/>
                  </a:cubicBezTo>
                  <a:cubicBezTo>
                    <a:pt x="29991" y="20132"/>
                    <a:pt x="29996" y="19907"/>
                    <a:pt x="29992" y="19690"/>
                  </a:cubicBezTo>
                  <a:cubicBezTo>
                    <a:pt x="29992" y="19257"/>
                    <a:pt x="30018" y="18853"/>
                    <a:pt x="30034" y="18507"/>
                  </a:cubicBezTo>
                  <a:cubicBezTo>
                    <a:pt x="30053" y="18160"/>
                    <a:pt x="30090" y="17874"/>
                    <a:pt x="30110" y="17673"/>
                  </a:cubicBezTo>
                  <a:cubicBezTo>
                    <a:pt x="30133" y="17471"/>
                    <a:pt x="30153" y="17357"/>
                    <a:pt x="30153" y="17357"/>
                  </a:cubicBezTo>
                  <a:close/>
                  <a:moveTo>
                    <a:pt x="16923" y="22609"/>
                  </a:moveTo>
                  <a:lnTo>
                    <a:pt x="16923" y="23180"/>
                  </a:lnTo>
                  <a:lnTo>
                    <a:pt x="16921" y="23180"/>
                  </a:lnTo>
                  <a:cubicBezTo>
                    <a:pt x="16921" y="23180"/>
                    <a:pt x="16876" y="23179"/>
                    <a:pt x="16796" y="23177"/>
                  </a:cubicBezTo>
                  <a:cubicBezTo>
                    <a:pt x="16755" y="23175"/>
                    <a:pt x="16706" y="23173"/>
                    <a:pt x="16651" y="23172"/>
                  </a:cubicBezTo>
                  <a:cubicBezTo>
                    <a:pt x="16640" y="23171"/>
                    <a:pt x="16629" y="23170"/>
                    <a:pt x="16618" y="23170"/>
                  </a:cubicBezTo>
                  <a:cubicBezTo>
                    <a:pt x="16571" y="23170"/>
                    <a:pt x="16520" y="23180"/>
                    <a:pt x="16464" y="23184"/>
                  </a:cubicBezTo>
                  <a:cubicBezTo>
                    <a:pt x="16397" y="23192"/>
                    <a:pt x="16320" y="23192"/>
                    <a:pt x="16246" y="23213"/>
                  </a:cubicBezTo>
                  <a:cubicBezTo>
                    <a:pt x="16173" y="23235"/>
                    <a:pt x="16085" y="23244"/>
                    <a:pt x="16007" y="23278"/>
                  </a:cubicBezTo>
                  <a:cubicBezTo>
                    <a:pt x="15931" y="23311"/>
                    <a:pt x="15840" y="23334"/>
                    <a:pt x="15764" y="23383"/>
                  </a:cubicBezTo>
                  <a:cubicBezTo>
                    <a:pt x="15684" y="23427"/>
                    <a:pt x="15602" y="23473"/>
                    <a:pt x="15529" y="23533"/>
                  </a:cubicBezTo>
                  <a:cubicBezTo>
                    <a:pt x="15450" y="23584"/>
                    <a:pt x="15383" y="23651"/>
                    <a:pt x="15314" y="23717"/>
                  </a:cubicBezTo>
                  <a:cubicBezTo>
                    <a:pt x="15247" y="23783"/>
                    <a:pt x="15187" y="23857"/>
                    <a:pt x="15131" y="23927"/>
                  </a:cubicBezTo>
                  <a:cubicBezTo>
                    <a:pt x="15020" y="24073"/>
                    <a:pt x="14930" y="24222"/>
                    <a:pt x="14866" y="24359"/>
                  </a:cubicBezTo>
                  <a:cubicBezTo>
                    <a:pt x="14734" y="24629"/>
                    <a:pt x="14691" y="24829"/>
                    <a:pt x="14691" y="24829"/>
                  </a:cubicBezTo>
                  <a:cubicBezTo>
                    <a:pt x="14691" y="24829"/>
                    <a:pt x="14698" y="24623"/>
                    <a:pt x="14784" y="24327"/>
                  </a:cubicBezTo>
                  <a:cubicBezTo>
                    <a:pt x="14826" y="24178"/>
                    <a:pt x="14890" y="24007"/>
                    <a:pt x="14979" y="23831"/>
                  </a:cubicBezTo>
                  <a:cubicBezTo>
                    <a:pt x="15027" y="23745"/>
                    <a:pt x="15077" y="23655"/>
                    <a:pt x="15139" y="23569"/>
                  </a:cubicBezTo>
                  <a:cubicBezTo>
                    <a:pt x="15200" y="23486"/>
                    <a:pt x="15262" y="23396"/>
                    <a:pt x="15341" y="23321"/>
                  </a:cubicBezTo>
                  <a:cubicBezTo>
                    <a:pt x="15414" y="23239"/>
                    <a:pt x="15497" y="23168"/>
                    <a:pt x="15582" y="23101"/>
                  </a:cubicBezTo>
                  <a:cubicBezTo>
                    <a:pt x="15662" y="23027"/>
                    <a:pt x="15759" y="22981"/>
                    <a:pt x="15846" y="22923"/>
                  </a:cubicBezTo>
                  <a:cubicBezTo>
                    <a:pt x="15934" y="22864"/>
                    <a:pt x="16032" y="22836"/>
                    <a:pt x="16119" y="22793"/>
                  </a:cubicBezTo>
                  <a:cubicBezTo>
                    <a:pt x="16206" y="22750"/>
                    <a:pt x="16295" y="22733"/>
                    <a:pt x="16375" y="22710"/>
                  </a:cubicBezTo>
                  <a:cubicBezTo>
                    <a:pt x="16456" y="22690"/>
                    <a:pt x="16531" y="22662"/>
                    <a:pt x="16597" y="22656"/>
                  </a:cubicBezTo>
                  <a:cubicBezTo>
                    <a:pt x="16664" y="22645"/>
                    <a:pt x="16723" y="22637"/>
                    <a:pt x="16770" y="22631"/>
                  </a:cubicBezTo>
                  <a:cubicBezTo>
                    <a:pt x="16867" y="22617"/>
                    <a:pt x="16923" y="22609"/>
                    <a:pt x="16923" y="22609"/>
                  </a:cubicBezTo>
                  <a:close/>
                  <a:moveTo>
                    <a:pt x="24833" y="19831"/>
                  </a:moveTo>
                  <a:cubicBezTo>
                    <a:pt x="25017" y="19831"/>
                    <a:pt x="25169" y="19982"/>
                    <a:pt x="25169" y="20166"/>
                  </a:cubicBezTo>
                  <a:lnTo>
                    <a:pt x="25169" y="24495"/>
                  </a:lnTo>
                  <a:cubicBezTo>
                    <a:pt x="25169" y="24679"/>
                    <a:pt x="25017" y="24830"/>
                    <a:pt x="24833" y="24830"/>
                  </a:cubicBezTo>
                  <a:lnTo>
                    <a:pt x="17699" y="24830"/>
                  </a:lnTo>
                  <a:cubicBezTo>
                    <a:pt x="17515" y="24830"/>
                    <a:pt x="17364" y="24679"/>
                    <a:pt x="17364" y="24495"/>
                  </a:cubicBezTo>
                  <a:lnTo>
                    <a:pt x="17364" y="20166"/>
                  </a:lnTo>
                  <a:cubicBezTo>
                    <a:pt x="17364" y="19982"/>
                    <a:pt x="17515" y="19831"/>
                    <a:pt x="17699" y="19831"/>
                  </a:cubicBezTo>
                  <a:close/>
                  <a:moveTo>
                    <a:pt x="13825" y="13727"/>
                  </a:moveTo>
                  <a:cubicBezTo>
                    <a:pt x="13923" y="13906"/>
                    <a:pt x="14027" y="14081"/>
                    <a:pt x="14143" y="14250"/>
                  </a:cubicBezTo>
                  <a:cubicBezTo>
                    <a:pt x="14158" y="14269"/>
                    <a:pt x="14170" y="14283"/>
                    <a:pt x="14185" y="14303"/>
                  </a:cubicBezTo>
                  <a:cubicBezTo>
                    <a:pt x="14428" y="14603"/>
                    <a:pt x="14783" y="15027"/>
                    <a:pt x="15301" y="15372"/>
                  </a:cubicBezTo>
                  <a:cubicBezTo>
                    <a:pt x="15807" y="15734"/>
                    <a:pt x="16491" y="15987"/>
                    <a:pt x="17255" y="16157"/>
                  </a:cubicBezTo>
                  <a:cubicBezTo>
                    <a:pt x="18022" y="16324"/>
                    <a:pt x="18877" y="16394"/>
                    <a:pt x="19735" y="16433"/>
                  </a:cubicBezTo>
                  <a:cubicBezTo>
                    <a:pt x="20105" y="16448"/>
                    <a:pt x="20479" y="16455"/>
                    <a:pt x="20846" y="16455"/>
                  </a:cubicBezTo>
                  <a:cubicBezTo>
                    <a:pt x="20906" y="16455"/>
                    <a:pt x="20966" y="16455"/>
                    <a:pt x="21026" y="16455"/>
                  </a:cubicBezTo>
                  <a:cubicBezTo>
                    <a:pt x="21462" y="16455"/>
                    <a:pt x="21870" y="16453"/>
                    <a:pt x="22281" y="16445"/>
                  </a:cubicBezTo>
                  <a:cubicBezTo>
                    <a:pt x="23091" y="16432"/>
                    <a:pt x="23842" y="16398"/>
                    <a:pt x="24481" y="16333"/>
                  </a:cubicBezTo>
                  <a:cubicBezTo>
                    <a:pt x="24810" y="16306"/>
                    <a:pt x="25089" y="16256"/>
                    <a:pt x="25354" y="16213"/>
                  </a:cubicBezTo>
                  <a:cubicBezTo>
                    <a:pt x="25614" y="16170"/>
                    <a:pt x="25837" y="16111"/>
                    <a:pt x="26025" y="16065"/>
                  </a:cubicBezTo>
                  <a:cubicBezTo>
                    <a:pt x="26397" y="15963"/>
                    <a:pt x="26615" y="15884"/>
                    <a:pt x="26615" y="15884"/>
                  </a:cubicBezTo>
                  <a:lnTo>
                    <a:pt x="26615" y="15884"/>
                  </a:lnTo>
                  <a:cubicBezTo>
                    <a:pt x="26615" y="15884"/>
                    <a:pt x="26579" y="15930"/>
                    <a:pt x="26502" y="16005"/>
                  </a:cubicBezTo>
                  <a:cubicBezTo>
                    <a:pt x="26427" y="16083"/>
                    <a:pt x="26311" y="16192"/>
                    <a:pt x="26149" y="16314"/>
                  </a:cubicBezTo>
                  <a:cubicBezTo>
                    <a:pt x="25989" y="16440"/>
                    <a:pt x="25780" y="16573"/>
                    <a:pt x="25527" y="16709"/>
                  </a:cubicBezTo>
                  <a:cubicBezTo>
                    <a:pt x="25283" y="16847"/>
                    <a:pt x="24974" y="16969"/>
                    <a:pt x="24652" y="17089"/>
                  </a:cubicBezTo>
                  <a:cubicBezTo>
                    <a:pt x="24629" y="17097"/>
                    <a:pt x="24605" y="17102"/>
                    <a:pt x="24582" y="17110"/>
                  </a:cubicBezTo>
                  <a:cubicBezTo>
                    <a:pt x="24716" y="17079"/>
                    <a:pt x="24853" y="17048"/>
                    <a:pt x="24989" y="17015"/>
                  </a:cubicBezTo>
                  <a:cubicBezTo>
                    <a:pt x="25151" y="16972"/>
                    <a:pt x="25316" y="16938"/>
                    <a:pt x="25473" y="16890"/>
                  </a:cubicBezTo>
                  <a:cubicBezTo>
                    <a:pt x="25630" y="16843"/>
                    <a:pt x="25790" y="16809"/>
                    <a:pt x="25941" y="16760"/>
                  </a:cubicBezTo>
                  <a:cubicBezTo>
                    <a:pt x="26090" y="16713"/>
                    <a:pt x="26239" y="16674"/>
                    <a:pt x="26373" y="16627"/>
                  </a:cubicBezTo>
                  <a:cubicBezTo>
                    <a:pt x="26509" y="16578"/>
                    <a:pt x="26642" y="16545"/>
                    <a:pt x="26760" y="16498"/>
                  </a:cubicBezTo>
                  <a:cubicBezTo>
                    <a:pt x="26996" y="16410"/>
                    <a:pt x="27199" y="16345"/>
                    <a:pt x="27333" y="16283"/>
                  </a:cubicBezTo>
                  <a:cubicBezTo>
                    <a:pt x="27472" y="16226"/>
                    <a:pt x="27553" y="16198"/>
                    <a:pt x="27553" y="16198"/>
                  </a:cubicBezTo>
                  <a:lnTo>
                    <a:pt x="27553" y="16198"/>
                  </a:lnTo>
                  <a:cubicBezTo>
                    <a:pt x="27553" y="16198"/>
                    <a:pt x="27485" y="16249"/>
                    <a:pt x="27360" y="16333"/>
                  </a:cubicBezTo>
                  <a:cubicBezTo>
                    <a:pt x="27237" y="16418"/>
                    <a:pt x="27055" y="16533"/>
                    <a:pt x="26827" y="16652"/>
                  </a:cubicBezTo>
                  <a:cubicBezTo>
                    <a:pt x="26714" y="16715"/>
                    <a:pt x="26585" y="16769"/>
                    <a:pt x="26451" y="16829"/>
                  </a:cubicBezTo>
                  <a:cubicBezTo>
                    <a:pt x="26317" y="16894"/>
                    <a:pt x="26172" y="16948"/>
                    <a:pt x="26019" y="17003"/>
                  </a:cubicBezTo>
                  <a:cubicBezTo>
                    <a:pt x="25868" y="17062"/>
                    <a:pt x="25710" y="17111"/>
                    <a:pt x="25549" y="17160"/>
                  </a:cubicBezTo>
                  <a:cubicBezTo>
                    <a:pt x="25387" y="17212"/>
                    <a:pt x="25220" y="17251"/>
                    <a:pt x="25056" y="17297"/>
                  </a:cubicBezTo>
                  <a:cubicBezTo>
                    <a:pt x="24721" y="17373"/>
                    <a:pt x="24386" y="17443"/>
                    <a:pt x="24067" y="17485"/>
                  </a:cubicBezTo>
                  <a:cubicBezTo>
                    <a:pt x="23749" y="17529"/>
                    <a:pt x="23451" y="17557"/>
                    <a:pt x="23194" y="17568"/>
                  </a:cubicBezTo>
                  <a:cubicBezTo>
                    <a:pt x="23050" y="17575"/>
                    <a:pt x="22919" y="17577"/>
                    <a:pt x="22805" y="17577"/>
                  </a:cubicBezTo>
                  <a:cubicBezTo>
                    <a:pt x="22515" y="17577"/>
                    <a:pt x="22339" y="17561"/>
                    <a:pt x="22339" y="17561"/>
                  </a:cubicBezTo>
                  <a:cubicBezTo>
                    <a:pt x="22324" y="17564"/>
                    <a:pt x="22310" y="17564"/>
                    <a:pt x="22295" y="17565"/>
                  </a:cubicBezTo>
                  <a:cubicBezTo>
                    <a:pt x="22375" y="17947"/>
                    <a:pt x="22460" y="18343"/>
                    <a:pt x="22551" y="18750"/>
                  </a:cubicBezTo>
                  <a:lnTo>
                    <a:pt x="17998" y="19092"/>
                  </a:lnTo>
                  <a:cubicBezTo>
                    <a:pt x="17400" y="19092"/>
                    <a:pt x="16914" y="19577"/>
                    <a:pt x="16914" y="20176"/>
                  </a:cubicBezTo>
                  <a:lnTo>
                    <a:pt x="16914" y="22480"/>
                  </a:lnTo>
                  <a:cubicBezTo>
                    <a:pt x="15110" y="22537"/>
                    <a:pt x="14193" y="23761"/>
                    <a:pt x="14193" y="26125"/>
                  </a:cubicBezTo>
                  <a:cubicBezTo>
                    <a:pt x="14193" y="26483"/>
                    <a:pt x="14161" y="26787"/>
                    <a:pt x="14110" y="27053"/>
                  </a:cubicBezTo>
                  <a:cubicBezTo>
                    <a:pt x="13557" y="26404"/>
                    <a:pt x="12970" y="25491"/>
                    <a:pt x="12787" y="24268"/>
                  </a:cubicBezTo>
                  <a:cubicBezTo>
                    <a:pt x="12641" y="23286"/>
                    <a:pt x="12885" y="21975"/>
                    <a:pt x="13104" y="20796"/>
                  </a:cubicBezTo>
                  <a:cubicBezTo>
                    <a:pt x="13241" y="20838"/>
                    <a:pt x="13386" y="20878"/>
                    <a:pt x="13541" y="20910"/>
                  </a:cubicBezTo>
                  <a:cubicBezTo>
                    <a:pt x="13757" y="20955"/>
                    <a:pt x="13986" y="20992"/>
                    <a:pt x="14213" y="21022"/>
                  </a:cubicBezTo>
                  <a:cubicBezTo>
                    <a:pt x="15125" y="21140"/>
                    <a:pt x="16028" y="21158"/>
                    <a:pt x="16028" y="21158"/>
                  </a:cubicBezTo>
                  <a:cubicBezTo>
                    <a:pt x="16028" y="21158"/>
                    <a:pt x="15151" y="20923"/>
                    <a:pt x="14321" y="20599"/>
                  </a:cubicBezTo>
                  <a:cubicBezTo>
                    <a:pt x="14114" y="20518"/>
                    <a:pt x="13911" y="20431"/>
                    <a:pt x="13729" y="20344"/>
                  </a:cubicBezTo>
                  <a:cubicBezTo>
                    <a:pt x="13546" y="20254"/>
                    <a:pt x="13386" y="20165"/>
                    <a:pt x="13264" y="20083"/>
                  </a:cubicBezTo>
                  <a:cubicBezTo>
                    <a:pt x="13253" y="20075"/>
                    <a:pt x="13245" y="20068"/>
                    <a:pt x="13234" y="20062"/>
                  </a:cubicBezTo>
                  <a:cubicBezTo>
                    <a:pt x="13445" y="18826"/>
                    <a:pt x="13509" y="17882"/>
                    <a:pt x="12833" y="17882"/>
                  </a:cubicBezTo>
                  <a:cubicBezTo>
                    <a:pt x="12661" y="17882"/>
                    <a:pt x="12443" y="17943"/>
                    <a:pt x="12167" y="18074"/>
                  </a:cubicBezTo>
                  <a:cubicBezTo>
                    <a:pt x="11633" y="18329"/>
                    <a:pt x="11248" y="18521"/>
                    <a:pt x="10949" y="18521"/>
                  </a:cubicBezTo>
                  <a:cubicBezTo>
                    <a:pt x="10540" y="18521"/>
                    <a:pt x="10291" y="18162"/>
                    <a:pt x="10042" y="17114"/>
                  </a:cubicBezTo>
                  <a:lnTo>
                    <a:pt x="10042" y="17114"/>
                  </a:lnTo>
                  <a:cubicBezTo>
                    <a:pt x="10052" y="17115"/>
                    <a:pt x="10062" y="17117"/>
                    <a:pt x="10075" y="17121"/>
                  </a:cubicBezTo>
                  <a:cubicBezTo>
                    <a:pt x="10370" y="17189"/>
                    <a:pt x="10659" y="17303"/>
                    <a:pt x="10867" y="17423"/>
                  </a:cubicBezTo>
                  <a:cubicBezTo>
                    <a:pt x="11076" y="17538"/>
                    <a:pt x="11197" y="17658"/>
                    <a:pt x="11197" y="17658"/>
                  </a:cubicBezTo>
                  <a:cubicBezTo>
                    <a:pt x="11197" y="17658"/>
                    <a:pt x="11196" y="17487"/>
                    <a:pt x="11119" y="17231"/>
                  </a:cubicBezTo>
                  <a:cubicBezTo>
                    <a:pt x="11048" y="16976"/>
                    <a:pt x="10903" y="16639"/>
                    <a:pt x="10707" y="16324"/>
                  </a:cubicBezTo>
                  <a:cubicBezTo>
                    <a:pt x="10579" y="16116"/>
                    <a:pt x="10434" y="15919"/>
                    <a:pt x="10296" y="15746"/>
                  </a:cubicBezTo>
                  <a:cubicBezTo>
                    <a:pt x="10962" y="15446"/>
                    <a:pt x="11708" y="14949"/>
                    <a:pt x="12292" y="14563"/>
                  </a:cubicBezTo>
                  <a:cubicBezTo>
                    <a:pt x="12317" y="14604"/>
                    <a:pt x="12344" y="14646"/>
                    <a:pt x="12372" y="14692"/>
                  </a:cubicBezTo>
                  <a:cubicBezTo>
                    <a:pt x="12501" y="14889"/>
                    <a:pt x="12674" y="15104"/>
                    <a:pt x="12874" y="15290"/>
                  </a:cubicBezTo>
                  <a:cubicBezTo>
                    <a:pt x="13073" y="15478"/>
                    <a:pt x="13292" y="15652"/>
                    <a:pt x="13516" y="15799"/>
                  </a:cubicBezTo>
                  <a:cubicBezTo>
                    <a:pt x="13964" y="16100"/>
                    <a:pt x="14421" y="16323"/>
                    <a:pt x="14769" y="16486"/>
                  </a:cubicBezTo>
                  <a:cubicBezTo>
                    <a:pt x="15113" y="16645"/>
                    <a:pt x="15345" y="16742"/>
                    <a:pt x="15345" y="16742"/>
                  </a:cubicBezTo>
                  <a:cubicBezTo>
                    <a:pt x="15345" y="16742"/>
                    <a:pt x="15173" y="16555"/>
                    <a:pt x="14932" y="16269"/>
                  </a:cubicBezTo>
                  <a:cubicBezTo>
                    <a:pt x="14694" y="15986"/>
                    <a:pt x="14380" y="15593"/>
                    <a:pt x="14138" y="15190"/>
                  </a:cubicBezTo>
                  <a:cubicBezTo>
                    <a:pt x="14013" y="14990"/>
                    <a:pt x="13915" y="14786"/>
                    <a:pt x="13844" y="14600"/>
                  </a:cubicBezTo>
                  <a:cubicBezTo>
                    <a:pt x="13772" y="14414"/>
                    <a:pt x="13738" y="14250"/>
                    <a:pt x="13722" y="14109"/>
                  </a:cubicBezTo>
                  <a:cubicBezTo>
                    <a:pt x="13708" y="13982"/>
                    <a:pt x="13703" y="13876"/>
                    <a:pt x="13700" y="13785"/>
                  </a:cubicBezTo>
                  <a:cubicBezTo>
                    <a:pt x="13742" y="13766"/>
                    <a:pt x="13782" y="13746"/>
                    <a:pt x="13825" y="13727"/>
                  </a:cubicBezTo>
                  <a:close/>
                  <a:moveTo>
                    <a:pt x="10739" y="27233"/>
                  </a:moveTo>
                  <a:cubicBezTo>
                    <a:pt x="10749" y="27368"/>
                    <a:pt x="10761" y="27503"/>
                    <a:pt x="10773" y="27636"/>
                  </a:cubicBezTo>
                  <a:cubicBezTo>
                    <a:pt x="10629" y="27691"/>
                    <a:pt x="10481" y="27758"/>
                    <a:pt x="10332" y="27838"/>
                  </a:cubicBezTo>
                  <a:cubicBezTo>
                    <a:pt x="10331" y="27826"/>
                    <a:pt x="10331" y="27814"/>
                    <a:pt x="10331" y="27803"/>
                  </a:cubicBezTo>
                  <a:cubicBezTo>
                    <a:pt x="10331" y="27552"/>
                    <a:pt x="10528" y="27363"/>
                    <a:pt x="10739" y="27233"/>
                  </a:cubicBezTo>
                  <a:close/>
                  <a:moveTo>
                    <a:pt x="31804" y="17932"/>
                  </a:moveTo>
                  <a:cubicBezTo>
                    <a:pt x="31784" y="18078"/>
                    <a:pt x="31766" y="18230"/>
                    <a:pt x="31759" y="18387"/>
                  </a:cubicBezTo>
                  <a:cubicBezTo>
                    <a:pt x="31743" y="18649"/>
                    <a:pt x="31750" y="18920"/>
                    <a:pt x="31763" y="19190"/>
                  </a:cubicBezTo>
                  <a:cubicBezTo>
                    <a:pt x="31816" y="20264"/>
                    <a:pt x="32040" y="21286"/>
                    <a:pt x="32040" y="21286"/>
                  </a:cubicBezTo>
                  <a:cubicBezTo>
                    <a:pt x="32040" y="21286"/>
                    <a:pt x="32107" y="20234"/>
                    <a:pt x="32342" y="19240"/>
                  </a:cubicBezTo>
                  <a:cubicBezTo>
                    <a:pt x="32401" y="18994"/>
                    <a:pt x="32464" y="18748"/>
                    <a:pt x="32542" y="18534"/>
                  </a:cubicBezTo>
                  <a:cubicBezTo>
                    <a:pt x="32615" y="18316"/>
                    <a:pt x="32698" y="18124"/>
                    <a:pt x="32779" y="17980"/>
                  </a:cubicBezTo>
                  <a:cubicBezTo>
                    <a:pt x="32787" y="17963"/>
                    <a:pt x="32796" y="17949"/>
                    <a:pt x="32804" y="17935"/>
                  </a:cubicBezTo>
                  <a:cubicBezTo>
                    <a:pt x="33611" y="18693"/>
                    <a:pt x="35020" y="20093"/>
                    <a:pt x="36015" y="21488"/>
                  </a:cubicBezTo>
                  <a:cubicBezTo>
                    <a:pt x="36151" y="21466"/>
                    <a:pt x="36288" y="21449"/>
                    <a:pt x="36419" y="21444"/>
                  </a:cubicBezTo>
                  <a:cubicBezTo>
                    <a:pt x="36500" y="21440"/>
                    <a:pt x="36579" y="21434"/>
                    <a:pt x="36658" y="21429"/>
                  </a:cubicBezTo>
                  <a:cubicBezTo>
                    <a:pt x="36735" y="21431"/>
                    <a:pt x="36813" y="21434"/>
                    <a:pt x="36886" y="21435"/>
                  </a:cubicBezTo>
                  <a:cubicBezTo>
                    <a:pt x="37034" y="21440"/>
                    <a:pt x="37171" y="21442"/>
                    <a:pt x="37299" y="21466"/>
                  </a:cubicBezTo>
                  <a:cubicBezTo>
                    <a:pt x="37425" y="21485"/>
                    <a:pt x="37539" y="21501"/>
                    <a:pt x="37641" y="21516"/>
                  </a:cubicBezTo>
                  <a:cubicBezTo>
                    <a:pt x="37741" y="21542"/>
                    <a:pt x="37828" y="21564"/>
                    <a:pt x="37899" y="21583"/>
                  </a:cubicBezTo>
                  <a:cubicBezTo>
                    <a:pt x="38037" y="21621"/>
                    <a:pt x="38118" y="21642"/>
                    <a:pt x="38118" y="21642"/>
                  </a:cubicBezTo>
                  <a:cubicBezTo>
                    <a:pt x="38118" y="21642"/>
                    <a:pt x="38036" y="21644"/>
                    <a:pt x="37890" y="21648"/>
                  </a:cubicBezTo>
                  <a:lnTo>
                    <a:pt x="37868" y="21648"/>
                  </a:lnTo>
                  <a:cubicBezTo>
                    <a:pt x="37879" y="21664"/>
                    <a:pt x="37892" y="21683"/>
                    <a:pt x="37906" y="21703"/>
                  </a:cubicBezTo>
                  <a:cubicBezTo>
                    <a:pt x="37890" y="21683"/>
                    <a:pt x="37876" y="21664"/>
                    <a:pt x="37863" y="21644"/>
                  </a:cubicBezTo>
                  <a:cubicBezTo>
                    <a:pt x="37796" y="21646"/>
                    <a:pt x="37719" y="21648"/>
                    <a:pt x="37628" y="21649"/>
                  </a:cubicBezTo>
                  <a:cubicBezTo>
                    <a:pt x="37530" y="21662"/>
                    <a:pt x="37418" y="21677"/>
                    <a:pt x="37299" y="21693"/>
                  </a:cubicBezTo>
                  <a:cubicBezTo>
                    <a:pt x="37181" y="21703"/>
                    <a:pt x="37053" y="21736"/>
                    <a:pt x="36920" y="21771"/>
                  </a:cubicBezTo>
                  <a:cubicBezTo>
                    <a:pt x="36854" y="21789"/>
                    <a:pt x="36786" y="21805"/>
                    <a:pt x="36717" y="21822"/>
                  </a:cubicBezTo>
                  <a:cubicBezTo>
                    <a:pt x="36650" y="21845"/>
                    <a:pt x="36580" y="21871"/>
                    <a:pt x="36510" y="21896"/>
                  </a:cubicBezTo>
                  <a:cubicBezTo>
                    <a:pt x="36371" y="21942"/>
                    <a:pt x="36230" y="22002"/>
                    <a:pt x="36093" y="22071"/>
                  </a:cubicBezTo>
                  <a:cubicBezTo>
                    <a:pt x="35952" y="22128"/>
                    <a:pt x="35818" y="22212"/>
                    <a:pt x="35683" y="22288"/>
                  </a:cubicBezTo>
                  <a:cubicBezTo>
                    <a:pt x="35546" y="22362"/>
                    <a:pt x="35423" y="22459"/>
                    <a:pt x="35295" y="22538"/>
                  </a:cubicBezTo>
                  <a:cubicBezTo>
                    <a:pt x="35174" y="22631"/>
                    <a:pt x="35053" y="22718"/>
                    <a:pt x="34942" y="22811"/>
                  </a:cubicBezTo>
                  <a:cubicBezTo>
                    <a:pt x="34790" y="22938"/>
                    <a:pt x="34656" y="23064"/>
                    <a:pt x="34532" y="23185"/>
                  </a:cubicBezTo>
                  <a:cubicBezTo>
                    <a:pt x="34696" y="23078"/>
                    <a:pt x="34884" y="22964"/>
                    <a:pt x="35092" y="22852"/>
                  </a:cubicBezTo>
                  <a:cubicBezTo>
                    <a:pt x="35207" y="22792"/>
                    <a:pt x="35325" y="22735"/>
                    <a:pt x="35446" y="22678"/>
                  </a:cubicBezTo>
                  <a:cubicBezTo>
                    <a:pt x="35570" y="22628"/>
                    <a:pt x="35691" y="22568"/>
                    <a:pt x="35820" y="22525"/>
                  </a:cubicBezTo>
                  <a:cubicBezTo>
                    <a:pt x="36066" y="22435"/>
                    <a:pt x="36314" y="22359"/>
                    <a:pt x="36551" y="22314"/>
                  </a:cubicBezTo>
                  <a:cubicBezTo>
                    <a:pt x="36856" y="22843"/>
                    <a:pt x="37068" y="23350"/>
                    <a:pt x="37130" y="23800"/>
                  </a:cubicBezTo>
                  <a:cubicBezTo>
                    <a:pt x="37197" y="24293"/>
                    <a:pt x="37131" y="24754"/>
                    <a:pt x="36986" y="25179"/>
                  </a:cubicBezTo>
                  <a:cubicBezTo>
                    <a:pt x="36929" y="25173"/>
                    <a:pt x="36874" y="25167"/>
                    <a:pt x="36819" y="25167"/>
                  </a:cubicBezTo>
                  <a:cubicBezTo>
                    <a:pt x="36795" y="25166"/>
                    <a:pt x="36771" y="25166"/>
                    <a:pt x="36747" y="25166"/>
                  </a:cubicBezTo>
                  <a:cubicBezTo>
                    <a:pt x="36501" y="25166"/>
                    <a:pt x="36272" y="25214"/>
                    <a:pt x="36102" y="25263"/>
                  </a:cubicBezTo>
                  <a:cubicBezTo>
                    <a:pt x="35916" y="25316"/>
                    <a:pt x="35804" y="25374"/>
                    <a:pt x="35804" y="25374"/>
                  </a:cubicBezTo>
                  <a:cubicBezTo>
                    <a:pt x="35804" y="25374"/>
                    <a:pt x="35916" y="25354"/>
                    <a:pt x="36085" y="25354"/>
                  </a:cubicBezTo>
                  <a:cubicBezTo>
                    <a:pt x="36095" y="25354"/>
                    <a:pt x="36105" y="25354"/>
                    <a:pt x="36116" y="25354"/>
                  </a:cubicBezTo>
                  <a:cubicBezTo>
                    <a:pt x="36302" y="25355"/>
                    <a:pt x="36549" y="25381"/>
                    <a:pt x="36771" y="25457"/>
                  </a:cubicBezTo>
                  <a:cubicBezTo>
                    <a:pt x="36784" y="25463"/>
                    <a:pt x="36795" y="25468"/>
                    <a:pt x="36809" y="25472"/>
                  </a:cubicBezTo>
                  <a:cubicBezTo>
                    <a:pt x="36839" y="25482"/>
                    <a:pt x="36869" y="25490"/>
                    <a:pt x="36897" y="25503"/>
                  </a:cubicBezTo>
                  <a:cubicBezTo>
                    <a:pt x="36974" y="25531"/>
                    <a:pt x="37049" y="25562"/>
                    <a:pt x="37117" y="25604"/>
                  </a:cubicBezTo>
                  <a:cubicBezTo>
                    <a:pt x="37403" y="25758"/>
                    <a:pt x="37606" y="25995"/>
                    <a:pt x="37727" y="26181"/>
                  </a:cubicBezTo>
                  <a:cubicBezTo>
                    <a:pt x="37849" y="26368"/>
                    <a:pt x="37898" y="26506"/>
                    <a:pt x="37898" y="26506"/>
                  </a:cubicBezTo>
                  <a:cubicBezTo>
                    <a:pt x="37898" y="26506"/>
                    <a:pt x="37816" y="26384"/>
                    <a:pt x="37657" y="26240"/>
                  </a:cubicBezTo>
                  <a:cubicBezTo>
                    <a:pt x="37500" y="26095"/>
                    <a:pt x="37262" y="25935"/>
                    <a:pt x="37006" y="25874"/>
                  </a:cubicBezTo>
                  <a:cubicBezTo>
                    <a:pt x="36943" y="25854"/>
                    <a:pt x="36878" y="25847"/>
                    <a:pt x="36815" y="25840"/>
                  </a:cubicBezTo>
                  <a:cubicBezTo>
                    <a:pt x="36789" y="25835"/>
                    <a:pt x="36763" y="25834"/>
                    <a:pt x="36736" y="25834"/>
                  </a:cubicBezTo>
                  <a:cubicBezTo>
                    <a:pt x="36720" y="25834"/>
                    <a:pt x="36704" y="25834"/>
                    <a:pt x="36688" y="25835"/>
                  </a:cubicBezTo>
                  <a:cubicBezTo>
                    <a:pt x="35959" y="27115"/>
                    <a:pt x="34632" y="27919"/>
                    <a:pt x="34632" y="27919"/>
                  </a:cubicBezTo>
                  <a:cubicBezTo>
                    <a:pt x="36134" y="24696"/>
                    <a:pt x="33705" y="23988"/>
                    <a:pt x="32357" y="22884"/>
                  </a:cubicBezTo>
                  <a:cubicBezTo>
                    <a:pt x="31786" y="22416"/>
                    <a:pt x="31683" y="21938"/>
                    <a:pt x="31577" y="21313"/>
                  </a:cubicBezTo>
                  <a:cubicBezTo>
                    <a:pt x="31281" y="19580"/>
                    <a:pt x="31542" y="18515"/>
                    <a:pt x="31804" y="17932"/>
                  </a:cubicBezTo>
                  <a:close/>
                  <a:moveTo>
                    <a:pt x="11768" y="27327"/>
                  </a:moveTo>
                  <a:lnTo>
                    <a:pt x="11768" y="27327"/>
                  </a:lnTo>
                  <a:cubicBezTo>
                    <a:pt x="12171" y="27665"/>
                    <a:pt x="12735" y="27939"/>
                    <a:pt x="13520" y="28081"/>
                  </a:cubicBezTo>
                  <a:cubicBezTo>
                    <a:pt x="13555" y="28088"/>
                    <a:pt x="13584" y="28094"/>
                    <a:pt x="13617" y="28100"/>
                  </a:cubicBezTo>
                  <a:cubicBezTo>
                    <a:pt x="13221" y="28508"/>
                    <a:pt x="12680" y="28590"/>
                    <a:pt x="12178" y="28590"/>
                  </a:cubicBezTo>
                  <a:cubicBezTo>
                    <a:pt x="12077" y="28590"/>
                    <a:pt x="11983" y="28589"/>
                    <a:pt x="11891" y="28585"/>
                  </a:cubicBezTo>
                  <a:cubicBezTo>
                    <a:pt x="11844" y="28183"/>
                    <a:pt x="11803" y="27764"/>
                    <a:pt x="11768" y="27327"/>
                  </a:cubicBezTo>
                  <a:close/>
                  <a:moveTo>
                    <a:pt x="14580" y="25662"/>
                  </a:moveTo>
                  <a:cubicBezTo>
                    <a:pt x="14580" y="25662"/>
                    <a:pt x="14593" y="25725"/>
                    <a:pt x="14613" y="25837"/>
                  </a:cubicBezTo>
                  <a:cubicBezTo>
                    <a:pt x="14622" y="25894"/>
                    <a:pt x="14632" y="25964"/>
                    <a:pt x="14647" y="26042"/>
                  </a:cubicBezTo>
                  <a:cubicBezTo>
                    <a:pt x="14656" y="26121"/>
                    <a:pt x="14681" y="26209"/>
                    <a:pt x="14678" y="26309"/>
                  </a:cubicBezTo>
                  <a:cubicBezTo>
                    <a:pt x="14682" y="26408"/>
                    <a:pt x="14685" y="26516"/>
                    <a:pt x="14689" y="26628"/>
                  </a:cubicBezTo>
                  <a:cubicBezTo>
                    <a:pt x="14697" y="26743"/>
                    <a:pt x="14678" y="26861"/>
                    <a:pt x="14666" y="26986"/>
                  </a:cubicBezTo>
                  <a:cubicBezTo>
                    <a:pt x="14660" y="27047"/>
                    <a:pt x="14652" y="27112"/>
                    <a:pt x="14647" y="27175"/>
                  </a:cubicBezTo>
                  <a:cubicBezTo>
                    <a:pt x="14632" y="27239"/>
                    <a:pt x="14618" y="27303"/>
                    <a:pt x="14601" y="27367"/>
                  </a:cubicBezTo>
                  <a:lnTo>
                    <a:pt x="14553" y="27562"/>
                  </a:lnTo>
                  <a:lnTo>
                    <a:pt x="14479" y="27751"/>
                  </a:lnTo>
                  <a:cubicBezTo>
                    <a:pt x="14434" y="27879"/>
                    <a:pt x="14358" y="27994"/>
                    <a:pt x="14289" y="28110"/>
                  </a:cubicBezTo>
                  <a:cubicBezTo>
                    <a:pt x="14219" y="28224"/>
                    <a:pt x="14126" y="28323"/>
                    <a:pt x="14037" y="28416"/>
                  </a:cubicBezTo>
                  <a:cubicBezTo>
                    <a:pt x="13943" y="28504"/>
                    <a:pt x="13848" y="28584"/>
                    <a:pt x="13747" y="28643"/>
                  </a:cubicBezTo>
                  <a:cubicBezTo>
                    <a:pt x="13651" y="28711"/>
                    <a:pt x="13546" y="28747"/>
                    <a:pt x="13453" y="28788"/>
                  </a:cubicBezTo>
                  <a:cubicBezTo>
                    <a:pt x="13213" y="28874"/>
                    <a:pt x="13019" y="28890"/>
                    <a:pt x="12906" y="28890"/>
                  </a:cubicBezTo>
                  <a:cubicBezTo>
                    <a:pt x="12839" y="28890"/>
                    <a:pt x="12801" y="28884"/>
                    <a:pt x="12801" y="28884"/>
                  </a:cubicBezTo>
                  <a:cubicBezTo>
                    <a:pt x="12801" y="28884"/>
                    <a:pt x="12858" y="28878"/>
                    <a:pt x="12968" y="28847"/>
                  </a:cubicBezTo>
                  <a:cubicBezTo>
                    <a:pt x="13022" y="28831"/>
                    <a:pt x="13087" y="28813"/>
                    <a:pt x="13159" y="28781"/>
                  </a:cubicBezTo>
                  <a:cubicBezTo>
                    <a:pt x="13232" y="28754"/>
                    <a:pt x="13308" y="28713"/>
                    <a:pt x="13393" y="28671"/>
                  </a:cubicBezTo>
                  <a:cubicBezTo>
                    <a:pt x="13472" y="28620"/>
                    <a:pt x="13562" y="28573"/>
                    <a:pt x="13643" y="28503"/>
                  </a:cubicBezTo>
                  <a:cubicBezTo>
                    <a:pt x="13730" y="28441"/>
                    <a:pt x="13805" y="28358"/>
                    <a:pt x="13886" y="28276"/>
                  </a:cubicBezTo>
                  <a:cubicBezTo>
                    <a:pt x="13960" y="28189"/>
                    <a:pt x="14032" y="28095"/>
                    <a:pt x="14095" y="27991"/>
                  </a:cubicBezTo>
                  <a:cubicBezTo>
                    <a:pt x="14157" y="27885"/>
                    <a:pt x="14220" y="27781"/>
                    <a:pt x="14260" y="27662"/>
                  </a:cubicBezTo>
                  <a:lnTo>
                    <a:pt x="14333" y="27491"/>
                  </a:lnTo>
                  <a:lnTo>
                    <a:pt x="14381" y="27311"/>
                  </a:lnTo>
                  <a:lnTo>
                    <a:pt x="14431" y="27135"/>
                  </a:lnTo>
                  <a:cubicBezTo>
                    <a:pt x="14442" y="27074"/>
                    <a:pt x="14451" y="27015"/>
                    <a:pt x="14462" y="26957"/>
                  </a:cubicBezTo>
                  <a:cubicBezTo>
                    <a:pt x="14479" y="26839"/>
                    <a:pt x="14510" y="26728"/>
                    <a:pt x="14514" y="26618"/>
                  </a:cubicBezTo>
                  <a:cubicBezTo>
                    <a:pt x="14524" y="26509"/>
                    <a:pt x="14534" y="26404"/>
                    <a:pt x="14544" y="26309"/>
                  </a:cubicBezTo>
                  <a:cubicBezTo>
                    <a:pt x="14557" y="26213"/>
                    <a:pt x="14553" y="26125"/>
                    <a:pt x="14560" y="26046"/>
                  </a:cubicBezTo>
                  <a:cubicBezTo>
                    <a:pt x="14562" y="25966"/>
                    <a:pt x="14565" y="25898"/>
                    <a:pt x="14568" y="25840"/>
                  </a:cubicBezTo>
                  <a:cubicBezTo>
                    <a:pt x="14573" y="25726"/>
                    <a:pt x="14580" y="25662"/>
                    <a:pt x="14580" y="25662"/>
                  </a:cubicBezTo>
                  <a:close/>
                  <a:moveTo>
                    <a:pt x="16921" y="24503"/>
                  </a:moveTo>
                  <a:cubicBezTo>
                    <a:pt x="16926" y="24927"/>
                    <a:pt x="17271" y="25272"/>
                    <a:pt x="17698" y="25272"/>
                  </a:cubicBezTo>
                  <a:lnTo>
                    <a:pt x="17973" y="25308"/>
                  </a:lnTo>
                  <a:lnTo>
                    <a:pt x="17973" y="27320"/>
                  </a:lnTo>
                  <a:cubicBezTo>
                    <a:pt x="17973" y="28220"/>
                    <a:pt x="17687" y="28902"/>
                    <a:pt x="17248" y="29423"/>
                  </a:cubicBezTo>
                  <a:cubicBezTo>
                    <a:pt x="16152" y="29385"/>
                    <a:pt x="15327" y="29344"/>
                    <a:pt x="15231" y="29338"/>
                  </a:cubicBezTo>
                  <a:cubicBezTo>
                    <a:pt x="15880" y="28569"/>
                    <a:pt x="16234" y="27476"/>
                    <a:pt x="16234" y="26115"/>
                  </a:cubicBezTo>
                  <a:cubicBezTo>
                    <a:pt x="16234" y="24658"/>
                    <a:pt x="16528" y="24516"/>
                    <a:pt x="16921" y="24503"/>
                  </a:cubicBezTo>
                  <a:close/>
                  <a:moveTo>
                    <a:pt x="20009" y="25574"/>
                  </a:moveTo>
                  <a:lnTo>
                    <a:pt x="23839" y="26075"/>
                  </a:lnTo>
                  <a:cubicBezTo>
                    <a:pt x="23859" y="26328"/>
                    <a:pt x="23877" y="26577"/>
                    <a:pt x="23890" y="26826"/>
                  </a:cubicBezTo>
                  <a:cubicBezTo>
                    <a:pt x="23953" y="28028"/>
                    <a:pt x="24331" y="28807"/>
                    <a:pt x="23305" y="29254"/>
                  </a:cubicBezTo>
                  <a:cubicBezTo>
                    <a:pt x="22914" y="29423"/>
                    <a:pt x="21652" y="29476"/>
                    <a:pt x="20237" y="29476"/>
                  </a:cubicBezTo>
                  <a:cubicBezTo>
                    <a:pt x="20029" y="29476"/>
                    <a:pt x="19817" y="29475"/>
                    <a:pt x="19604" y="29473"/>
                  </a:cubicBezTo>
                  <a:cubicBezTo>
                    <a:pt x="19864" y="28851"/>
                    <a:pt x="20009" y="28135"/>
                    <a:pt x="20009" y="27317"/>
                  </a:cubicBezTo>
                  <a:lnTo>
                    <a:pt x="20009" y="25574"/>
                  </a:lnTo>
                  <a:close/>
                  <a:moveTo>
                    <a:pt x="10655" y="25310"/>
                  </a:moveTo>
                  <a:cubicBezTo>
                    <a:pt x="10655" y="25310"/>
                    <a:pt x="10593" y="25370"/>
                    <a:pt x="10494" y="25475"/>
                  </a:cubicBezTo>
                  <a:cubicBezTo>
                    <a:pt x="10444" y="25527"/>
                    <a:pt x="10385" y="25589"/>
                    <a:pt x="10314" y="25662"/>
                  </a:cubicBezTo>
                  <a:cubicBezTo>
                    <a:pt x="10244" y="25730"/>
                    <a:pt x="10175" y="25819"/>
                    <a:pt x="10092" y="25903"/>
                  </a:cubicBezTo>
                  <a:cubicBezTo>
                    <a:pt x="10018" y="25997"/>
                    <a:pt x="9931" y="26091"/>
                    <a:pt x="9850" y="26196"/>
                  </a:cubicBezTo>
                  <a:cubicBezTo>
                    <a:pt x="9768" y="26302"/>
                    <a:pt x="9688" y="26415"/>
                    <a:pt x="9613" y="26534"/>
                  </a:cubicBezTo>
                  <a:cubicBezTo>
                    <a:pt x="9525" y="26646"/>
                    <a:pt x="9477" y="26783"/>
                    <a:pt x="9400" y="26905"/>
                  </a:cubicBezTo>
                  <a:lnTo>
                    <a:pt x="9323" y="27102"/>
                  </a:lnTo>
                  <a:lnTo>
                    <a:pt x="9280" y="27202"/>
                  </a:lnTo>
                  <a:lnTo>
                    <a:pt x="9258" y="27304"/>
                  </a:lnTo>
                  <a:lnTo>
                    <a:pt x="9206" y="27508"/>
                  </a:lnTo>
                  <a:cubicBezTo>
                    <a:pt x="9204" y="27576"/>
                    <a:pt x="9196" y="27645"/>
                    <a:pt x="9191" y="27713"/>
                  </a:cubicBezTo>
                  <a:cubicBezTo>
                    <a:pt x="9165" y="27852"/>
                    <a:pt x="9199" y="27987"/>
                    <a:pt x="9203" y="28123"/>
                  </a:cubicBezTo>
                  <a:cubicBezTo>
                    <a:pt x="9216" y="28257"/>
                    <a:pt x="9265" y="28385"/>
                    <a:pt x="9286" y="28512"/>
                  </a:cubicBezTo>
                  <a:cubicBezTo>
                    <a:pt x="9297" y="28578"/>
                    <a:pt x="9324" y="28636"/>
                    <a:pt x="9347" y="28692"/>
                  </a:cubicBezTo>
                  <a:cubicBezTo>
                    <a:pt x="9370" y="28752"/>
                    <a:pt x="9391" y="28808"/>
                    <a:pt x="9413" y="28862"/>
                  </a:cubicBezTo>
                  <a:cubicBezTo>
                    <a:pt x="9454" y="28972"/>
                    <a:pt x="9488" y="29076"/>
                    <a:pt x="9540" y="29161"/>
                  </a:cubicBezTo>
                  <a:cubicBezTo>
                    <a:pt x="9587" y="29247"/>
                    <a:pt x="9622" y="29325"/>
                    <a:pt x="9654" y="29391"/>
                  </a:cubicBezTo>
                  <a:cubicBezTo>
                    <a:pt x="9716" y="29522"/>
                    <a:pt x="9748" y="29604"/>
                    <a:pt x="9748" y="29604"/>
                  </a:cubicBezTo>
                  <a:cubicBezTo>
                    <a:pt x="9748" y="29604"/>
                    <a:pt x="9680" y="29557"/>
                    <a:pt x="9564" y="29465"/>
                  </a:cubicBezTo>
                  <a:cubicBezTo>
                    <a:pt x="9507" y="29418"/>
                    <a:pt x="9434" y="29361"/>
                    <a:pt x="9359" y="29291"/>
                  </a:cubicBezTo>
                  <a:cubicBezTo>
                    <a:pt x="9276" y="29227"/>
                    <a:pt x="9202" y="29136"/>
                    <a:pt x="9124" y="29032"/>
                  </a:cubicBezTo>
                  <a:cubicBezTo>
                    <a:pt x="9051" y="28927"/>
                    <a:pt x="8947" y="28825"/>
                    <a:pt x="8887" y="28683"/>
                  </a:cubicBezTo>
                  <a:cubicBezTo>
                    <a:pt x="8828" y="28543"/>
                    <a:pt x="8738" y="28401"/>
                    <a:pt x="8702" y="28233"/>
                  </a:cubicBezTo>
                  <a:cubicBezTo>
                    <a:pt x="8686" y="28149"/>
                    <a:pt x="8667" y="28061"/>
                    <a:pt x="8648" y="27974"/>
                  </a:cubicBezTo>
                  <a:cubicBezTo>
                    <a:pt x="8642" y="27931"/>
                    <a:pt x="8628" y="27887"/>
                    <a:pt x="8626" y="27841"/>
                  </a:cubicBezTo>
                  <a:lnTo>
                    <a:pt x="8627" y="27704"/>
                  </a:lnTo>
                  <a:cubicBezTo>
                    <a:pt x="8628" y="27611"/>
                    <a:pt x="8631" y="27519"/>
                    <a:pt x="8635" y="27425"/>
                  </a:cubicBezTo>
                  <a:lnTo>
                    <a:pt x="8698" y="27153"/>
                  </a:lnTo>
                  <a:lnTo>
                    <a:pt x="8733" y="27018"/>
                  </a:lnTo>
                  <a:lnTo>
                    <a:pt x="8787" y="26892"/>
                  </a:lnTo>
                  <a:cubicBezTo>
                    <a:pt x="8823" y="26807"/>
                    <a:pt x="8861" y="26724"/>
                    <a:pt x="8901" y="26645"/>
                  </a:cubicBezTo>
                  <a:cubicBezTo>
                    <a:pt x="8998" y="26495"/>
                    <a:pt x="9090" y="26346"/>
                    <a:pt x="9204" y="26226"/>
                  </a:cubicBezTo>
                  <a:cubicBezTo>
                    <a:pt x="9306" y="26094"/>
                    <a:pt x="9427" y="25991"/>
                    <a:pt x="9541" y="25894"/>
                  </a:cubicBezTo>
                  <a:cubicBezTo>
                    <a:pt x="9653" y="25793"/>
                    <a:pt x="9774" y="25722"/>
                    <a:pt x="9880" y="25649"/>
                  </a:cubicBezTo>
                  <a:cubicBezTo>
                    <a:pt x="10318" y="25377"/>
                    <a:pt x="10655" y="25310"/>
                    <a:pt x="10655" y="25310"/>
                  </a:cubicBezTo>
                  <a:close/>
                  <a:moveTo>
                    <a:pt x="10800" y="30507"/>
                  </a:moveTo>
                  <a:lnTo>
                    <a:pt x="10800" y="30507"/>
                  </a:lnTo>
                  <a:cubicBezTo>
                    <a:pt x="10903" y="30525"/>
                    <a:pt x="11015" y="30543"/>
                    <a:pt x="11129" y="30559"/>
                  </a:cubicBezTo>
                  <a:cubicBezTo>
                    <a:pt x="11143" y="30660"/>
                    <a:pt x="11158" y="30759"/>
                    <a:pt x="11173" y="30856"/>
                  </a:cubicBezTo>
                  <a:cubicBezTo>
                    <a:pt x="10942" y="30752"/>
                    <a:pt x="10841" y="30625"/>
                    <a:pt x="10800" y="30507"/>
                  </a:cubicBezTo>
                  <a:close/>
                  <a:moveTo>
                    <a:pt x="15229" y="29341"/>
                  </a:moveTo>
                  <a:cubicBezTo>
                    <a:pt x="15319" y="29356"/>
                    <a:pt x="16014" y="29469"/>
                    <a:pt x="17082" y="29603"/>
                  </a:cubicBezTo>
                  <a:cubicBezTo>
                    <a:pt x="15731" y="30969"/>
                    <a:pt x="13252" y="31063"/>
                    <a:pt x="12610" y="31063"/>
                  </a:cubicBezTo>
                  <a:cubicBezTo>
                    <a:pt x="12474" y="31063"/>
                    <a:pt x="12349" y="31060"/>
                    <a:pt x="12233" y="31053"/>
                  </a:cubicBezTo>
                  <a:cubicBezTo>
                    <a:pt x="12211" y="30915"/>
                    <a:pt x="12188" y="30773"/>
                    <a:pt x="12165" y="30625"/>
                  </a:cubicBezTo>
                  <a:lnTo>
                    <a:pt x="12176" y="30625"/>
                  </a:lnTo>
                  <a:cubicBezTo>
                    <a:pt x="13491" y="30625"/>
                    <a:pt x="14530" y="30170"/>
                    <a:pt x="15229" y="29341"/>
                  </a:cubicBezTo>
                  <a:close/>
                  <a:moveTo>
                    <a:pt x="18341" y="25866"/>
                  </a:moveTo>
                  <a:cubicBezTo>
                    <a:pt x="18341" y="25866"/>
                    <a:pt x="18351" y="26003"/>
                    <a:pt x="18370" y="26244"/>
                  </a:cubicBezTo>
                  <a:cubicBezTo>
                    <a:pt x="18382" y="26486"/>
                    <a:pt x="18410" y="26831"/>
                    <a:pt x="18423" y="27245"/>
                  </a:cubicBezTo>
                  <a:cubicBezTo>
                    <a:pt x="18426" y="27350"/>
                    <a:pt x="18431" y="27457"/>
                    <a:pt x="18435" y="27567"/>
                  </a:cubicBezTo>
                  <a:cubicBezTo>
                    <a:pt x="18431" y="27681"/>
                    <a:pt x="18430" y="27799"/>
                    <a:pt x="18426" y="27920"/>
                  </a:cubicBezTo>
                  <a:cubicBezTo>
                    <a:pt x="18435" y="28163"/>
                    <a:pt x="18378" y="28417"/>
                    <a:pt x="18329" y="28680"/>
                  </a:cubicBezTo>
                  <a:cubicBezTo>
                    <a:pt x="18247" y="28934"/>
                    <a:pt x="18171" y="29208"/>
                    <a:pt x="18016" y="29447"/>
                  </a:cubicBezTo>
                  <a:cubicBezTo>
                    <a:pt x="17981" y="29510"/>
                    <a:pt x="17949" y="29573"/>
                    <a:pt x="17912" y="29634"/>
                  </a:cubicBezTo>
                  <a:lnTo>
                    <a:pt x="17779" y="29803"/>
                  </a:lnTo>
                  <a:lnTo>
                    <a:pt x="17646" y="29975"/>
                  </a:lnTo>
                  <a:cubicBezTo>
                    <a:pt x="17599" y="30029"/>
                    <a:pt x="17544" y="30076"/>
                    <a:pt x="17493" y="30128"/>
                  </a:cubicBezTo>
                  <a:cubicBezTo>
                    <a:pt x="17389" y="30226"/>
                    <a:pt x="17284" y="30327"/>
                    <a:pt x="17164" y="30405"/>
                  </a:cubicBezTo>
                  <a:cubicBezTo>
                    <a:pt x="17047" y="30487"/>
                    <a:pt x="16935" y="30575"/>
                    <a:pt x="16810" y="30638"/>
                  </a:cubicBezTo>
                  <a:cubicBezTo>
                    <a:pt x="16569" y="30783"/>
                    <a:pt x="16311" y="30884"/>
                    <a:pt x="16065" y="30977"/>
                  </a:cubicBezTo>
                  <a:cubicBezTo>
                    <a:pt x="15939" y="31016"/>
                    <a:pt x="15814" y="31055"/>
                    <a:pt x="15693" y="31092"/>
                  </a:cubicBezTo>
                  <a:cubicBezTo>
                    <a:pt x="15570" y="31119"/>
                    <a:pt x="15449" y="31146"/>
                    <a:pt x="15331" y="31173"/>
                  </a:cubicBezTo>
                  <a:cubicBezTo>
                    <a:pt x="15094" y="31216"/>
                    <a:pt x="14871" y="31256"/>
                    <a:pt x="14662" y="31272"/>
                  </a:cubicBezTo>
                  <a:cubicBezTo>
                    <a:pt x="14454" y="31299"/>
                    <a:pt x="14262" y="31303"/>
                    <a:pt x="14094" y="31307"/>
                  </a:cubicBezTo>
                  <a:cubicBezTo>
                    <a:pt x="14025" y="31310"/>
                    <a:pt x="13960" y="31311"/>
                    <a:pt x="13899" y="31311"/>
                  </a:cubicBezTo>
                  <a:cubicBezTo>
                    <a:pt x="13820" y="31311"/>
                    <a:pt x="13748" y="31310"/>
                    <a:pt x="13684" y="31310"/>
                  </a:cubicBezTo>
                  <a:cubicBezTo>
                    <a:pt x="13672" y="31310"/>
                    <a:pt x="13660" y="31310"/>
                    <a:pt x="13648" y="31310"/>
                  </a:cubicBezTo>
                  <a:cubicBezTo>
                    <a:pt x="13406" y="31299"/>
                    <a:pt x="13268" y="31288"/>
                    <a:pt x="13268" y="31288"/>
                  </a:cubicBezTo>
                  <a:cubicBezTo>
                    <a:pt x="13268" y="31288"/>
                    <a:pt x="13406" y="31275"/>
                    <a:pt x="13648" y="31252"/>
                  </a:cubicBezTo>
                  <a:cubicBezTo>
                    <a:pt x="13888" y="31229"/>
                    <a:pt x="14228" y="31188"/>
                    <a:pt x="14631" y="31112"/>
                  </a:cubicBezTo>
                  <a:cubicBezTo>
                    <a:pt x="14835" y="31081"/>
                    <a:pt x="15050" y="31028"/>
                    <a:pt x="15276" y="30970"/>
                  </a:cubicBezTo>
                  <a:cubicBezTo>
                    <a:pt x="15388" y="30936"/>
                    <a:pt x="15502" y="30903"/>
                    <a:pt x="15621" y="30868"/>
                  </a:cubicBezTo>
                  <a:cubicBezTo>
                    <a:pt x="15735" y="30826"/>
                    <a:pt x="15852" y="30783"/>
                    <a:pt x="15971" y="30740"/>
                  </a:cubicBezTo>
                  <a:cubicBezTo>
                    <a:pt x="16205" y="30645"/>
                    <a:pt x="16440" y="30535"/>
                    <a:pt x="16663" y="30398"/>
                  </a:cubicBezTo>
                  <a:cubicBezTo>
                    <a:pt x="16780" y="30339"/>
                    <a:pt x="16880" y="30253"/>
                    <a:pt x="16988" y="30178"/>
                  </a:cubicBezTo>
                  <a:cubicBezTo>
                    <a:pt x="17099" y="30105"/>
                    <a:pt x="17192" y="30011"/>
                    <a:pt x="17284" y="29920"/>
                  </a:cubicBezTo>
                  <a:cubicBezTo>
                    <a:pt x="17333" y="29874"/>
                    <a:pt x="17384" y="29833"/>
                    <a:pt x="17428" y="29783"/>
                  </a:cubicBezTo>
                  <a:lnTo>
                    <a:pt x="17550" y="29628"/>
                  </a:lnTo>
                  <a:lnTo>
                    <a:pt x="17673" y="29477"/>
                  </a:lnTo>
                  <a:cubicBezTo>
                    <a:pt x="17709" y="29420"/>
                    <a:pt x="17738" y="29364"/>
                    <a:pt x="17771" y="29309"/>
                  </a:cubicBezTo>
                  <a:cubicBezTo>
                    <a:pt x="17912" y="29090"/>
                    <a:pt x="17995" y="28847"/>
                    <a:pt x="18079" y="28613"/>
                  </a:cubicBezTo>
                  <a:cubicBezTo>
                    <a:pt x="18129" y="28370"/>
                    <a:pt x="18203" y="28138"/>
                    <a:pt x="18214" y="27905"/>
                  </a:cubicBezTo>
                  <a:cubicBezTo>
                    <a:pt x="18224" y="27789"/>
                    <a:pt x="18235" y="27677"/>
                    <a:pt x="18247" y="27567"/>
                  </a:cubicBezTo>
                  <a:cubicBezTo>
                    <a:pt x="18250" y="27457"/>
                    <a:pt x="18255" y="27348"/>
                    <a:pt x="18258" y="27245"/>
                  </a:cubicBezTo>
                  <a:cubicBezTo>
                    <a:pt x="18273" y="26833"/>
                    <a:pt x="18301" y="26486"/>
                    <a:pt x="18312" y="26244"/>
                  </a:cubicBezTo>
                  <a:cubicBezTo>
                    <a:pt x="18331" y="26003"/>
                    <a:pt x="18341" y="25866"/>
                    <a:pt x="18341" y="25866"/>
                  </a:cubicBezTo>
                  <a:close/>
                  <a:moveTo>
                    <a:pt x="39304" y="26028"/>
                  </a:moveTo>
                  <a:cubicBezTo>
                    <a:pt x="39304" y="26028"/>
                    <a:pt x="39339" y="26420"/>
                    <a:pt x="39270" y="27007"/>
                  </a:cubicBezTo>
                  <a:cubicBezTo>
                    <a:pt x="39232" y="27299"/>
                    <a:pt x="39177" y="27640"/>
                    <a:pt x="39089" y="27998"/>
                  </a:cubicBezTo>
                  <a:cubicBezTo>
                    <a:pt x="39002" y="28355"/>
                    <a:pt x="38893" y="28730"/>
                    <a:pt x="38776" y="29102"/>
                  </a:cubicBezTo>
                  <a:cubicBezTo>
                    <a:pt x="38655" y="29475"/>
                    <a:pt x="38527" y="29845"/>
                    <a:pt x="38393" y="30184"/>
                  </a:cubicBezTo>
                  <a:cubicBezTo>
                    <a:pt x="38262" y="30527"/>
                    <a:pt x="38117" y="30838"/>
                    <a:pt x="37990" y="31103"/>
                  </a:cubicBezTo>
                  <a:cubicBezTo>
                    <a:pt x="37735" y="31633"/>
                    <a:pt x="37512" y="31956"/>
                    <a:pt x="37512" y="31956"/>
                  </a:cubicBezTo>
                  <a:cubicBezTo>
                    <a:pt x="37512" y="31956"/>
                    <a:pt x="37550" y="31866"/>
                    <a:pt x="37614" y="31707"/>
                  </a:cubicBezTo>
                  <a:cubicBezTo>
                    <a:pt x="37681" y="31551"/>
                    <a:pt x="37766" y="31323"/>
                    <a:pt x="37871" y="31051"/>
                  </a:cubicBezTo>
                  <a:cubicBezTo>
                    <a:pt x="37977" y="30779"/>
                    <a:pt x="38084" y="30457"/>
                    <a:pt x="38203" y="30115"/>
                  </a:cubicBezTo>
                  <a:cubicBezTo>
                    <a:pt x="38318" y="29769"/>
                    <a:pt x="38440" y="29403"/>
                    <a:pt x="38554" y="29031"/>
                  </a:cubicBezTo>
                  <a:cubicBezTo>
                    <a:pt x="38787" y="28290"/>
                    <a:pt x="39024" y="27552"/>
                    <a:pt x="39140" y="26986"/>
                  </a:cubicBezTo>
                  <a:cubicBezTo>
                    <a:pt x="39198" y="26702"/>
                    <a:pt x="39245" y="26463"/>
                    <a:pt x="39266" y="26294"/>
                  </a:cubicBezTo>
                  <a:cubicBezTo>
                    <a:pt x="39290" y="26124"/>
                    <a:pt x="39304" y="26028"/>
                    <a:pt x="39304" y="26028"/>
                  </a:cubicBezTo>
                  <a:close/>
                  <a:moveTo>
                    <a:pt x="33901" y="32023"/>
                  </a:moveTo>
                  <a:lnTo>
                    <a:pt x="33901" y="32023"/>
                  </a:lnTo>
                  <a:cubicBezTo>
                    <a:pt x="33904" y="32038"/>
                    <a:pt x="33905" y="32054"/>
                    <a:pt x="33907" y="32070"/>
                  </a:cubicBezTo>
                  <a:cubicBezTo>
                    <a:pt x="33905" y="32054"/>
                    <a:pt x="33903" y="32038"/>
                    <a:pt x="33901" y="32023"/>
                  </a:cubicBezTo>
                  <a:close/>
                  <a:moveTo>
                    <a:pt x="9199" y="29819"/>
                  </a:moveTo>
                  <a:cubicBezTo>
                    <a:pt x="9349" y="29940"/>
                    <a:pt x="9524" y="30053"/>
                    <a:pt x="9725" y="30153"/>
                  </a:cubicBezTo>
                  <a:cubicBezTo>
                    <a:pt x="9723" y="30170"/>
                    <a:pt x="9720" y="30187"/>
                    <a:pt x="9719" y="30205"/>
                  </a:cubicBezTo>
                  <a:cubicBezTo>
                    <a:pt x="9696" y="30323"/>
                    <a:pt x="9712" y="30440"/>
                    <a:pt x="9705" y="30556"/>
                  </a:cubicBezTo>
                  <a:cubicBezTo>
                    <a:pt x="9725" y="30670"/>
                    <a:pt x="9716" y="30789"/>
                    <a:pt x="9747" y="30899"/>
                  </a:cubicBezTo>
                  <a:cubicBezTo>
                    <a:pt x="9770" y="31009"/>
                    <a:pt x="9786" y="31122"/>
                    <a:pt x="9822" y="31222"/>
                  </a:cubicBezTo>
                  <a:cubicBezTo>
                    <a:pt x="9853" y="31326"/>
                    <a:pt x="9874" y="31429"/>
                    <a:pt x="9915" y="31519"/>
                  </a:cubicBezTo>
                  <a:cubicBezTo>
                    <a:pt x="9951" y="31608"/>
                    <a:pt x="9978" y="31699"/>
                    <a:pt x="10009" y="31774"/>
                  </a:cubicBezTo>
                  <a:cubicBezTo>
                    <a:pt x="10044" y="31848"/>
                    <a:pt x="10071" y="31915"/>
                    <a:pt x="10095" y="31973"/>
                  </a:cubicBezTo>
                  <a:cubicBezTo>
                    <a:pt x="10139" y="32085"/>
                    <a:pt x="10163" y="32156"/>
                    <a:pt x="10163" y="32156"/>
                  </a:cubicBezTo>
                  <a:cubicBezTo>
                    <a:pt x="10163" y="32156"/>
                    <a:pt x="10101" y="32118"/>
                    <a:pt x="10002" y="32044"/>
                  </a:cubicBezTo>
                  <a:cubicBezTo>
                    <a:pt x="9954" y="32007"/>
                    <a:pt x="9891" y="31961"/>
                    <a:pt x="9823" y="31903"/>
                  </a:cubicBezTo>
                  <a:cubicBezTo>
                    <a:pt x="9760" y="31846"/>
                    <a:pt x="9695" y="31772"/>
                    <a:pt x="9625" y="31687"/>
                  </a:cubicBezTo>
                  <a:cubicBezTo>
                    <a:pt x="9548" y="31608"/>
                    <a:pt x="9485" y="31507"/>
                    <a:pt x="9419" y="31398"/>
                  </a:cubicBezTo>
                  <a:cubicBezTo>
                    <a:pt x="9349" y="31292"/>
                    <a:pt x="9298" y="31167"/>
                    <a:pt x="9249" y="31034"/>
                  </a:cubicBezTo>
                  <a:cubicBezTo>
                    <a:pt x="9191" y="30905"/>
                    <a:pt x="9175" y="30754"/>
                    <a:pt x="9143" y="30607"/>
                  </a:cubicBezTo>
                  <a:cubicBezTo>
                    <a:pt x="9135" y="30457"/>
                    <a:pt x="9117" y="30303"/>
                    <a:pt x="9139" y="30149"/>
                  </a:cubicBezTo>
                  <a:cubicBezTo>
                    <a:pt x="9148" y="30037"/>
                    <a:pt x="9171" y="29928"/>
                    <a:pt x="9199" y="29819"/>
                  </a:cubicBezTo>
                  <a:close/>
                  <a:moveTo>
                    <a:pt x="33959" y="32317"/>
                  </a:moveTo>
                  <a:lnTo>
                    <a:pt x="33959" y="32317"/>
                  </a:lnTo>
                  <a:cubicBezTo>
                    <a:pt x="33964" y="32336"/>
                    <a:pt x="33971" y="32353"/>
                    <a:pt x="33975" y="32372"/>
                  </a:cubicBezTo>
                  <a:cubicBezTo>
                    <a:pt x="33968" y="32352"/>
                    <a:pt x="33964" y="32336"/>
                    <a:pt x="33959" y="32317"/>
                  </a:cubicBezTo>
                  <a:close/>
                  <a:moveTo>
                    <a:pt x="34095" y="32618"/>
                  </a:moveTo>
                  <a:lnTo>
                    <a:pt x="34095" y="32618"/>
                  </a:lnTo>
                  <a:cubicBezTo>
                    <a:pt x="34107" y="32634"/>
                    <a:pt x="34120" y="32649"/>
                    <a:pt x="34134" y="32666"/>
                  </a:cubicBezTo>
                  <a:cubicBezTo>
                    <a:pt x="34120" y="32651"/>
                    <a:pt x="34107" y="32634"/>
                    <a:pt x="34095" y="32618"/>
                  </a:cubicBezTo>
                  <a:close/>
                  <a:moveTo>
                    <a:pt x="17783" y="31427"/>
                  </a:moveTo>
                  <a:lnTo>
                    <a:pt x="17783" y="31427"/>
                  </a:lnTo>
                  <a:cubicBezTo>
                    <a:pt x="17783" y="31427"/>
                    <a:pt x="17682" y="31490"/>
                    <a:pt x="17505" y="31597"/>
                  </a:cubicBezTo>
                  <a:cubicBezTo>
                    <a:pt x="17417" y="31652"/>
                    <a:pt x="17306" y="31707"/>
                    <a:pt x="17180" y="31778"/>
                  </a:cubicBezTo>
                  <a:cubicBezTo>
                    <a:pt x="17054" y="31848"/>
                    <a:pt x="16904" y="31914"/>
                    <a:pt x="16743" y="31988"/>
                  </a:cubicBezTo>
                  <a:cubicBezTo>
                    <a:pt x="16416" y="32123"/>
                    <a:pt x="16028" y="32273"/>
                    <a:pt x="15601" y="32391"/>
                  </a:cubicBezTo>
                  <a:cubicBezTo>
                    <a:pt x="15172" y="32510"/>
                    <a:pt x="14709" y="32607"/>
                    <a:pt x="14240" y="32678"/>
                  </a:cubicBezTo>
                  <a:cubicBezTo>
                    <a:pt x="13772" y="32743"/>
                    <a:pt x="13299" y="32782"/>
                    <a:pt x="12856" y="32795"/>
                  </a:cubicBezTo>
                  <a:cubicBezTo>
                    <a:pt x="12764" y="32798"/>
                    <a:pt x="12674" y="32799"/>
                    <a:pt x="12585" y="32799"/>
                  </a:cubicBezTo>
                  <a:cubicBezTo>
                    <a:pt x="12244" y="32799"/>
                    <a:pt x="11925" y="32780"/>
                    <a:pt x="11646" y="32753"/>
                  </a:cubicBezTo>
                  <a:cubicBezTo>
                    <a:pt x="11291" y="32714"/>
                    <a:pt x="11001" y="32651"/>
                    <a:pt x="10801" y="32600"/>
                  </a:cubicBezTo>
                  <a:cubicBezTo>
                    <a:pt x="10601" y="32548"/>
                    <a:pt x="10491" y="32510"/>
                    <a:pt x="10491" y="32510"/>
                  </a:cubicBezTo>
                  <a:lnTo>
                    <a:pt x="10491" y="32510"/>
                  </a:lnTo>
                  <a:cubicBezTo>
                    <a:pt x="10491" y="32510"/>
                    <a:pt x="10605" y="32541"/>
                    <a:pt x="10806" y="32577"/>
                  </a:cubicBezTo>
                  <a:cubicBezTo>
                    <a:pt x="11008" y="32614"/>
                    <a:pt x="11299" y="32647"/>
                    <a:pt x="11650" y="32667"/>
                  </a:cubicBezTo>
                  <a:cubicBezTo>
                    <a:pt x="11814" y="32677"/>
                    <a:pt x="11991" y="32682"/>
                    <a:pt x="12178" y="32682"/>
                  </a:cubicBezTo>
                  <a:cubicBezTo>
                    <a:pt x="12391" y="32682"/>
                    <a:pt x="12616" y="32676"/>
                    <a:pt x="12850" y="32666"/>
                  </a:cubicBezTo>
                  <a:cubicBezTo>
                    <a:pt x="13288" y="32646"/>
                    <a:pt x="13757" y="32602"/>
                    <a:pt x="14219" y="32532"/>
                  </a:cubicBezTo>
                  <a:cubicBezTo>
                    <a:pt x="14682" y="32467"/>
                    <a:pt x="15144" y="32377"/>
                    <a:pt x="15567" y="32266"/>
                  </a:cubicBezTo>
                  <a:cubicBezTo>
                    <a:pt x="15991" y="32156"/>
                    <a:pt x="16382" y="32035"/>
                    <a:pt x="16711" y="31910"/>
                  </a:cubicBezTo>
                  <a:cubicBezTo>
                    <a:pt x="16872" y="31841"/>
                    <a:pt x="17025" y="31788"/>
                    <a:pt x="17156" y="31729"/>
                  </a:cubicBezTo>
                  <a:cubicBezTo>
                    <a:pt x="17286" y="31668"/>
                    <a:pt x="17403" y="31624"/>
                    <a:pt x="17494" y="31574"/>
                  </a:cubicBezTo>
                  <a:cubicBezTo>
                    <a:pt x="17677" y="31480"/>
                    <a:pt x="17783" y="31427"/>
                    <a:pt x="17783" y="31427"/>
                  </a:cubicBezTo>
                  <a:close/>
                  <a:moveTo>
                    <a:pt x="34248" y="32775"/>
                  </a:moveTo>
                  <a:cubicBezTo>
                    <a:pt x="34269" y="32790"/>
                    <a:pt x="34293" y="32803"/>
                    <a:pt x="34316" y="32815"/>
                  </a:cubicBezTo>
                  <a:cubicBezTo>
                    <a:pt x="34293" y="32803"/>
                    <a:pt x="34268" y="32790"/>
                    <a:pt x="34248" y="32775"/>
                  </a:cubicBezTo>
                  <a:close/>
                  <a:moveTo>
                    <a:pt x="34551" y="32878"/>
                  </a:moveTo>
                  <a:cubicBezTo>
                    <a:pt x="34564" y="32879"/>
                    <a:pt x="34576" y="32879"/>
                    <a:pt x="34589" y="32879"/>
                  </a:cubicBezTo>
                  <a:lnTo>
                    <a:pt x="34589" y="32879"/>
                  </a:lnTo>
                  <a:cubicBezTo>
                    <a:pt x="34589" y="32880"/>
                    <a:pt x="34589" y="32880"/>
                    <a:pt x="34589" y="32880"/>
                  </a:cubicBezTo>
                  <a:cubicBezTo>
                    <a:pt x="34576" y="32880"/>
                    <a:pt x="34563" y="32879"/>
                    <a:pt x="34551" y="32878"/>
                  </a:cubicBezTo>
                  <a:close/>
                  <a:moveTo>
                    <a:pt x="34766" y="32880"/>
                  </a:moveTo>
                  <a:lnTo>
                    <a:pt x="34766" y="32880"/>
                  </a:lnTo>
                  <a:cubicBezTo>
                    <a:pt x="34767" y="32881"/>
                    <a:pt x="34770" y="32886"/>
                    <a:pt x="34770" y="32889"/>
                  </a:cubicBezTo>
                  <a:cubicBezTo>
                    <a:pt x="34767" y="32884"/>
                    <a:pt x="34767" y="32882"/>
                    <a:pt x="34766" y="32880"/>
                  </a:cubicBezTo>
                  <a:close/>
                  <a:moveTo>
                    <a:pt x="34788" y="32937"/>
                  </a:moveTo>
                  <a:cubicBezTo>
                    <a:pt x="34790" y="32943"/>
                    <a:pt x="34792" y="32944"/>
                    <a:pt x="34792" y="32948"/>
                  </a:cubicBezTo>
                  <a:cubicBezTo>
                    <a:pt x="34790" y="32944"/>
                    <a:pt x="34790" y="32943"/>
                    <a:pt x="34788" y="32937"/>
                  </a:cubicBezTo>
                  <a:close/>
                  <a:moveTo>
                    <a:pt x="34400" y="28406"/>
                  </a:moveTo>
                  <a:cubicBezTo>
                    <a:pt x="34431" y="28406"/>
                    <a:pt x="34463" y="28406"/>
                    <a:pt x="34496" y="28408"/>
                  </a:cubicBezTo>
                  <a:cubicBezTo>
                    <a:pt x="35302" y="28439"/>
                    <a:pt x="34557" y="28792"/>
                    <a:pt x="33752" y="29368"/>
                  </a:cubicBezTo>
                  <a:cubicBezTo>
                    <a:pt x="34053" y="29263"/>
                    <a:pt x="34434" y="29191"/>
                    <a:pt x="34915" y="29177"/>
                  </a:cubicBezTo>
                  <a:lnTo>
                    <a:pt x="34915" y="29177"/>
                  </a:lnTo>
                  <a:cubicBezTo>
                    <a:pt x="34973" y="29658"/>
                    <a:pt x="34557" y="29894"/>
                    <a:pt x="35154" y="30269"/>
                  </a:cubicBezTo>
                  <a:cubicBezTo>
                    <a:pt x="35815" y="30684"/>
                    <a:pt x="35130" y="30967"/>
                    <a:pt x="35639" y="31275"/>
                  </a:cubicBezTo>
                  <a:cubicBezTo>
                    <a:pt x="36173" y="31596"/>
                    <a:pt x="35710" y="31968"/>
                    <a:pt x="36321" y="32262"/>
                  </a:cubicBezTo>
                  <a:cubicBezTo>
                    <a:pt x="36692" y="32439"/>
                    <a:pt x="36821" y="32553"/>
                    <a:pt x="36833" y="32565"/>
                  </a:cubicBezTo>
                  <a:cubicBezTo>
                    <a:pt x="36932" y="32743"/>
                    <a:pt x="36916" y="32920"/>
                    <a:pt x="36584" y="33116"/>
                  </a:cubicBezTo>
                  <a:cubicBezTo>
                    <a:pt x="36159" y="33368"/>
                    <a:pt x="35831" y="33458"/>
                    <a:pt x="35579" y="33458"/>
                  </a:cubicBezTo>
                  <a:cubicBezTo>
                    <a:pt x="35318" y="33458"/>
                    <a:pt x="35139" y="33361"/>
                    <a:pt x="35019" y="33246"/>
                  </a:cubicBezTo>
                  <a:cubicBezTo>
                    <a:pt x="35016" y="33245"/>
                    <a:pt x="35014" y="33243"/>
                    <a:pt x="35012" y="33242"/>
                  </a:cubicBezTo>
                  <a:lnTo>
                    <a:pt x="35012" y="33242"/>
                  </a:lnTo>
                  <a:cubicBezTo>
                    <a:pt x="35013" y="33242"/>
                    <a:pt x="35014" y="33243"/>
                    <a:pt x="35015" y="33243"/>
                  </a:cubicBezTo>
                  <a:cubicBezTo>
                    <a:pt x="34835" y="33072"/>
                    <a:pt x="34781" y="32861"/>
                    <a:pt x="34781" y="32861"/>
                  </a:cubicBezTo>
                  <a:cubicBezTo>
                    <a:pt x="34719" y="32873"/>
                    <a:pt x="34661" y="32879"/>
                    <a:pt x="34608" y="32879"/>
                  </a:cubicBezTo>
                  <a:cubicBezTo>
                    <a:pt x="34603" y="32879"/>
                    <a:pt x="34599" y="32879"/>
                    <a:pt x="34595" y="32879"/>
                  </a:cubicBezTo>
                  <a:lnTo>
                    <a:pt x="34595" y="32879"/>
                  </a:lnTo>
                  <a:cubicBezTo>
                    <a:pt x="34594" y="32878"/>
                    <a:pt x="34593" y="32878"/>
                    <a:pt x="34593" y="32878"/>
                  </a:cubicBezTo>
                  <a:cubicBezTo>
                    <a:pt x="34592" y="32878"/>
                    <a:pt x="34592" y="32879"/>
                    <a:pt x="34591" y="32879"/>
                  </a:cubicBezTo>
                  <a:lnTo>
                    <a:pt x="34591" y="32879"/>
                  </a:lnTo>
                  <a:cubicBezTo>
                    <a:pt x="33878" y="32863"/>
                    <a:pt x="33908" y="31807"/>
                    <a:pt x="33908" y="31807"/>
                  </a:cubicBezTo>
                  <a:cubicBezTo>
                    <a:pt x="33054" y="31788"/>
                    <a:pt x="33309" y="30680"/>
                    <a:pt x="33309" y="30680"/>
                  </a:cubicBezTo>
                  <a:cubicBezTo>
                    <a:pt x="32823" y="30570"/>
                    <a:pt x="32709" y="30061"/>
                    <a:pt x="33187" y="29666"/>
                  </a:cubicBezTo>
                  <a:cubicBezTo>
                    <a:pt x="33038" y="29666"/>
                    <a:pt x="32933" y="29572"/>
                    <a:pt x="33085" y="29302"/>
                  </a:cubicBezTo>
                  <a:cubicBezTo>
                    <a:pt x="33325" y="28870"/>
                    <a:pt x="33580" y="28406"/>
                    <a:pt x="34400" y="28406"/>
                  </a:cubicBezTo>
                  <a:close/>
                  <a:moveTo>
                    <a:pt x="19422" y="29854"/>
                  </a:moveTo>
                  <a:cubicBezTo>
                    <a:pt x="20815" y="29979"/>
                    <a:pt x="22420" y="30077"/>
                    <a:pt x="24020" y="30077"/>
                  </a:cubicBezTo>
                  <a:cubicBezTo>
                    <a:pt x="24508" y="30077"/>
                    <a:pt x="24996" y="30068"/>
                    <a:pt x="25477" y="30047"/>
                  </a:cubicBezTo>
                  <a:cubicBezTo>
                    <a:pt x="25932" y="30028"/>
                    <a:pt x="26319" y="30019"/>
                    <a:pt x="26646" y="30019"/>
                  </a:cubicBezTo>
                  <a:cubicBezTo>
                    <a:pt x="29762" y="30019"/>
                    <a:pt x="27310" y="30819"/>
                    <a:pt x="24713" y="30939"/>
                  </a:cubicBezTo>
                  <a:cubicBezTo>
                    <a:pt x="24280" y="30959"/>
                    <a:pt x="23848" y="30968"/>
                    <a:pt x="23429" y="30968"/>
                  </a:cubicBezTo>
                  <a:cubicBezTo>
                    <a:pt x="21312" y="30968"/>
                    <a:pt x="19529" y="30752"/>
                    <a:pt x="19528" y="30752"/>
                  </a:cubicBezTo>
                  <a:lnTo>
                    <a:pt x="19528" y="30752"/>
                  </a:lnTo>
                  <a:cubicBezTo>
                    <a:pt x="19529" y="30752"/>
                    <a:pt x="21000" y="31499"/>
                    <a:pt x="25386" y="32078"/>
                  </a:cubicBezTo>
                  <a:cubicBezTo>
                    <a:pt x="25739" y="32125"/>
                    <a:pt x="26045" y="32191"/>
                    <a:pt x="26314" y="32270"/>
                  </a:cubicBezTo>
                  <a:cubicBezTo>
                    <a:pt x="26642" y="32908"/>
                    <a:pt x="26916" y="33680"/>
                    <a:pt x="27143" y="34491"/>
                  </a:cubicBezTo>
                  <a:cubicBezTo>
                    <a:pt x="26399" y="35156"/>
                    <a:pt x="24934" y="35714"/>
                    <a:pt x="22946" y="35796"/>
                  </a:cubicBezTo>
                  <a:cubicBezTo>
                    <a:pt x="22111" y="35831"/>
                    <a:pt x="21332" y="35844"/>
                    <a:pt x="20635" y="35844"/>
                  </a:cubicBezTo>
                  <a:cubicBezTo>
                    <a:pt x="18627" y="35844"/>
                    <a:pt x="17301" y="35737"/>
                    <a:pt x="17301" y="35737"/>
                  </a:cubicBezTo>
                  <a:lnTo>
                    <a:pt x="17301" y="35737"/>
                  </a:lnTo>
                  <a:cubicBezTo>
                    <a:pt x="17301" y="35737"/>
                    <a:pt x="18801" y="36542"/>
                    <a:pt x="23624" y="36684"/>
                  </a:cubicBezTo>
                  <a:cubicBezTo>
                    <a:pt x="26298" y="36763"/>
                    <a:pt x="27923" y="37202"/>
                    <a:pt x="26217" y="37402"/>
                  </a:cubicBezTo>
                  <a:cubicBezTo>
                    <a:pt x="25046" y="37539"/>
                    <a:pt x="23805" y="37574"/>
                    <a:pt x="22845" y="37574"/>
                  </a:cubicBezTo>
                  <a:cubicBezTo>
                    <a:pt x="21848" y="37574"/>
                    <a:pt x="21153" y="37537"/>
                    <a:pt x="21153" y="37537"/>
                  </a:cubicBezTo>
                  <a:lnTo>
                    <a:pt x="21153" y="37537"/>
                  </a:lnTo>
                  <a:cubicBezTo>
                    <a:pt x="21153" y="37537"/>
                    <a:pt x="23788" y="38067"/>
                    <a:pt x="26131" y="38764"/>
                  </a:cubicBezTo>
                  <a:cubicBezTo>
                    <a:pt x="26360" y="38831"/>
                    <a:pt x="26560" y="38900"/>
                    <a:pt x="26741" y="38974"/>
                  </a:cubicBezTo>
                  <a:cubicBezTo>
                    <a:pt x="26466" y="39011"/>
                    <a:pt x="26169" y="39053"/>
                    <a:pt x="25841" y="39086"/>
                  </a:cubicBezTo>
                  <a:cubicBezTo>
                    <a:pt x="25460" y="39128"/>
                    <a:pt x="25048" y="39172"/>
                    <a:pt x="24609" y="39200"/>
                  </a:cubicBezTo>
                  <a:cubicBezTo>
                    <a:pt x="24172" y="39241"/>
                    <a:pt x="23711" y="39256"/>
                    <a:pt x="23235" y="39280"/>
                  </a:cubicBezTo>
                  <a:cubicBezTo>
                    <a:pt x="22758" y="39300"/>
                    <a:pt x="22265" y="39299"/>
                    <a:pt x="21767" y="39303"/>
                  </a:cubicBezTo>
                  <a:cubicBezTo>
                    <a:pt x="21269" y="39284"/>
                    <a:pt x="20764" y="39289"/>
                    <a:pt x="20260" y="39250"/>
                  </a:cubicBezTo>
                  <a:cubicBezTo>
                    <a:pt x="19757" y="39213"/>
                    <a:pt x="19254" y="39194"/>
                    <a:pt x="18764" y="39125"/>
                  </a:cubicBezTo>
                  <a:cubicBezTo>
                    <a:pt x="18519" y="39097"/>
                    <a:pt x="18277" y="39068"/>
                    <a:pt x="18038" y="39039"/>
                  </a:cubicBezTo>
                  <a:cubicBezTo>
                    <a:pt x="17797" y="39012"/>
                    <a:pt x="17565" y="38961"/>
                    <a:pt x="17334" y="38925"/>
                  </a:cubicBezTo>
                  <a:cubicBezTo>
                    <a:pt x="17105" y="38885"/>
                    <a:pt x="16879" y="38846"/>
                    <a:pt x="16657" y="38807"/>
                  </a:cubicBezTo>
                  <a:cubicBezTo>
                    <a:pt x="16437" y="38769"/>
                    <a:pt x="16226" y="38709"/>
                    <a:pt x="16019" y="38663"/>
                  </a:cubicBezTo>
                  <a:cubicBezTo>
                    <a:pt x="15609" y="38561"/>
                    <a:pt x="15214" y="38487"/>
                    <a:pt x="14866" y="38364"/>
                  </a:cubicBezTo>
                  <a:cubicBezTo>
                    <a:pt x="14517" y="38255"/>
                    <a:pt x="14197" y="38156"/>
                    <a:pt x="13913" y="38067"/>
                  </a:cubicBezTo>
                  <a:cubicBezTo>
                    <a:pt x="13890" y="38059"/>
                    <a:pt x="13871" y="38051"/>
                    <a:pt x="13848" y="38042"/>
                  </a:cubicBezTo>
                  <a:lnTo>
                    <a:pt x="13848" y="38042"/>
                  </a:lnTo>
                  <a:cubicBezTo>
                    <a:pt x="13883" y="38046"/>
                    <a:pt x="13918" y="38051"/>
                    <a:pt x="13955" y="38054"/>
                  </a:cubicBezTo>
                  <a:cubicBezTo>
                    <a:pt x="14333" y="38087"/>
                    <a:pt x="14707" y="38098"/>
                    <a:pt x="15029" y="38098"/>
                  </a:cubicBezTo>
                  <a:cubicBezTo>
                    <a:pt x="15589" y="38098"/>
                    <a:pt x="15994" y="38066"/>
                    <a:pt x="15994" y="38066"/>
                  </a:cubicBezTo>
                  <a:cubicBezTo>
                    <a:pt x="15994" y="38066"/>
                    <a:pt x="15000" y="37852"/>
                    <a:pt x="14086" y="37487"/>
                  </a:cubicBezTo>
                  <a:cubicBezTo>
                    <a:pt x="13857" y="37397"/>
                    <a:pt x="13636" y="37299"/>
                    <a:pt x="13438" y="37198"/>
                  </a:cubicBezTo>
                  <a:cubicBezTo>
                    <a:pt x="13338" y="37151"/>
                    <a:pt x="13248" y="37093"/>
                    <a:pt x="13163" y="37045"/>
                  </a:cubicBezTo>
                  <a:cubicBezTo>
                    <a:pt x="13073" y="36998"/>
                    <a:pt x="13005" y="36943"/>
                    <a:pt x="12936" y="36897"/>
                  </a:cubicBezTo>
                  <a:cubicBezTo>
                    <a:pt x="12864" y="36853"/>
                    <a:pt x="12817" y="36803"/>
                    <a:pt x="12768" y="36764"/>
                  </a:cubicBezTo>
                  <a:cubicBezTo>
                    <a:pt x="12760" y="36758"/>
                    <a:pt x="12755" y="36752"/>
                    <a:pt x="12747" y="36746"/>
                  </a:cubicBezTo>
                  <a:cubicBezTo>
                    <a:pt x="12852" y="35752"/>
                    <a:pt x="12803" y="34935"/>
                    <a:pt x="12619" y="33587"/>
                  </a:cubicBezTo>
                  <a:lnTo>
                    <a:pt x="12619" y="33587"/>
                  </a:lnTo>
                  <a:cubicBezTo>
                    <a:pt x="12648" y="33593"/>
                    <a:pt x="12674" y="33599"/>
                    <a:pt x="12703" y="33603"/>
                  </a:cubicBezTo>
                  <a:cubicBezTo>
                    <a:pt x="12931" y="33653"/>
                    <a:pt x="13167" y="33684"/>
                    <a:pt x="13413" y="33717"/>
                  </a:cubicBezTo>
                  <a:cubicBezTo>
                    <a:pt x="13657" y="33756"/>
                    <a:pt x="13908" y="33777"/>
                    <a:pt x="14164" y="33803"/>
                  </a:cubicBezTo>
                  <a:cubicBezTo>
                    <a:pt x="14416" y="33832"/>
                    <a:pt x="14675" y="33842"/>
                    <a:pt x="14930" y="33863"/>
                  </a:cubicBezTo>
                  <a:cubicBezTo>
                    <a:pt x="15666" y="33908"/>
                    <a:pt x="16396" y="33922"/>
                    <a:pt x="17031" y="33922"/>
                  </a:cubicBezTo>
                  <a:cubicBezTo>
                    <a:pt x="18166" y="33922"/>
                    <a:pt x="18994" y="33876"/>
                    <a:pt x="18994" y="33876"/>
                  </a:cubicBezTo>
                  <a:cubicBezTo>
                    <a:pt x="18994" y="33876"/>
                    <a:pt x="18498" y="33777"/>
                    <a:pt x="17765" y="33601"/>
                  </a:cubicBezTo>
                  <a:cubicBezTo>
                    <a:pt x="17033" y="33425"/>
                    <a:pt x="16060" y="33171"/>
                    <a:pt x="15118" y="32863"/>
                  </a:cubicBezTo>
                  <a:cubicBezTo>
                    <a:pt x="15088" y="32854"/>
                    <a:pt x="15059" y="32843"/>
                    <a:pt x="15030" y="32834"/>
                  </a:cubicBezTo>
                  <a:cubicBezTo>
                    <a:pt x="16867" y="32423"/>
                    <a:pt x="18564" y="31492"/>
                    <a:pt x="19422" y="29854"/>
                  </a:cubicBezTo>
                  <a:close/>
                  <a:moveTo>
                    <a:pt x="20760" y="48636"/>
                  </a:moveTo>
                  <a:lnTo>
                    <a:pt x="20760" y="48636"/>
                  </a:lnTo>
                  <a:cubicBezTo>
                    <a:pt x="20760" y="48636"/>
                    <a:pt x="20592" y="49491"/>
                    <a:pt x="20307" y="50764"/>
                  </a:cubicBezTo>
                  <a:cubicBezTo>
                    <a:pt x="20162" y="51401"/>
                    <a:pt x="19998" y="52145"/>
                    <a:pt x="19841" y="52942"/>
                  </a:cubicBezTo>
                  <a:cubicBezTo>
                    <a:pt x="19766" y="53341"/>
                    <a:pt x="19696" y="53756"/>
                    <a:pt x="19652" y="54178"/>
                  </a:cubicBezTo>
                  <a:cubicBezTo>
                    <a:pt x="19598" y="54593"/>
                    <a:pt x="19622" y="55032"/>
                    <a:pt x="19590" y="55469"/>
                  </a:cubicBezTo>
                  <a:cubicBezTo>
                    <a:pt x="19459" y="57221"/>
                    <a:pt x="19011" y="58915"/>
                    <a:pt x="18660" y="60171"/>
                  </a:cubicBezTo>
                  <a:cubicBezTo>
                    <a:pt x="18484" y="60801"/>
                    <a:pt x="18317" y="61318"/>
                    <a:pt x="18206" y="61682"/>
                  </a:cubicBezTo>
                  <a:cubicBezTo>
                    <a:pt x="18092" y="62044"/>
                    <a:pt x="18026" y="62252"/>
                    <a:pt x="18026" y="62252"/>
                  </a:cubicBezTo>
                  <a:cubicBezTo>
                    <a:pt x="18026" y="62252"/>
                    <a:pt x="18253" y="61412"/>
                    <a:pt x="18568" y="60147"/>
                  </a:cubicBezTo>
                  <a:cubicBezTo>
                    <a:pt x="18729" y="59513"/>
                    <a:pt x="18899" y="58773"/>
                    <a:pt x="19062" y="57975"/>
                  </a:cubicBezTo>
                  <a:cubicBezTo>
                    <a:pt x="19221" y="57179"/>
                    <a:pt x="19370" y="56321"/>
                    <a:pt x="19418" y="55460"/>
                  </a:cubicBezTo>
                  <a:cubicBezTo>
                    <a:pt x="19452" y="55030"/>
                    <a:pt x="19432" y="54595"/>
                    <a:pt x="19489" y="54160"/>
                  </a:cubicBezTo>
                  <a:cubicBezTo>
                    <a:pt x="19538" y="53730"/>
                    <a:pt x="19613" y="53314"/>
                    <a:pt x="19692" y="52913"/>
                  </a:cubicBezTo>
                  <a:cubicBezTo>
                    <a:pt x="19857" y="52111"/>
                    <a:pt x="20052" y="51375"/>
                    <a:pt x="20211" y="50741"/>
                  </a:cubicBezTo>
                  <a:cubicBezTo>
                    <a:pt x="20540" y="49479"/>
                    <a:pt x="20760" y="48636"/>
                    <a:pt x="20760" y="48636"/>
                  </a:cubicBezTo>
                  <a:close/>
                  <a:moveTo>
                    <a:pt x="30578" y="29369"/>
                  </a:moveTo>
                  <a:cubicBezTo>
                    <a:pt x="30578" y="29370"/>
                    <a:pt x="30587" y="29507"/>
                    <a:pt x="30600" y="29765"/>
                  </a:cubicBezTo>
                  <a:cubicBezTo>
                    <a:pt x="30613" y="30023"/>
                    <a:pt x="30621" y="30405"/>
                    <a:pt x="30609" y="30889"/>
                  </a:cubicBezTo>
                  <a:cubicBezTo>
                    <a:pt x="30591" y="31373"/>
                    <a:pt x="30543" y="31961"/>
                    <a:pt x="30463" y="32630"/>
                  </a:cubicBezTo>
                  <a:cubicBezTo>
                    <a:pt x="30387" y="33300"/>
                    <a:pt x="30284" y="34053"/>
                    <a:pt x="30233" y="34879"/>
                  </a:cubicBezTo>
                  <a:cubicBezTo>
                    <a:pt x="30187" y="35704"/>
                    <a:pt x="30192" y="36607"/>
                    <a:pt x="30305" y="37543"/>
                  </a:cubicBezTo>
                  <a:cubicBezTo>
                    <a:pt x="30418" y="38483"/>
                    <a:pt x="30668" y="39454"/>
                    <a:pt x="30924" y="40457"/>
                  </a:cubicBezTo>
                  <a:cubicBezTo>
                    <a:pt x="31183" y="41462"/>
                    <a:pt x="31444" y="42505"/>
                    <a:pt x="31637" y="43580"/>
                  </a:cubicBezTo>
                  <a:cubicBezTo>
                    <a:pt x="31837" y="44658"/>
                    <a:pt x="31981" y="45758"/>
                    <a:pt x="32064" y="46863"/>
                  </a:cubicBezTo>
                  <a:cubicBezTo>
                    <a:pt x="32223" y="49079"/>
                    <a:pt x="32100" y="51300"/>
                    <a:pt x="31953" y="53367"/>
                  </a:cubicBezTo>
                  <a:cubicBezTo>
                    <a:pt x="31884" y="54401"/>
                    <a:pt x="31800" y="55401"/>
                    <a:pt x="31792" y="56348"/>
                  </a:cubicBezTo>
                  <a:cubicBezTo>
                    <a:pt x="31785" y="56584"/>
                    <a:pt x="31798" y="56816"/>
                    <a:pt x="31804" y="57045"/>
                  </a:cubicBezTo>
                  <a:cubicBezTo>
                    <a:pt x="31824" y="57274"/>
                    <a:pt x="31844" y="57501"/>
                    <a:pt x="31864" y="57723"/>
                  </a:cubicBezTo>
                  <a:cubicBezTo>
                    <a:pt x="31906" y="58170"/>
                    <a:pt x="31906" y="58606"/>
                    <a:pt x="31884" y="59023"/>
                  </a:cubicBezTo>
                  <a:cubicBezTo>
                    <a:pt x="31845" y="59855"/>
                    <a:pt x="31731" y="60610"/>
                    <a:pt x="31643" y="61277"/>
                  </a:cubicBezTo>
                  <a:cubicBezTo>
                    <a:pt x="31550" y="61945"/>
                    <a:pt x="31476" y="62528"/>
                    <a:pt x="31436" y="63010"/>
                  </a:cubicBezTo>
                  <a:cubicBezTo>
                    <a:pt x="31393" y="63492"/>
                    <a:pt x="31387" y="63873"/>
                    <a:pt x="31387" y="64131"/>
                  </a:cubicBezTo>
                  <a:cubicBezTo>
                    <a:pt x="31394" y="64381"/>
                    <a:pt x="31399" y="64515"/>
                    <a:pt x="31399" y="64526"/>
                  </a:cubicBezTo>
                  <a:lnTo>
                    <a:pt x="31399" y="64529"/>
                  </a:lnTo>
                  <a:cubicBezTo>
                    <a:pt x="31399" y="64529"/>
                    <a:pt x="31393" y="64392"/>
                    <a:pt x="31381" y="64131"/>
                  </a:cubicBezTo>
                  <a:cubicBezTo>
                    <a:pt x="31375" y="63873"/>
                    <a:pt x="31374" y="63492"/>
                    <a:pt x="31408" y="63008"/>
                  </a:cubicBezTo>
                  <a:cubicBezTo>
                    <a:pt x="31437" y="62525"/>
                    <a:pt x="31502" y="61939"/>
                    <a:pt x="31581" y="61271"/>
                  </a:cubicBezTo>
                  <a:cubicBezTo>
                    <a:pt x="31656" y="60601"/>
                    <a:pt x="31755" y="59847"/>
                    <a:pt x="31786" y="59020"/>
                  </a:cubicBezTo>
                  <a:cubicBezTo>
                    <a:pt x="31805" y="58606"/>
                    <a:pt x="31798" y="58175"/>
                    <a:pt x="31753" y="57734"/>
                  </a:cubicBezTo>
                  <a:cubicBezTo>
                    <a:pt x="31731" y="57511"/>
                    <a:pt x="31708" y="57285"/>
                    <a:pt x="31684" y="57055"/>
                  </a:cubicBezTo>
                  <a:cubicBezTo>
                    <a:pt x="31676" y="56823"/>
                    <a:pt x="31659" y="56585"/>
                    <a:pt x="31664" y="56348"/>
                  </a:cubicBezTo>
                  <a:cubicBezTo>
                    <a:pt x="31663" y="55393"/>
                    <a:pt x="31733" y="54390"/>
                    <a:pt x="31800" y="53356"/>
                  </a:cubicBezTo>
                  <a:cubicBezTo>
                    <a:pt x="31939" y="51288"/>
                    <a:pt x="32053" y="49077"/>
                    <a:pt x="31887" y="46875"/>
                  </a:cubicBezTo>
                  <a:cubicBezTo>
                    <a:pt x="31809" y="45775"/>
                    <a:pt x="31671" y="44678"/>
                    <a:pt x="31480" y="43611"/>
                  </a:cubicBezTo>
                  <a:cubicBezTo>
                    <a:pt x="31292" y="42540"/>
                    <a:pt x="31037" y="41502"/>
                    <a:pt x="30779" y="40496"/>
                  </a:cubicBezTo>
                  <a:cubicBezTo>
                    <a:pt x="30523" y="39492"/>
                    <a:pt x="30286" y="38510"/>
                    <a:pt x="30180" y="37561"/>
                  </a:cubicBezTo>
                  <a:cubicBezTo>
                    <a:pt x="30077" y="36609"/>
                    <a:pt x="30081" y="35708"/>
                    <a:pt x="30134" y="34875"/>
                  </a:cubicBezTo>
                  <a:cubicBezTo>
                    <a:pt x="30194" y="34044"/>
                    <a:pt x="30312" y="33292"/>
                    <a:pt x="30402" y="32623"/>
                  </a:cubicBezTo>
                  <a:cubicBezTo>
                    <a:pt x="30494" y="31956"/>
                    <a:pt x="30553" y="31371"/>
                    <a:pt x="30580" y="30889"/>
                  </a:cubicBezTo>
                  <a:cubicBezTo>
                    <a:pt x="30602" y="30406"/>
                    <a:pt x="30602" y="30027"/>
                    <a:pt x="30594" y="29767"/>
                  </a:cubicBezTo>
                  <a:cubicBezTo>
                    <a:pt x="30583" y="29508"/>
                    <a:pt x="30578" y="29370"/>
                    <a:pt x="30578" y="29369"/>
                  </a:cubicBezTo>
                  <a:close/>
                  <a:moveTo>
                    <a:pt x="31400" y="64529"/>
                  </a:moveTo>
                  <a:lnTo>
                    <a:pt x="31400" y="64529"/>
                  </a:lnTo>
                  <a:cubicBezTo>
                    <a:pt x="31406" y="64640"/>
                    <a:pt x="31416" y="64741"/>
                    <a:pt x="31424" y="64836"/>
                  </a:cubicBezTo>
                  <a:cubicBezTo>
                    <a:pt x="31414" y="64741"/>
                    <a:pt x="31406" y="64640"/>
                    <a:pt x="31400" y="64529"/>
                  </a:cubicBezTo>
                  <a:close/>
                  <a:moveTo>
                    <a:pt x="17595" y="65538"/>
                  </a:moveTo>
                  <a:cubicBezTo>
                    <a:pt x="17595" y="65539"/>
                    <a:pt x="17592" y="65641"/>
                    <a:pt x="17589" y="65820"/>
                  </a:cubicBezTo>
                  <a:cubicBezTo>
                    <a:pt x="17579" y="65999"/>
                    <a:pt x="17571" y="66257"/>
                    <a:pt x="17522" y="66562"/>
                  </a:cubicBezTo>
                  <a:cubicBezTo>
                    <a:pt x="17474" y="66865"/>
                    <a:pt x="17401" y="67224"/>
                    <a:pt x="17266" y="67588"/>
                  </a:cubicBezTo>
                  <a:cubicBezTo>
                    <a:pt x="17193" y="67769"/>
                    <a:pt x="17115" y="67950"/>
                    <a:pt x="17027" y="68134"/>
                  </a:cubicBezTo>
                  <a:cubicBezTo>
                    <a:pt x="16941" y="68318"/>
                    <a:pt x="16851" y="68502"/>
                    <a:pt x="16750" y="68683"/>
                  </a:cubicBezTo>
                  <a:cubicBezTo>
                    <a:pt x="16545" y="69043"/>
                    <a:pt x="16319" y="69392"/>
                    <a:pt x="16057" y="69683"/>
                  </a:cubicBezTo>
                  <a:cubicBezTo>
                    <a:pt x="15797" y="69974"/>
                    <a:pt x="15500" y="70198"/>
                    <a:pt x="15227" y="70347"/>
                  </a:cubicBezTo>
                  <a:cubicBezTo>
                    <a:pt x="14953" y="70498"/>
                    <a:pt x="14702" y="70568"/>
                    <a:pt x="14528" y="70610"/>
                  </a:cubicBezTo>
                  <a:cubicBezTo>
                    <a:pt x="14353" y="70648"/>
                    <a:pt x="14251" y="70663"/>
                    <a:pt x="14251" y="70663"/>
                  </a:cubicBezTo>
                  <a:cubicBezTo>
                    <a:pt x="14251" y="70663"/>
                    <a:pt x="14258" y="70662"/>
                    <a:pt x="14268" y="70657"/>
                  </a:cubicBezTo>
                  <a:lnTo>
                    <a:pt x="14268" y="70657"/>
                  </a:lnTo>
                  <a:cubicBezTo>
                    <a:pt x="14252" y="70661"/>
                    <a:pt x="14236" y="70664"/>
                    <a:pt x="14220" y="70666"/>
                  </a:cubicBezTo>
                  <a:lnTo>
                    <a:pt x="14220" y="70666"/>
                  </a:lnTo>
                  <a:cubicBezTo>
                    <a:pt x="14241" y="70662"/>
                    <a:pt x="14261" y="70658"/>
                    <a:pt x="14282" y="70655"/>
                  </a:cubicBezTo>
                  <a:cubicBezTo>
                    <a:pt x="14322" y="70641"/>
                    <a:pt x="14403" y="70617"/>
                    <a:pt x="14521" y="70581"/>
                  </a:cubicBezTo>
                  <a:cubicBezTo>
                    <a:pt x="14603" y="70549"/>
                    <a:pt x="14707" y="70516"/>
                    <a:pt x="14818" y="70461"/>
                  </a:cubicBezTo>
                  <a:cubicBezTo>
                    <a:pt x="14930" y="70410"/>
                    <a:pt x="15053" y="70343"/>
                    <a:pt x="15180" y="70265"/>
                  </a:cubicBezTo>
                  <a:cubicBezTo>
                    <a:pt x="15308" y="70185"/>
                    <a:pt x="15441" y="70091"/>
                    <a:pt x="15568" y="69973"/>
                  </a:cubicBezTo>
                  <a:cubicBezTo>
                    <a:pt x="15699" y="69863"/>
                    <a:pt x="15819" y="69724"/>
                    <a:pt x="15946" y="69585"/>
                  </a:cubicBezTo>
                  <a:cubicBezTo>
                    <a:pt x="16193" y="69300"/>
                    <a:pt x="16408" y="68957"/>
                    <a:pt x="16601" y="68602"/>
                  </a:cubicBezTo>
                  <a:cubicBezTo>
                    <a:pt x="16702" y="68426"/>
                    <a:pt x="16796" y="68246"/>
                    <a:pt x="16883" y="68066"/>
                  </a:cubicBezTo>
                  <a:cubicBezTo>
                    <a:pt x="16973" y="67890"/>
                    <a:pt x="17054" y="67707"/>
                    <a:pt x="17122" y="67534"/>
                  </a:cubicBezTo>
                  <a:cubicBezTo>
                    <a:pt x="17260" y="67181"/>
                    <a:pt x="17362" y="66842"/>
                    <a:pt x="17424" y="66543"/>
                  </a:cubicBezTo>
                  <a:cubicBezTo>
                    <a:pt x="17487" y="66246"/>
                    <a:pt x="17530" y="65995"/>
                    <a:pt x="17554" y="65816"/>
                  </a:cubicBezTo>
                  <a:cubicBezTo>
                    <a:pt x="17579" y="65639"/>
                    <a:pt x="17595" y="65539"/>
                    <a:pt x="17595" y="65538"/>
                  </a:cubicBezTo>
                  <a:close/>
                  <a:moveTo>
                    <a:pt x="12211" y="39832"/>
                  </a:moveTo>
                  <a:cubicBezTo>
                    <a:pt x="12305" y="39856"/>
                    <a:pt x="12413" y="39880"/>
                    <a:pt x="12536" y="39911"/>
                  </a:cubicBezTo>
                  <a:cubicBezTo>
                    <a:pt x="12768" y="39966"/>
                    <a:pt x="13048" y="40038"/>
                    <a:pt x="13373" y="40108"/>
                  </a:cubicBezTo>
                  <a:cubicBezTo>
                    <a:pt x="13698" y="40161"/>
                    <a:pt x="14064" y="40221"/>
                    <a:pt x="14464" y="40287"/>
                  </a:cubicBezTo>
                  <a:cubicBezTo>
                    <a:pt x="14863" y="40363"/>
                    <a:pt x="15300" y="40386"/>
                    <a:pt x="15756" y="40431"/>
                  </a:cubicBezTo>
                  <a:cubicBezTo>
                    <a:pt x="15985" y="40449"/>
                    <a:pt x="16220" y="40480"/>
                    <a:pt x="16459" y="40488"/>
                  </a:cubicBezTo>
                  <a:cubicBezTo>
                    <a:pt x="16699" y="40495"/>
                    <a:pt x="16945" y="40503"/>
                    <a:pt x="17193" y="40510"/>
                  </a:cubicBezTo>
                  <a:cubicBezTo>
                    <a:pt x="17391" y="40520"/>
                    <a:pt x="17592" y="40524"/>
                    <a:pt x="17794" y="40524"/>
                  </a:cubicBezTo>
                  <a:cubicBezTo>
                    <a:pt x="18099" y="40524"/>
                    <a:pt x="18408" y="40515"/>
                    <a:pt x="18720" y="40504"/>
                  </a:cubicBezTo>
                  <a:cubicBezTo>
                    <a:pt x="19238" y="40503"/>
                    <a:pt x="19762" y="40449"/>
                    <a:pt x="20284" y="40416"/>
                  </a:cubicBezTo>
                  <a:cubicBezTo>
                    <a:pt x="20807" y="40382"/>
                    <a:pt x="21325" y="40302"/>
                    <a:pt x="21835" y="40248"/>
                  </a:cubicBezTo>
                  <a:cubicBezTo>
                    <a:pt x="21882" y="40241"/>
                    <a:pt x="21928" y="40234"/>
                    <a:pt x="21974" y="40228"/>
                  </a:cubicBezTo>
                  <a:lnTo>
                    <a:pt x="21974" y="40228"/>
                  </a:lnTo>
                  <a:cubicBezTo>
                    <a:pt x="21204" y="40377"/>
                    <a:pt x="20431" y="40517"/>
                    <a:pt x="19699" y="40617"/>
                  </a:cubicBezTo>
                  <a:cubicBezTo>
                    <a:pt x="19326" y="40671"/>
                    <a:pt x="18966" y="40718"/>
                    <a:pt x="18623" y="40753"/>
                  </a:cubicBezTo>
                  <a:cubicBezTo>
                    <a:pt x="18278" y="40797"/>
                    <a:pt x="17955" y="40819"/>
                    <a:pt x="17652" y="40850"/>
                  </a:cubicBezTo>
                  <a:cubicBezTo>
                    <a:pt x="17049" y="40894"/>
                    <a:pt x="16546" y="40919"/>
                    <a:pt x="16193" y="40926"/>
                  </a:cubicBezTo>
                  <a:cubicBezTo>
                    <a:pt x="16075" y="40928"/>
                    <a:pt x="15973" y="40929"/>
                    <a:pt x="15891" y="40929"/>
                  </a:cubicBezTo>
                  <a:cubicBezTo>
                    <a:pt x="15726" y="40929"/>
                    <a:pt x="15637" y="40926"/>
                    <a:pt x="15637" y="40926"/>
                  </a:cubicBezTo>
                  <a:lnTo>
                    <a:pt x="15637" y="40926"/>
                  </a:lnTo>
                  <a:cubicBezTo>
                    <a:pt x="15637" y="40926"/>
                    <a:pt x="15833" y="40973"/>
                    <a:pt x="16183" y="41038"/>
                  </a:cubicBezTo>
                  <a:cubicBezTo>
                    <a:pt x="16532" y="41102"/>
                    <a:pt x="17036" y="41180"/>
                    <a:pt x="17644" y="41256"/>
                  </a:cubicBezTo>
                  <a:cubicBezTo>
                    <a:pt x="17948" y="41289"/>
                    <a:pt x="18278" y="41333"/>
                    <a:pt x="18627" y="41360"/>
                  </a:cubicBezTo>
                  <a:cubicBezTo>
                    <a:pt x="18979" y="41393"/>
                    <a:pt x="19348" y="41420"/>
                    <a:pt x="19731" y="41443"/>
                  </a:cubicBezTo>
                  <a:cubicBezTo>
                    <a:pt x="20498" y="41494"/>
                    <a:pt x="21318" y="41514"/>
                    <a:pt x="22142" y="41521"/>
                  </a:cubicBezTo>
                  <a:cubicBezTo>
                    <a:pt x="22553" y="41516"/>
                    <a:pt x="22965" y="41510"/>
                    <a:pt x="23370" y="41508"/>
                  </a:cubicBezTo>
                  <a:cubicBezTo>
                    <a:pt x="23776" y="41491"/>
                    <a:pt x="24176" y="41478"/>
                    <a:pt x="24562" y="41463"/>
                  </a:cubicBezTo>
                  <a:cubicBezTo>
                    <a:pt x="24948" y="41440"/>
                    <a:pt x="25322" y="41416"/>
                    <a:pt x="25676" y="41395"/>
                  </a:cubicBezTo>
                  <a:cubicBezTo>
                    <a:pt x="26032" y="41371"/>
                    <a:pt x="26365" y="41336"/>
                    <a:pt x="26675" y="41309"/>
                  </a:cubicBezTo>
                  <a:cubicBezTo>
                    <a:pt x="27296" y="41260"/>
                    <a:pt x="27809" y="41188"/>
                    <a:pt x="28169" y="41148"/>
                  </a:cubicBezTo>
                  <a:cubicBezTo>
                    <a:pt x="28193" y="41145"/>
                    <a:pt x="28213" y="41142"/>
                    <a:pt x="28233" y="41140"/>
                  </a:cubicBezTo>
                  <a:cubicBezTo>
                    <a:pt x="28406" y="42046"/>
                    <a:pt x="28523" y="43338"/>
                    <a:pt x="28728" y="45242"/>
                  </a:cubicBezTo>
                  <a:cubicBezTo>
                    <a:pt x="28730" y="45261"/>
                    <a:pt x="28731" y="45277"/>
                    <a:pt x="28733" y="45294"/>
                  </a:cubicBezTo>
                  <a:cubicBezTo>
                    <a:pt x="28818" y="45299"/>
                    <a:pt x="28904" y="45304"/>
                    <a:pt x="28988" y="45305"/>
                  </a:cubicBezTo>
                  <a:cubicBezTo>
                    <a:pt x="29381" y="45332"/>
                    <a:pt x="29749" y="45370"/>
                    <a:pt x="30059" y="45422"/>
                  </a:cubicBezTo>
                  <a:cubicBezTo>
                    <a:pt x="30300" y="45456"/>
                    <a:pt x="30505" y="45497"/>
                    <a:pt x="30670" y="45534"/>
                  </a:cubicBezTo>
                  <a:cubicBezTo>
                    <a:pt x="30543" y="45536"/>
                    <a:pt x="30400" y="45540"/>
                    <a:pt x="30243" y="45547"/>
                  </a:cubicBezTo>
                  <a:cubicBezTo>
                    <a:pt x="29608" y="45567"/>
                    <a:pt x="28762" y="45619"/>
                    <a:pt x="27924" y="45713"/>
                  </a:cubicBezTo>
                  <a:cubicBezTo>
                    <a:pt x="27085" y="45806"/>
                    <a:pt x="26254" y="45939"/>
                    <a:pt x="25636" y="46063"/>
                  </a:cubicBezTo>
                  <a:cubicBezTo>
                    <a:pt x="25018" y="46187"/>
                    <a:pt x="24615" y="46299"/>
                    <a:pt x="24615" y="46299"/>
                  </a:cubicBezTo>
                  <a:cubicBezTo>
                    <a:pt x="24615" y="46299"/>
                    <a:pt x="25032" y="46255"/>
                    <a:pt x="25656" y="46232"/>
                  </a:cubicBezTo>
                  <a:cubicBezTo>
                    <a:pt x="25893" y="46224"/>
                    <a:pt x="26160" y="46219"/>
                    <a:pt x="26445" y="46219"/>
                  </a:cubicBezTo>
                  <a:cubicBezTo>
                    <a:pt x="26911" y="46219"/>
                    <a:pt x="27427" y="46231"/>
                    <a:pt x="27940" y="46259"/>
                  </a:cubicBezTo>
                  <a:cubicBezTo>
                    <a:pt x="28236" y="46275"/>
                    <a:pt x="28530" y="46295"/>
                    <a:pt x="28816" y="46318"/>
                  </a:cubicBezTo>
                  <a:cubicBezTo>
                    <a:pt x="28860" y="47156"/>
                    <a:pt x="28836" y="47799"/>
                    <a:pt x="28780" y="48352"/>
                  </a:cubicBezTo>
                  <a:cubicBezTo>
                    <a:pt x="29053" y="48339"/>
                    <a:pt x="29327" y="48329"/>
                    <a:pt x="29585" y="48325"/>
                  </a:cubicBezTo>
                  <a:cubicBezTo>
                    <a:pt x="29680" y="48324"/>
                    <a:pt x="29773" y="48323"/>
                    <a:pt x="29864" y="48323"/>
                  </a:cubicBezTo>
                  <a:cubicBezTo>
                    <a:pt x="30091" y="48323"/>
                    <a:pt x="30303" y="48328"/>
                    <a:pt x="30494" y="48337"/>
                  </a:cubicBezTo>
                  <a:cubicBezTo>
                    <a:pt x="31028" y="48356"/>
                    <a:pt x="31390" y="48407"/>
                    <a:pt x="31390" y="48407"/>
                  </a:cubicBezTo>
                  <a:cubicBezTo>
                    <a:pt x="31390" y="48407"/>
                    <a:pt x="31374" y="48414"/>
                    <a:pt x="31347" y="48425"/>
                  </a:cubicBezTo>
                  <a:cubicBezTo>
                    <a:pt x="31146" y="48457"/>
                    <a:pt x="29867" y="48653"/>
                    <a:pt x="28575" y="48790"/>
                  </a:cubicBezTo>
                  <a:cubicBezTo>
                    <a:pt x="27872" y="48868"/>
                    <a:pt x="27167" y="48928"/>
                    <a:pt x="26638" y="48963"/>
                  </a:cubicBezTo>
                  <a:cubicBezTo>
                    <a:pt x="26107" y="49001"/>
                    <a:pt x="25754" y="49010"/>
                    <a:pt x="25754" y="49010"/>
                  </a:cubicBezTo>
                  <a:cubicBezTo>
                    <a:pt x="25754" y="49010"/>
                    <a:pt x="26107" y="49034"/>
                    <a:pt x="26640" y="49051"/>
                  </a:cubicBezTo>
                  <a:cubicBezTo>
                    <a:pt x="27046" y="49062"/>
                    <a:pt x="27557" y="49071"/>
                    <a:pt x="28091" y="49071"/>
                  </a:cubicBezTo>
                  <a:cubicBezTo>
                    <a:pt x="28256" y="49071"/>
                    <a:pt x="28424" y="49070"/>
                    <a:pt x="28592" y="49068"/>
                  </a:cubicBezTo>
                  <a:cubicBezTo>
                    <a:pt x="28624" y="49068"/>
                    <a:pt x="28657" y="49068"/>
                    <a:pt x="28690" y="49065"/>
                  </a:cubicBezTo>
                  <a:lnTo>
                    <a:pt x="28690" y="49065"/>
                  </a:lnTo>
                  <a:cubicBezTo>
                    <a:pt x="28592" y="49715"/>
                    <a:pt x="28475" y="50301"/>
                    <a:pt x="28428" y="51063"/>
                  </a:cubicBezTo>
                  <a:cubicBezTo>
                    <a:pt x="28334" y="51090"/>
                    <a:pt x="28240" y="51117"/>
                    <a:pt x="28142" y="51147"/>
                  </a:cubicBezTo>
                  <a:cubicBezTo>
                    <a:pt x="27936" y="51217"/>
                    <a:pt x="27723" y="51254"/>
                    <a:pt x="27508" y="51303"/>
                  </a:cubicBezTo>
                  <a:cubicBezTo>
                    <a:pt x="27293" y="51359"/>
                    <a:pt x="27077" y="51375"/>
                    <a:pt x="26859" y="51413"/>
                  </a:cubicBezTo>
                  <a:cubicBezTo>
                    <a:pt x="26644" y="51440"/>
                    <a:pt x="26429" y="51450"/>
                    <a:pt x="26221" y="51465"/>
                  </a:cubicBezTo>
                  <a:cubicBezTo>
                    <a:pt x="26127" y="51465"/>
                    <a:pt x="26032" y="51467"/>
                    <a:pt x="25938" y="51467"/>
                  </a:cubicBezTo>
                  <a:cubicBezTo>
                    <a:pt x="25830" y="51467"/>
                    <a:pt x="25723" y="51464"/>
                    <a:pt x="25621" y="51454"/>
                  </a:cubicBezTo>
                  <a:cubicBezTo>
                    <a:pt x="25428" y="51448"/>
                    <a:pt x="25248" y="51421"/>
                    <a:pt x="25080" y="51399"/>
                  </a:cubicBezTo>
                  <a:cubicBezTo>
                    <a:pt x="24915" y="51370"/>
                    <a:pt x="24760" y="51344"/>
                    <a:pt x="24627" y="51307"/>
                  </a:cubicBezTo>
                  <a:cubicBezTo>
                    <a:pt x="24493" y="51274"/>
                    <a:pt x="24378" y="51235"/>
                    <a:pt x="24284" y="51205"/>
                  </a:cubicBezTo>
                  <a:cubicBezTo>
                    <a:pt x="24096" y="51137"/>
                    <a:pt x="23992" y="51084"/>
                    <a:pt x="23992" y="51084"/>
                  </a:cubicBezTo>
                  <a:lnTo>
                    <a:pt x="23992" y="51084"/>
                  </a:lnTo>
                  <a:cubicBezTo>
                    <a:pt x="23992" y="51084"/>
                    <a:pt x="24079" y="51159"/>
                    <a:pt x="24250" y="51272"/>
                  </a:cubicBezTo>
                  <a:cubicBezTo>
                    <a:pt x="24335" y="51325"/>
                    <a:pt x="24441" y="51391"/>
                    <a:pt x="24568" y="51456"/>
                  </a:cubicBezTo>
                  <a:cubicBezTo>
                    <a:pt x="24694" y="51527"/>
                    <a:pt x="24842" y="51590"/>
                    <a:pt x="25005" y="51661"/>
                  </a:cubicBezTo>
                  <a:cubicBezTo>
                    <a:pt x="25170" y="51724"/>
                    <a:pt x="25348" y="51797"/>
                    <a:pt x="25546" y="51852"/>
                  </a:cubicBezTo>
                  <a:cubicBezTo>
                    <a:pt x="25741" y="51919"/>
                    <a:pt x="25951" y="51962"/>
                    <a:pt x="26170" y="52013"/>
                  </a:cubicBezTo>
                  <a:cubicBezTo>
                    <a:pt x="26389" y="52053"/>
                    <a:pt x="26620" y="52096"/>
                    <a:pt x="26855" y="52123"/>
                  </a:cubicBezTo>
                  <a:cubicBezTo>
                    <a:pt x="27078" y="52138"/>
                    <a:pt x="27309" y="52173"/>
                    <a:pt x="27537" y="52173"/>
                  </a:cubicBezTo>
                  <a:cubicBezTo>
                    <a:pt x="27549" y="52173"/>
                    <a:pt x="27562" y="52173"/>
                    <a:pt x="27574" y="52173"/>
                  </a:cubicBezTo>
                  <a:cubicBezTo>
                    <a:pt x="27714" y="52175"/>
                    <a:pt x="27856" y="52180"/>
                    <a:pt x="27996" y="52180"/>
                  </a:cubicBezTo>
                  <a:cubicBezTo>
                    <a:pt x="28096" y="52180"/>
                    <a:pt x="28196" y="52177"/>
                    <a:pt x="28295" y="52170"/>
                  </a:cubicBezTo>
                  <a:cubicBezTo>
                    <a:pt x="28336" y="52166"/>
                    <a:pt x="28379" y="52165"/>
                    <a:pt x="28421" y="52163"/>
                  </a:cubicBezTo>
                  <a:cubicBezTo>
                    <a:pt x="28554" y="53111"/>
                    <a:pt x="29557" y="54597"/>
                    <a:pt x="29327" y="56733"/>
                  </a:cubicBezTo>
                  <a:cubicBezTo>
                    <a:pt x="29299" y="57007"/>
                    <a:pt x="29267" y="57270"/>
                    <a:pt x="29236" y="57527"/>
                  </a:cubicBezTo>
                  <a:cubicBezTo>
                    <a:pt x="29209" y="57538"/>
                    <a:pt x="29182" y="57550"/>
                    <a:pt x="29153" y="57558"/>
                  </a:cubicBezTo>
                  <a:cubicBezTo>
                    <a:pt x="29035" y="57593"/>
                    <a:pt x="28914" y="57641"/>
                    <a:pt x="28785" y="57673"/>
                  </a:cubicBezTo>
                  <a:cubicBezTo>
                    <a:pt x="28655" y="57704"/>
                    <a:pt x="28522" y="57744"/>
                    <a:pt x="28382" y="57767"/>
                  </a:cubicBezTo>
                  <a:cubicBezTo>
                    <a:pt x="28242" y="57787"/>
                    <a:pt x="28101" y="57822"/>
                    <a:pt x="27958" y="57833"/>
                  </a:cubicBezTo>
                  <a:cubicBezTo>
                    <a:pt x="27741" y="57859"/>
                    <a:pt x="27523" y="57872"/>
                    <a:pt x="27311" y="57872"/>
                  </a:cubicBezTo>
                  <a:cubicBezTo>
                    <a:pt x="27242" y="57872"/>
                    <a:pt x="27174" y="57871"/>
                    <a:pt x="27106" y="57868"/>
                  </a:cubicBezTo>
                  <a:cubicBezTo>
                    <a:pt x="26832" y="57858"/>
                    <a:pt x="26577" y="57832"/>
                    <a:pt x="26361" y="57793"/>
                  </a:cubicBezTo>
                  <a:cubicBezTo>
                    <a:pt x="25925" y="57720"/>
                    <a:pt x="25647" y="57614"/>
                    <a:pt x="25647" y="57614"/>
                  </a:cubicBezTo>
                  <a:lnTo>
                    <a:pt x="25647" y="57614"/>
                  </a:lnTo>
                  <a:cubicBezTo>
                    <a:pt x="25647" y="57614"/>
                    <a:pt x="25910" y="57754"/>
                    <a:pt x="26340" y="57881"/>
                  </a:cubicBezTo>
                  <a:cubicBezTo>
                    <a:pt x="26554" y="57947"/>
                    <a:pt x="26810" y="58008"/>
                    <a:pt x="27087" y="58051"/>
                  </a:cubicBezTo>
                  <a:cubicBezTo>
                    <a:pt x="27367" y="58095"/>
                    <a:pt x="27669" y="58123"/>
                    <a:pt x="27972" y="58123"/>
                  </a:cubicBezTo>
                  <a:cubicBezTo>
                    <a:pt x="28001" y="58125"/>
                    <a:pt x="28029" y="58125"/>
                    <a:pt x="28057" y="58125"/>
                  </a:cubicBezTo>
                  <a:cubicBezTo>
                    <a:pt x="28181" y="58125"/>
                    <a:pt x="28304" y="58113"/>
                    <a:pt x="28426" y="58110"/>
                  </a:cubicBezTo>
                  <a:cubicBezTo>
                    <a:pt x="28577" y="58103"/>
                    <a:pt x="28723" y="58077"/>
                    <a:pt x="28865" y="58063"/>
                  </a:cubicBezTo>
                  <a:cubicBezTo>
                    <a:pt x="28973" y="58049"/>
                    <a:pt x="29075" y="58028"/>
                    <a:pt x="29176" y="58008"/>
                  </a:cubicBezTo>
                  <a:lnTo>
                    <a:pt x="29176" y="58008"/>
                  </a:lnTo>
                  <a:cubicBezTo>
                    <a:pt x="29166" y="58083"/>
                    <a:pt x="29156" y="58157"/>
                    <a:pt x="29147" y="58230"/>
                  </a:cubicBezTo>
                  <a:cubicBezTo>
                    <a:pt x="29052" y="58264"/>
                    <a:pt x="28951" y="58304"/>
                    <a:pt x="28840" y="58328"/>
                  </a:cubicBezTo>
                  <a:cubicBezTo>
                    <a:pt x="28695" y="58366"/>
                    <a:pt x="28536" y="58406"/>
                    <a:pt x="28370" y="58451"/>
                  </a:cubicBezTo>
                  <a:cubicBezTo>
                    <a:pt x="28201" y="58503"/>
                    <a:pt x="28026" y="58523"/>
                    <a:pt x="27842" y="58554"/>
                  </a:cubicBezTo>
                  <a:cubicBezTo>
                    <a:pt x="27657" y="58588"/>
                    <a:pt x="27464" y="58620"/>
                    <a:pt x="27271" y="58625"/>
                  </a:cubicBezTo>
                  <a:cubicBezTo>
                    <a:pt x="27135" y="58635"/>
                    <a:pt x="26995" y="58645"/>
                    <a:pt x="26856" y="58645"/>
                  </a:cubicBezTo>
                  <a:cubicBezTo>
                    <a:pt x="26797" y="58645"/>
                    <a:pt x="26739" y="58643"/>
                    <a:pt x="26681" y="58639"/>
                  </a:cubicBezTo>
                  <a:lnTo>
                    <a:pt x="26381" y="58625"/>
                  </a:lnTo>
                  <a:cubicBezTo>
                    <a:pt x="26284" y="58610"/>
                    <a:pt x="26188" y="58593"/>
                    <a:pt x="26092" y="58578"/>
                  </a:cubicBezTo>
                  <a:cubicBezTo>
                    <a:pt x="25895" y="58558"/>
                    <a:pt x="25720" y="58487"/>
                    <a:pt x="25536" y="58439"/>
                  </a:cubicBezTo>
                  <a:cubicBezTo>
                    <a:pt x="25448" y="58409"/>
                    <a:pt x="25367" y="58367"/>
                    <a:pt x="25284" y="58334"/>
                  </a:cubicBezTo>
                  <a:cubicBezTo>
                    <a:pt x="25198" y="58300"/>
                    <a:pt x="25119" y="58261"/>
                    <a:pt x="25046" y="58214"/>
                  </a:cubicBezTo>
                  <a:cubicBezTo>
                    <a:pt x="24892" y="58132"/>
                    <a:pt x="24762" y="58033"/>
                    <a:pt x="24639" y="57938"/>
                  </a:cubicBezTo>
                  <a:cubicBezTo>
                    <a:pt x="24525" y="57834"/>
                    <a:pt x="24414" y="57740"/>
                    <a:pt x="24335" y="57642"/>
                  </a:cubicBezTo>
                  <a:cubicBezTo>
                    <a:pt x="24247" y="57547"/>
                    <a:pt x="24186" y="57456"/>
                    <a:pt x="24130" y="57378"/>
                  </a:cubicBezTo>
                  <a:cubicBezTo>
                    <a:pt x="24030" y="57222"/>
                    <a:pt x="23988" y="57121"/>
                    <a:pt x="23988" y="57121"/>
                  </a:cubicBezTo>
                  <a:lnTo>
                    <a:pt x="23988" y="57121"/>
                  </a:lnTo>
                  <a:cubicBezTo>
                    <a:pt x="23988" y="57121"/>
                    <a:pt x="24003" y="57229"/>
                    <a:pt x="24063" y="57410"/>
                  </a:cubicBezTo>
                  <a:cubicBezTo>
                    <a:pt x="24098" y="57499"/>
                    <a:pt x="24137" y="57610"/>
                    <a:pt x="24200" y="57730"/>
                  </a:cubicBezTo>
                  <a:cubicBezTo>
                    <a:pt x="24257" y="57853"/>
                    <a:pt x="24344" y="57979"/>
                    <a:pt x="24438" y="58120"/>
                  </a:cubicBezTo>
                  <a:cubicBezTo>
                    <a:pt x="24540" y="58255"/>
                    <a:pt x="24656" y="58401"/>
                    <a:pt x="24801" y="58535"/>
                  </a:cubicBezTo>
                  <a:cubicBezTo>
                    <a:pt x="24868" y="58609"/>
                    <a:pt x="24944" y="58674"/>
                    <a:pt x="25029" y="58737"/>
                  </a:cubicBezTo>
                  <a:cubicBezTo>
                    <a:pt x="25111" y="58798"/>
                    <a:pt x="25193" y="58871"/>
                    <a:pt x="25284" y="58929"/>
                  </a:cubicBezTo>
                  <a:cubicBezTo>
                    <a:pt x="25469" y="59036"/>
                    <a:pt x="25660" y="59170"/>
                    <a:pt x="25872" y="59254"/>
                  </a:cubicBezTo>
                  <a:cubicBezTo>
                    <a:pt x="25978" y="59299"/>
                    <a:pt x="26086" y="59348"/>
                    <a:pt x="26193" y="59393"/>
                  </a:cubicBezTo>
                  <a:lnTo>
                    <a:pt x="26526" y="59498"/>
                  </a:lnTo>
                  <a:cubicBezTo>
                    <a:pt x="26750" y="59577"/>
                    <a:pt x="26977" y="59618"/>
                    <a:pt x="27202" y="59659"/>
                  </a:cubicBezTo>
                  <a:cubicBezTo>
                    <a:pt x="27429" y="59712"/>
                    <a:pt x="27652" y="59732"/>
                    <a:pt x="27869" y="59748"/>
                  </a:cubicBezTo>
                  <a:cubicBezTo>
                    <a:pt x="28061" y="59765"/>
                    <a:pt x="28251" y="59787"/>
                    <a:pt x="28428" y="59787"/>
                  </a:cubicBezTo>
                  <a:cubicBezTo>
                    <a:pt x="28451" y="59787"/>
                    <a:pt x="28473" y="59786"/>
                    <a:pt x="28495" y="59786"/>
                  </a:cubicBezTo>
                  <a:lnTo>
                    <a:pt x="28921" y="59786"/>
                  </a:lnTo>
                  <a:cubicBezTo>
                    <a:pt x="28857" y="60190"/>
                    <a:pt x="28797" y="60566"/>
                    <a:pt x="28739" y="60919"/>
                  </a:cubicBezTo>
                  <a:cubicBezTo>
                    <a:pt x="28516" y="60935"/>
                    <a:pt x="28283" y="60947"/>
                    <a:pt x="28045" y="60952"/>
                  </a:cubicBezTo>
                  <a:cubicBezTo>
                    <a:pt x="27942" y="60955"/>
                    <a:pt x="27839" y="60956"/>
                    <a:pt x="27736" y="60956"/>
                  </a:cubicBezTo>
                  <a:cubicBezTo>
                    <a:pt x="27290" y="60956"/>
                    <a:pt x="26859" y="60934"/>
                    <a:pt x="26519" y="60908"/>
                  </a:cubicBezTo>
                  <a:cubicBezTo>
                    <a:pt x="26101" y="60879"/>
                    <a:pt x="25823" y="60840"/>
                    <a:pt x="25823" y="60840"/>
                  </a:cubicBezTo>
                  <a:lnTo>
                    <a:pt x="25823" y="60840"/>
                  </a:lnTo>
                  <a:cubicBezTo>
                    <a:pt x="25823" y="60840"/>
                    <a:pt x="26080" y="60948"/>
                    <a:pt x="26482" y="61087"/>
                  </a:cubicBezTo>
                  <a:cubicBezTo>
                    <a:pt x="26882" y="61225"/>
                    <a:pt x="27423" y="61396"/>
                    <a:pt x="27981" y="61530"/>
                  </a:cubicBezTo>
                  <a:cubicBezTo>
                    <a:pt x="28195" y="61584"/>
                    <a:pt x="28413" y="61628"/>
                    <a:pt x="28622" y="61668"/>
                  </a:cubicBezTo>
                  <a:cubicBezTo>
                    <a:pt x="28402" y="63117"/>
                    <a:pt x="28322" y="64104"/>
                    <a:pt x="28648" y="64938"/>
                  </a:cubicBezTo>
                  <a:cubicBezTo>
                    <a:pt x="28731" y="64952"/>
                    <a:pt x="28816" y="64964"/>
                    <a:pt x="28898" y="64978"/>
                  </a:cubicBezTo>
                  <a:cubicBezTo>
                    <a:pt x="29084" y="65004"/>
                    <a:pt x="29272" y="65019"/>
                    <a:pt x="29455" y="65031"/>
                  </a:cubicBezTo>
                  <a:cubicBezTo>
                    <a:pt x="29578" y="65033"/>
                    <a:pt x="29701" y="65038"/>
                    <a:pt x="29820" y="65038"/>
                  </a:cubicBezTo>
                  <a:cubicBezTo>
                    <a:pt x="29876" y="65038"/>
                    <a:pt x="29931" y="65037"/>
                    <a:pt x="29985" y="65033"/>
                  </a:cubicBezTo>
                  <a:cubicBezTo>
                    <a:pt x="30155" y="65031"/>
                    <a:pt x="30316" y="65019"/>
                    <a:pt x="30463" y="65004"/>
                  </a:cubicBezTo>
                  <a:cubicBezTo>
                    <a:pt x="30857" y="64966"/>
                    <a:pt x="31159" y="64905"/>
                    <a:pt x="31320" y="64868"/>
                  </a:cubicBezTo>
                  <a:lnTo>
                    <a:pt x="31320" y="64868"/>
                  </a:lnTo>
                  <a:cubicBezTo>
                    <a:pt x="31150" y="64925"/>
                    <a:pt x="30915" y="65025"/>
                    <a:pt x="30626" y="65099"/>
                  </a:cubicBezTo>
                  <a:cubicBezTo>
                    <a:pt x="30477" y="65141"/>
                    <a:pt x="30314" y="65188"/>
                    <a:pt x="30143" y="65238"/>
                  </a:cubicBezTo>
                  <a:cubicBezTo>
                    <a:pt x="29969" y="65274"/>
                    <a:pt x="29784" y="65314"/>
                    <a:pt x="29595" y="65354"/>
                  </a:cubicBezTo>
                  <a:cubicBezTo>
                    <a:pt x="29403" y="65395"/>
                    <a:pt x="29203" y="65415"/>
                    <a:pt x="28998" y="65447"/>
                  </a:cubicBezTo>
                  <a:cubicBezTo>
                    <a:pt x="28793" y="65479"/>
                    <a:pt x="28587" y="65485"/>
                    <a:pt x="28375" y="65502"/>
                  </a:cubicBezTo>
                  <a:cubicBezTo>
                    <a:pt x="28166" y="65514"/>
                    <a:pt x="27956" y="65510"/>
                    <a:pt x="27746" y="65513"/>
                  </a:cubicBezTo>
                  <a:cubicBezTo>
                    <a:pt x="27541" y="65498"/>
                    <a:pt x="27332" y="65498"/>
                    <a:pt x="27134" y="65470"/>
                  </a:cubicBezTo>
                  <a:cubicBezTo>
                    <a:pt x="26937" y="65450"/>
                    <a:pt x="26744" y="65424"/>
                    <a:pt x="26564" y="65387"/>
                  </a:cubicBezTo>
                  <a:cubicBezTo>
                    <a:pt x="26381" y="65358"/>
                    <a:pt x="26215" y="65307"/>
                    <a:pt x="26056" y="65273"/>
                  </a:cubicBezTo>
                  <a:cubicBezTo>
                    <a:pt x="25745" y="65184"/>
                    <a:pt x="25488" y="65089"/>
                    <a:pt x="25314" y="65009"/>
                  </a:cubicBezTo>
                  <a:cubicBezTo>
                    <a:pt x="25139" y="64930"/>
                    <a:pt x="25045" y="64872"/>
                    <a:pt x="25045" y="64872"/>
                  </a:cubicBezTo>
                  <a:lnTo>
                    <a:pt x="25045" y="64872"/>
                  </a:lnTo>
                  <a:cubicBezTo>
                    <a:pt x="25045" y="64872"/>
                    <a:pt x="25123" y="64950"/>
                    <a:pt x="25275" y="65072"/>
                  </a:cubicBezTo>
                  <a:cubicBezTo>
                    <a:pt x="25428" y="65193"/>
                    <a:pt x="25657" y="65353"/>
                    <a:pt x="25950" y="65522"/>
                  </a:cubicBezTo>
                  <a:cubicBezTo>
                    <a:pt x="26099" y="65600"/>
                    <a:pt x="26259" y="65694"/>
                    <a:pt x="26439" y="65771"/>
                  </a:cubicBezTo>
                  <a:cubicBezTo>
                    <a:pt x="26615" y="65857"/>
                    <a:pt x="26805" y="65933"/>
                    <a:pt x="27007" y="66007"/>
                  </a:cubicBezTo>
                  <a:cubicBezTo>
                    <a:pt x="27207" y="66088"/>
                    <a:pt x="27421" y="66141"/>
                    <a:pt x="27637" y="66214"/>
                  </a:cubicBezTo>
                  <a:cubicBezTo>
                    <a:pt x="27856" y="66268"/>
                    <a:pt x="28080" y="66328"/>
                    <a:pt x="28307" y="66372"/>
                  </a:cubicBezTo>
                  <a:cubicBezTo>
                    <a:pt x="28534" y="66407"/>
                    <a:pt x="28763" y="66460"/>
                    <a:pt x="28990" y="66481"/>
                  </a:cubicBezTo>
                  <a:cubicBezTo>
                    <a:pt x="29216" y="66503"/>
                    <a:pt x="29442" y="66535"/>
                    <a:pt x="29659" y="66543"/>
                  </a:cubicBezTo>
                  <a:cubicBezTo>
                    <a:pt x="29690" y="66544"/>
                    <a:pt x="29717" y="66544"/>
                    <a:pt x="29746" y="66547"/>
                  </a:cubicBezTo>
                  <a:cubicBezTo>
                    <a:pt x="30622" y="67686"/>
                    <a:pt x="31221" y="68611"/>
                    <a:pt x="30972" y="69337"/>
                  </a:cubicBezTo>
                  <a:cubicBezTo>
                    <a:pt x="30876" y="69362"/>
                    <a:pt x="30771" y="69384"/>
                    <a:pt x="30653" y="69407"/>
                  </a:cubicBezTo>
                  <a:cubicBezTo>
                    <a:pt x="30321" y="69469"/>
                    <a:pt x="29918" y="69512"/>
                    <a:pt x="29478" y="69524"/>
                  </a:cubicBezTo>
                  <a:cubicBezTo>
                    <a:pt x="29390" y="69527"/>
                    <a:pt x="29305" y="69528"/>
                    <a:pt x="29218" y="69528"/>
                  </a:cubicBezTo>
                  <a:cubicBezTo>
                    <a:pt x="29084" y="69528"/>
                    <a:pt x="28948" y="69525"/>
                    <a:pt x="28800" y="69517"/>
                  </a:cubicBezTo>
                  <a:cubicBezTo>
                    <a:pt x="28543" y="69509"/>
                    <a:pt x="28346" y="69482"/>
                    <a:pt x="28120" y="69452"/>
                  </a:cubicBezTo>
                  <a:lnTo>
                    <a:pt x="27799" y="69368"/>
                  </a:lnTo>
                  <a:cubicBezTo>
                    <a:pt x="27694" y="69335"/>
                    <a:pt x="27594" y="69288"/>
                    <a:pt x="27489" y="69249"/>
                  </a:cubicBezTo>
                  <a:cubicBezTo>
                    <a:pt x="27288" y="69155"/>
                    <a:pt x="27094" y="69045"/>
                    <a:pt x="26918" y="68917"/>
                  </a:cubicBezTo>
                  <a:cubicBezTo>
                    <a:pt x="26566" y="68659"/>
                    <a:pt x="26280" y="68348"/>
                    <a:pt x="26064" y="68058"/>
                  </a:cubicBezTo>
                  <a:cubicBezTo>
                    <a:pt x="25848" y="67765"/>
                    <a:pt x="25698" y="67496"/>
                    <a:pt x="25602" y="67303"/>
                  </a:cubicBezTo>
                  <a:cubicBezTo>
                    <a:pt x="25507" y="67111"/>
                    <a:pt x="25465" y="66994"/>
                    <a:pt x="25465" y="66994"/>
                  </a:cubicBezTo>
                  <a:lnTo>
                    <a:pt x="25465" y="66994"/>
                  </a:lnTo>
                  <a:cubicBezTo>
                    <a:pt x="25465" y="66994"/>
                    <a:pt x="25485" y="67118"/>
                    <a:pt x="25543" y="67327"/>
                  </a:cubicBezTo>
                  <a:cubicBezTo>
                    <a:pt x="25605" y="67537"/>
                    <a:pt x="25703" y="67833"/>
                    <a:pt x="25870" y="68174"/>
                  </a:cubicBezTo>
                  <a:cubicBezTo>
                    <a:pt x="26036" y="68516"/>
                    <a:pt x="26272" y="68901"/>
                    <a:pt x="26611" y="69261"/>
                  </a:cubicBezTo>
                  <a:cubicBezTo>
                    <a:pt x="26781" y="69441"/>
                    <a:pt x="26976" y="69609"/>
                    <a:pt x="27192" y="69763"/>
                  </a:cubicBezTo>
                  <a:cubicBezTo>
                    <a:pt x="27305" y="69832"/>
                    <a:pt x="27417" y="69908"/>
                    <a:pt x="27535" y="69974"/>
                  </a:cubicBezTo>
                  <a:lnTo>
                    <a:pt x="27905" y="70149"/>
                  </a:lnTo>
                  <a:cubicBezTo>
                    <a:pt x="28159" y="70237"/>
                    <a:pt x="28442" y="70323"/>
                    <a:pt x="28668" y="70371"/>
                  </a:cubicBezTo>
                  <a:cubicBezTo>
                    <a:pt x="28904" y="70428"/>
                    <a:pt x="29169" y="70482"/>
                    <a:pt x="29404" y="70518"/>
                  </a:cubicBezTo>
                  <a:cubicBezTo>
                    <a:pt x="29537" y="70539"/>
                    <a:pt x="29669" y="70557"/>
                    <a:pt x="29797" y="70572"/>
                  </a:cubicBezTo>
                  <a:cubicBezTo>
                    <a:pt x="29168" y="71009"/>
                    <a:pt x="28536" y="71307"/>
                    <a:pt x="28536" y="71307"/>
                  </a:cubicBezTo>
                  <a:cubicBezTo>
                    <a:pt x="25919" y="70919"/>
                    <a:pt x="24660" y="67770"/>
                    <a:pt x="24660" y="65927"/>
                  </a:cubicBezTo>
                  <a:cubicBezTo>
                    <a:pt x="24660" y="64085"/>
                    <a:pt x="24660" y="62098"/>
                    <a:pt x="23883" y="58852"/>
                  </a:cubicBezTo>
                  <a:cubicBezTo>
                    <a:pt x="23109" y="55605"/>
                    <a:pt x="22769" y="52455"/>
                    <a:pt x="22769" y="49837"/>
                  </a:cubicBezTo>
                  <a:cubicBezTo>
                    <a:pt x="22774" y="47230"/>
                    <a:pt x="21516" y="44422"/>
                    <a:pt x="21513" y="44418"/>
                  </a:cubicBezTo>
                  <a:lnTo>
                    <a:pt x="20969" y="43510"/>
                  </a:lnTo>
                  <a:cubicBezTo>
                    <a:pt x="20969" y="43510"/>
                    <a:pt x="19734" y="44384"/>
                    <a:pt x="18361" y="47615"/>
                  </a:cubicBezTo>
                  <a:cubicBezTo>
                    <a:pt x="18382" y="47618"/>
                    <a:pt x="18402" y="47619"/>
                    <a:pt x="18421" y="47620"/>
                  </a:cubicBezTo>
                  <a:cubicBezTo>
                    <a:pt x="18666" y="47640"/>
                    <a:pt x="18886" y="47648"/>
                    <a:pt x="19066" y="47648"/>
                  </a:cubicBezTo>
                  <a:cubicBezTo>
                    <a:pt x="19139" y="47648"/>
                    <a:pt x="19207" y="47647"/>
                    <a:pt x="19267" y="47645"/>
                  </a:cubicBezTo>
                  <a:cubicBezTo>
                    <a:pt x="19471" y="47635"/>
                    <a:pt x="19589" y="47618"/>
                    <a:pt x="19589" y="47618"/>
                  </a:cubicBezTo>
                  <a:lnTo>
                    <a:pt x="19589" y="47618"/>
                  </a:lnTo>
                  <a:cubicBezTo>
                    <a:pt x="19589" y="47618"/>
                    <a:pt x="19484" y="47674"/>
                    <a:pt x="19288" y="47749"/>
                  </a:cubicBezTo>
                  <a:cubicBezTo>
                    <a:pt x="19092" y="47826"/>
                    <a:pt x="18806" y="47920"/>
                    <a:pt x="18454" y="48008"/>
                  </a:cubicBezTo>
                  <a:cubicBezTo>
                    <a:pt x="18101" y="48097"/>
                    <a:pt x="17685" y="48180"/>
                    <a:pt x="17233" y="48247"/>
                  </a:cubicBezTo>
                  <a:cubicBezTo>
                    <a:pt x="17008" y="48281"/>
                    <a:pt x="16773" y="48312"/>
                    <a:pt x="16530" y="48337"/>
                  </a:cubicBezTo>
                  <a:cubicBezTo>
                    <a:pt x="16413" y="48348"/>
                    <a:pt x="16295" y="48360"/>
                    <a:pt x="16175" y="48372"/>
                  </a:cubicBezTo>
                  <a:cubicBezTo>
                    <a:pt x="16113" y="48378"/>
                    <a:pt x="16065" y="48386"/>
                    <a:pt x="15991" y="48387"/>
                  </a:cubicBezTo>
                  <a:lnTo>
                    <a:pt x="15813" y="48399"/>
                  </a:lnTo>
                  <a:cubicBezTo>
                    <a:pt x="15509" y="48418"/>
                    <a:pt x="15207" y="48434"/>
                    <a:pt x="14910" y="48448"/>
                  </a:cubicBezTo>
                  <a:cubicBezTo>
                    <a:pt x="15041" y="48515"/>
                    <a:pt x="15215" y="48595"/>
                    <a:pt x="15430" y="48677"/>
                  </a:cubicBezTo>
                  <a:cubicBezTo>
                    <a:pt x="15681" y="48771"/>
                    <a:pt x="15985" y="48864"/>
                    <a:pt x="16322" y="48931"/>
                  </a:cubicBezTo>
                  <a:cubicBezTo>
                    <a:pt x="16491" y="48967"/>
                    <a:pt x="16668" y="48993"/>
                    <a:pt x="16851" y="49010"/>
                  </a:cubicBezTo>
                  <a:cubicBezTo>
                    <a:pt x="17027" y="49033"/>
                    <a:pt x="17239" y="49033"/>
                    <a:pt x="17396" y="49045"/>
                  </a:cubicBezTo>
                  <a:lnTo>
                    <a:pt x="17655" y="49057"/>
                  </a:lnTo>
                  <a:cubicBezTo>
                    <a:pt x="17705" y="49063"/>
                    <a:pt x="17753" y="49065"/>
                    <a:pt x="17804" y="49071"/>
                  </a:cubicBezTo>
                  <a:cubicBezTo>
                    <a:pt x="16832" y="51977"/>
                    <a:pt x="17080" y="54649"/>
                    <a:pt x="16778" y="56894"/>
                  </a:cubicBezTo>
                  <a:cubicBezTo>
                    <a:pt x="16605" y="57184"/>
                    <a:pt x="16357" y="57529"/>
                    <a:pt x="16052" y="57856"/>
                  </a:cubicBezTo>
                  <a:cubicBezTo>
                    <a:pt x="15865" y="58056"/>
                    <a:pt x="15662" y="58248"/>
                    <a:pt x="15458" y="58424"/>
                  </a:cubicBezTo>
                  <a:cubicBezTo>
                    <a:pt x="15355" y="58507"/>
                    <a:pt x="15253" y="58590"/>
                    <a:pt x="15156" y="58667"/>
                  </a:cubicBezTo>
                  <a:lnTo>
                    <a:pt x="15136" y="58682"/>
                  </a:lnTo>
                  <a:cubicBezTo>
                    <a:pt x="15241" y="58667"/>
                    <a:pt x="15344" y="58651"/>
                    <a:pt x="15450" y="58635"/>
                  </a:cubicBezTo>
                  <a:cubicBezTo>
                    <a:pt x="15605" y="58615"/>
                    <a:pt x="15752" y="58577"/>
                    <a:pt x="15904" y="58547"/>
                  </a:cubicBezTo>
                  <a:cubicBezTo>
                    <a:pt x="16053" y="58514"/>
                    <a:pt x="16197" y="58476"/>
                    <a:pt x="16338" y="58437"/>
                  </a:cubicBezTo>
                  <a:cubicBezTo>
                    <a:pt x="16617" y="58353"/>
                    <a:pt x="16878" y="58264"/>
                    <a:pt x="17092" y="58170"/>
                  </a:cubicBezTo>
                  <a:cubicBezTo>
                    <a:pt x="17526" y="57986"/>
                    <a:pt x="17785" y="57794"/>
                    <a:pt x="17785" y="57794"/>
                  </a:cubicBezTo>
                  <a:lnTo>
                    <a:pt x="17785" y="57794"/>
                  </a:lnTo>
                  <a:cubicBezTo>
                    <a:pt x="17785" y="57794"/>
                    <a:pt x="17584" y="58047"/>
                    <a:pt x="17196" y="58345"/>
                  </a:cubicBezTo>
                  <a:cubicBezTo>
                    <a:pt x="17005" y="58496"/>
                    <a:pt x="16766" y="58655"/>
                    <a:pt x="16503" y="58815"/>
                  </a:cubicBezTo>
                  <a:cubicBezTo>
                    <a:pt x="16370" y="58890"/>
                    <a:pt x="16230" y="58970"/>
                    <a:pt x="16087" y="59044"/>
                  </a:cubicBezTo>
                  <a:cubicBezTo>
                    <a:pt x="15940" y="59115"/>
                    <a:pt x="15794" y="59196"/>
                    <a:pt x="15642" y="59258"/>
                  </a:cubicBezTo>
                  <a:cubicBezTo>
                    <a:pt x="15490" y="59324"/>
                    <a:pt x="15340" y="59393"/>
                    <a:pt x="15187" y="59450"/>
                  </a:cubicBezTo>
                  <a:cubicBezTo>
                    <a:pt x="15161" y="59459"/>
                    <a:pt x="15136" y="59470"/>
                    <a:pt x="15112" y="59478"/>
                  </a:cubicBezTo>
                  <a:cubicBezTo>
                    <a:pt x="15192" y="59493"/>
                    <a:pt x="15276" y="59510"/>
                    <a:pt x="15363" y="59520"/>
                  </a:cubicBezTo>
                  <a:cubicBezTo>
                    <a:pt x="15498" y="59537"/>
                    <a:pt x="15642" y="59556"/>
                    <a:pt x="15790" y="59573"/>
                  </a:cubicBezTo>
                  <a:cubicBezTo>
                    <a:pt x="15852" y="59579"/>
                    <a:pt x="15917" y="59583"/>
                    <a:pt x="15981" y="59587"/>
                  </a:cubicBezTo>
                  <a:cubicBezTo>
                    <a:pt x="15907" y="59794"/>
                    <a:pt x="15845" y="60003"/>
                    <a:pt x="15790" y="60217"/>
                  </a:cubicBezTo>
                  <a:cubicBezTo>
                    <a:pt x="15716" y="60218"/>
                    <a:pt x="15639" y="60222"/>
                    <a:pt x="15564" y="60223"/>
                  </a:cubicBezTo>
                  <a:cubicBezTo>
                    <a:pt x="15367" y="60233"/>
                    <a:pt x="15160" y="60227"/>
                    <a:pt x="14953" y="60233"/>
                  </a:cubicBezTo>
                  <a:cubicBezTo>
                    <a:pt x="14919" y="60232"/>
                    <a:pt x="14884" y="60232"/>
                    <a:pt x="14850" y="60232"/>
                  </a:cubicBezTo>
                  <a:cubicBezTo>
                    <a:pt x="14780" y="60232"/>
                    <a:pt x="14711" y="60233"/>
                    <a:pt x="14641" y="60233"/>
                  </a:cubicBezTo>
                  <a:cubicBezTo>
                    <a:pt x="14536" y="60233"/>
                    <a:pt x="14432" y="60232"/>
                    <a:pt x="14327" y="60229"/>
                  </a:cubicBezTo>
                  <a:cubicBezTo>
                    <a:pt x="14118" y="60225"/>
                    <a:pt x="13910" y="60214"/>
                    <a:pt x="13706" y="60202"/>
                  </a:cubicBezTo>
                  <a:cubicBezTo>
                    <a:pt x="13503" y="60184"/>
                    <a:pt x="13301" y="60172"/>
                    <a:pt x="13112" y="60143"/>
                  </a:cubicBezTo>
                  <a:cubicBezTo>
                    <a:pt x="12920" y="60116"/>
                    <a:pt x="12737" y="60084"/>
                    <a:pt x="12567" y="60047"/>
                  </a:cubicBezTo>
                  <a:cubicBezTo>
                    <a:pt x="12396" y="60003"/>
                    <a:pt x="12235" y="59960"/>
                    <a:pt x="12092" y="59909"/>
                  </a:cubicBezTo>
                  <a:cubicBezTo>
                    <a:pt x="11804" y="59803"/>
                    <a:pt x="11580" y="59674"/>
                    <a:pt x="11430" y="59561"/>
                  </a:cubicBezTo>
                  <a:cubicBezTo>
                    <a:pt x="11356" y="59504"/>
                    <a:pt x="11298" y="59458"/>
                    <a:pt x="11258" y="59426"/>
                  </a:cubicBezTo>
                  <a:cubicBezTo>
                    <a:pt x="11221" y="59394"/>
                    <a:pt x="11191" y="59386"/>
                    <a:pt x="11187" y="59386"/>
                  </a:cubicBezTo>
                  <a:cubicBezTo>
                    <a:pt x="11186" y="59386"/>
                    <a:pt x="11186" y="59387"/>
                    <a:pt x="11186" y="59387"/>
                  </a:cubicBezTo>
                  <a:cubicBezTo>
                    <a:pt x="11188" y="59387"/>
                    <a:pt x="11212" y="59399"/>
                    <a:pt x="11233" y="59446"/>
                  </a:cubicBezTo>
                  <a:cubicBezTo>
                    <a:pt x="11259" y="59490"/>
                    <a:pt x="11291" y="59560"/>
                    <a:pt x="11348" y="59640"/>
                  </a:cubicBezTo>
                  <a:cubicBezTo>
                    <a:pt x="11455" y="59803"/>
                    <a:pt x="11651" y="60022"/>
                    <a:pt x="11944" y="60206"/>
                  </a:cubicBezTo>
                  <a:cubicBezTo>
                    <a:pt x="12088" y="60298"/>
                    <a:pt x="12253" y="60386"/>
                    <a:pt x="12435" y="60460"/>
                  </a:cubicBezTo>
                  <a:cubicBezTo>
                    <a:pt x="12617" y="60531"/>
                    <a:pt x="12811" y="60602"/>
                    <a:pt x="13018" y="60646"/>
                  </a:cubicBezTo>
                  <a:cubicBezTo>
                    <a:pt x="13429" y="60748"/>
                    <a:pt x="13874" y="60801"/>
                    <a:pt x="14317" y="60810"/>
                  </a:cubicBezTo>
                  <a:cubicBezTo>
                    <a:pt x="14372" y="60811"/>
                    <a:pt x="14427" y="60812"/>
                    <a:pt x="14483" y="60812"/>
                  </a:cubicBezTo>
                  <a:cubicBezTo>
                    <a:pt x="14648" y="60812"/>
                    <a:pt x="14813" y="60807"/>
                    <a:pt x="14975" y="60798"/>
                  </a:cubicBezTo>
                  <a:cubicBezTo>
                    <a:pt x="15192" y="60785"/>
                    <a:pt x="15403" y="60760"/>
                    <a:pt x="15606" y="60734"/>
                  </a:cubicBezTo>
                  <a:cubicBezTo>
                    <a:pt x="15630" y="60731"/>
                    <a:pt x="15650" y="60727"/>
                    <a:pt x="15673" y="60724"/>
                  </a:cubicBezTo>
                  <a:lnTo>
                    <a:pt x="15673" y="60724"/>
                  </a:lnTo>
                  <a:cubicBezTo>
                    <a:pt x="15390" y="62122"/>
                    <a:pt x="15404" y="63614"/>
                    <a:pt x="15443" y="64952"/>
                  </a:cubicBezTo>
                  <a:cubicBezTo>
                    <a:pt x="15503" y="64952"/>
                    <a:pt x="15564" y="64952"/>
                    <a:pt x="15624" y="64952"/>
                  </a:cubicBezTo>
                  <a:cubicBezTo>
                    <a:pt x="15669" y="64952"/>
                    <a:pt x="15714" y="64952"/>
                    <a:pt x="15758" y="64950"/>
                  </a:cubicBezTo>
                  <a:cubicBezTo>
                    <a:pt x="15946" y="64937"/>
                    <a:pt x="16130" y="64930"/>
                    <a:pt x="16301" y="64903"/>
                  </a:cubicBezTo>
                  <a:cubicBezTo>
                    <a:pt x="16476" y="64884"/>
                    <a:pt x="16639" y="64856"/>
                    <a:pt x="16790" y="64828"/>
                  </a:cubicBezTo>
                  <a:cubicBezTo>
                    <a:pt x="17397" y="64717"/>
                    <a:pt x="17788" y="64564"/>
                    <a:pt x="17788" y="64563"/>
                  </a:cubicBezTo>
                  <a:lnTo>
                    <a:pt x="17788" y="64563"/>
                  </a:lnTo>
                  <a:cubicBezTo>
                    <a:pt x="17788" y="64564"/>
                    <a:pt x="17451" y="64812"/>
                    <a:pt x="16875" y="65086"/>
                  </a:cubicBezTo>
                  <a:cubicBezTo>
                    <a:pt x="16874" y="65086"/>
                    <a:pt x="16874" y="65089"/>
                    <a:pt x="16872" y="65089"/>
                  </a:cubicBezTo>
                  <a:cubicBezTo>
                    <a:pt x="16860" y="65091"/>
                    <a:pt x="16851" y="65097"/>
                    <a:pt x="16839" y="65101"/>
                  </a:cubicBezTo>
                  <a:cubicBezTo>
                    <a:pt x="16691" y="65157"/>
                    <a:pt x="16531" y="65217"/>
                    <a:pt x="16363" y="65281"/>
                  </a:cubicBezTo>
                  <a:cubicBezTo>
                    <a:pt x="16193" y="65333"/>
                    <a:pt x="16009" y="65388"/>
                    <a:pt x="15821" y="65446"/>
                  </a:cubicBezTo>
                  <a:cubicBezTo>
                    <a:pt x="15633" y="65506"/>
                    <a:pt x="15434" y="65540"/>
                    <a:pt x="15233" y="65592"/>
                  </a:cubicBezTo>
                  <a:cubicBezTo>
                    <a:pt x="15028" y="65646"/>
                    <a:pt x="14823" y="65663"/>
                    <a:pt x="14612" y="65702"/>
                  </a:cubicBezTo>
                  <a:cubicBezTo>
                    <a:pt x="14403" y="65737"/>
                    <a:pt x="14193" y="65747"/>
                    <a:pt x="13984" y="65769"/>
                  </a:cubicBezTo>
                  <a:cubicBezTo>
                    <a:pt x="13816" y="65774"/>
                    <a:pt x="13648" y="65783"/>
                    <a:pt x="13484" y="65783"/>
                  </a:cubicBezTo>
                  <a:cubicBezTo>
                    <a:pt x="13445" y="65783"/>
                    <a:pt x="13406" y="65783"/>
                    <a:pt x="13367" y="65781"/>
                  </a:cubicBezTo>
                  <a:cubicBezTo>
                    <a:pt x="13167" y="65775"/>
                    <a:pt x="12971" y="65768"/>
                    <a:pt x="12789" y="65744"/>
                  </a:cubicBezTo>
                  <a:cubicBezTo>
                    <a:pt x="12602" y="65730"/>
                    <a:pt x="12430" y="65694"/>
                    <a:pt x="12269" y="65669"/>
                  </a:cubicBezTo>
                  <a:cubicBezTo>
                    <a:pt x="12112" y="65634"/>
                    <a:pt x="11963" y="65606"/>
                    <a:pt x="11836" y="65565"/>
                  </a:cubicBezTo>
                  <a:cubicBezTo>
                    <a:pt x="11708" y="65532"/>
                    <a:pt x="11597" y="65491"/>
                    <a:pt x="11507" y="65459"/>
                  </a:cubicBezTo>
                  <a:cubicBezTo>
                    <a:pt x="11328" y="65392"/>
                    <a:pt x="11228" y="65340"/>
                    <a:pt x="11228" y="65340"/>
                  </a:cubicBezTo>
                  <a:lnTo>
                    <a:pt x="11228" y="65340"/>
                  </a:lnTo>
                  <a:cubicBezTo>
                    <a:pt x="11228" y="65340"/>
                    <a:pt x="11311" y="65414"/>
                    <a:pt x="11474" y="65526"/>
                  </a:cubicBezTo>
                  <a:cubicBezTo>
                    <a:pt x="11556" y="65580"/>
                    <a:pt x="11655" y="65647"/>
                    <a:pt x="11776" y="65713"/>
                  </a:cubicBezTo>
                  <a:cubicBezTo>
                    <a:pt x="11893" y="65784"/>
                    <a:pt x="12034" y="65850"/>
                    <a:pt x="12187" y="65928"/>
                  </a:cubicBezTo>
                  <a:cubicBezTo>
                    <a:pt x="12343" y="65995"/>
                    <a:pt x="12511" y="66074"/>
                    <a:pt x="12697" y="66137"/>
                  </a:cubicBezTo>
                  <a:cubicBezTo>
                    <a:pt x="12883" y="66209"/>
                    <a:pt x="13080" y="66266"/>
                    <a:pt x="13288" y="66327"/>
                  </a:cubicBezTo>
                  <a:cubicBezTo>
                    <a:pt x="13496" y="66387"/>
                    <a:pt x="13715" y="66427"/>
                    <a:pt x="13939" y="66477"/>
                  </a:cubicBezTo>
                  <a:cubicBezTo>
                    <a:pt x="14162" y="66509"/>
                    <a:pt x="14395" y="66556"/>
                    <a:pt x="14626" y="66575"/>
                  </a:cubicBezTo>
                  <a:cubicBezTo>
                    <a:pt x="14852" y="66590"/>
                    <a:pt x="15084" y="66624"/>
                    <a:pt x="15308" y="66624"/>
                  </a:cubicBezTo>
                  <a:cubicBezTo>
                    <a:pt x="15313" y="66624"/>
                    <a:pt x="15317" y="66623"/>
                    <a:pt x="15321" y="66623"/>
                  </a:cubicBezTo>
                  <a:cubicBezTo>
                    <a:pt x="15376" y="66623"/>
                    <a:pt x="15430" y="66625"/>
                    <a:pt x="15485" y="66627"/>
                  </a:cubicBezTo>
                  <a:cubicBezTo>
                    <a:pt x="15485" y="66908"/>
                    <a:pt x="15481" y="67174"/>
                    <a:pt x="15464" y="67420"/>
                  </a:cubicBezTo>
                  <a:cubicBezTo>
                    <a:pt x="15429" y="67919"/>
                    <a:pt x="15267" y="68367"/>
                    <a:pt x="15045" y="68760"/>
                  </a:cubicBezTo>
                  <a:cubicBezTo>
                    <a:pt x="14897" y="68773"/>
                    <a:pt x="14717" y="68791"/>
                    <a:pt x="14510" y="68811"/>
                  </a:cubicBezTo>
                  <a:cubicBezTo>
                    <a:pt x="13983" y="68857"/>
                    <a:pt x="13292" y="68925"/>
                    <a:pt x="12611" y="68925"/>
                  </a:cubicBezTo>
                  <a:cubicBezTo>
                    <a:pt x="12568" y="68925"/>
                    <a:pt x="12526" y="68924"/>
                    <a:pt x="12484" y="68924"/>
                  </a:cubicBezTo>
                  <a:cubicBezTo>
                    <a:pt x="12302" y="68922"/>
                    <a:pt x="12128" y="68909"/>
                    <a:pt x="11957" y="68890"/>
                  </a:cubicBezTo>
                  <a:cubicBezTo>
                    <a:pt x="11779" y="68863"/>
                    <a:pt x="11658" y="68850"/>
                    <a:pt x="11474" y="68784"/>
                  </a:cubicBezTo>
                  <a:cubicBezTo>
                    <a:pt x="11354" y="68751"/>
                    <a:pt x="11215" y="68682"/>
                    <a:pt x="11127" y="68596"/>
                  </a:cubicBezTo>
                  <a:cubicBezTo>
                    <a:pt x="11033" y="68510"/>
                    <a:pt x="10970" y="68399"/>
                    <a:pt x="10935" y="68278"/>
                  </a:cubicBezTo>
                  <a:cubicBezTo>
                    <a:pt x="10864" y="68036"/>
                    <a:pt x="10899" y="67794"/>
                    <a:pt x="10931" y="67637"/>
                  </a:cubicBezTo>
                  <a:cubicBezTo>
                    <a:pt x="10966" y="67479"/>
                    <a:pt x="11004" y="67389"/>
                    <a:pt x="11004" y="67389"/>
                  </a:cubicBezTo>
                  <a:lnTo>
                    <a:pt x="11004" y="67389"/>
                  </a:lnTo>
                  <a:cubicBezTo>
                    <a:pt x="11004" y="67389"/>
                    <a:pt x="10943" y="67463"/>
                    <a:pt x="10863" y="67613"/>
                  </a:cubicBezTo>
                  <a:cubicBezTo>
                    <a:pt x="10788" y="67762"/>
                    <a:pt x="10675" y="67988"/>
                    <a:pt x="10671" y="68313"/>
                  </a:cubicBezTo>
                  <a:cubicBezTo>
                    <a:pt x="10673" y="68473"/>
                    <a:pt x="10710" y="68661"/>
                    <a:pt x="10812" y="68831"/>
                  </a:cubicBezTo>
                  <a:cubicBezTo>
                    <a:pt x="10917" y="69007"/>
                    <a:pt x="11059" y="69148"/>
                    <a:pt x="11255" y="69273"/>
                  </a:cubicBezTo>
                  <a:cubicBezTo>
                    <a:pt x="11389" y="69362"/>
                    <a:pt x="11618" y="69461"/>
                    <a:pt x="11797" y="69527"/>
                  </a:cubicBezTo>
                  <a:cubicBezTo>
                    <a:pt x="11987" y="69591"/>
                    <a:pt x="12182" y="69650"/>
                    <a:pt x="12375" y="69697"/>
                  </a:cubicBezTo>
                  <a:cubicBezTo>
                    <a:pt x="12951" y="69837"/>
                    <a:pt x="13520" y="69923"/>
                    <a:pt x="14008" y="69990"/>
                  </a:cubicBezTo>
                  <a:cubicBezTo>
                    <a:pt x="13470" y="70456"/>
                    <a:pt x="12979" y="70712"/>
                    <a:pt x="12941" y="70731"/>
                  </a:cubicBezTo>
                  <a:lnTo>
                    <a:pt x="12941" y="70731"/>
                  </a:lnTo>
                  <a:cubicBezTo>
                    <a:pt x="12940" y="70731"/>
                    <a:pt x="12940" y="70731"/>
                    <a:pt x="12939" y="70731"/>
                  </a:cubicBezTo>
                  <a:cubicBezTo>
                    <a:pt x="7028" y="70367"/>
                    <a:pt x="11776" y="66468"/>
                    <a:pt x="11098" y="62493"/>
                  </a:cubicBezTo>
                  <a:cubicBezTo>
                    <a:pt x="11070" y="62329"/>
                    <a:pt x="11044" y="62175"/>
                    <a:pt x="11017" y="62017"/>
                  </a:cubicBezTo>
                  <a:lnTo>
                    <a:pt x="11017" y="62017"/>
                  </a:lnTo>
                  <a:cubicBezTo>
                    <a:pt x="11033" y="62031"/>
                    <a:pt x="11049" y="62047"/>
                    <a:pt x="11066" y="62060"/>
                  </a:cubicBezTo>
                  <a:cubicBezTo>
                    <a:pt x="11185" y="62148"/>
                    <a:pt x="11295" y="62248"/>
                    <a:pt x="11427" y="62322"/>
                  </a:cubicBezTo>
                  <a:cubicBezTo>
                    <a:pt x="11674" y="62486"/>
                    <a:pt x="11943" y="62612"/>
                    <a:pt x="12195" y="62712"/>
                  </a:cubicBezTo>
                  <a:cubicBezTo>
                    <a:pt x="12453" y="62806"/>
                    <a:pt x="12695" y="62873"/>
                    <a:pt x="12907" y="62909"/>
                  </a:cubicBezTo>
                  <a:cubicBezTo>
                    <a:pt x="13194" y="62964"/>
                    <a:pt x="13417" y="62973"/>
                    <a:pt x="13530" y="62973"/>
                  </a:cubicBezTo>
                  <a:cubicBezTo>
                    <a:pt x="13583" y="62973"/>
                    <a:pt x="13612" y="62971"/>
                    <a:pt x="13612" y="62971"/>
                  </a:cubicBezTo>
                  <a:cubicBezTo>
                    <a:pt x="13612" y="62971"/>
                    <a:pt x="13330" y="62933"/>
                    <a:pt x="12944" y="62779"/>
                  </a:cubicBezTo>
                  <a:cubicBezTo>
                    <a:pt x="12750" y="62705"/>
                    <a:pt x="12535" y="62595"/>
                    <a:pt x="12316" y="62465"/>
                  </a:cubicBezTo>
                  <a:cubicBezTo>
                    <a:pt x="12101" y="62329"/>
                    <a:pt x="11883" y="62168"/>
                    <a:pt x="11695" y="61980"/>
                  </a:cubicBezTo>
                  <a:cubicBezTo>
                    <a:pt x="11595" y="61894"/>
                    <a:pt x="11515" y="61785"/>
                    <a:pt x="11427" y="61691"/>
                  </a:cubicBezTo>
                  <a:cubicBezTo>
                    <a:pt x="11341" y="61593"/>
                    <a:pt x="11274" y="61484"/>
                    <a:pt x="11201" y="61389"/>
                  </a:cubicBezTo>
                  <a:cubicBezTo>
                    <a:pt x="11131" y="61290"/>
                    <a:pt x="11080" y="61181"/>
                    <a:pt x="11024" y="61087"/>
                  </a:cubicBezTo>
                  <a:cubicBezTo>
                    <a:pt x="10964" y="60994"/>
                    <a:pt x="10931" y="60892"/>
                    <a:pt x="10890" y="60805"/>
                  </a:cubicBezTo>
                  <a:cubicBezTo>
                    <a:pt x="10852" y="60715"/>
                    <a:pt x="10810" y="60638"/>
                    <a:pt x="10790" y="60560"/>
                  </a:cubicBezTo>
                  <a:cubicBezTo>
                    <a:pt x="10785" y="60543"/>
                    <a:pt x="10778" y="60525"/>
                    <a:pt x="10774" y="60509"/>
                  </a:cubicBezTo>
                  <a:cubicBezTo>
                    <a:pt x="10608" y="59403"/>
                    <a:pt x="10500" y="58503"/>
                    <a:pt x="10447" y="57676"/>
                  </a:cubicBezTo>
                  <a:lnTo>
                    <a:pt x="10447" y="57676"/>
                  </a:lnTo>
                  <a:cubicBezTo>
                    <a:pt x="10584" y="57879"/>
                    <a:pt x="10734" y="58079"/>
                    <a:pt x="10911" y="58253"/>
                  </a:cubicBezTo>
                  <a:cubicBezTo>
                    <a:pt x="11101" y="58452"/>
                    <a:pt x="11321" y="58623"/>
                    <a:pt x="11549" y="58765"/>
                  </a:cubicBezTo>
                  <a:cubicBezTo>
                    <a:pt x="11777" y="58909"/>
                    <a:pt x="12023" y="59008"/>
                    <a:pt x="12262" y="59087"/>
                  </a:cubicBezTo>
                  <a:cubicBezTo>
                    <a:pt x="12613" y="59194"/>
                    <a:pt x="12955" y="59232"/>
                    <a:pt x="13264" y="59232"/>
                  </a:cubicBezTo>
                  <a:cubicBezTo>
                    <a:pt x="13381" y="59232"/>
                    <a:pt x="13493" y="59226"/>
                    <a:pt x="13598" y="59217"/>
                  </a:cubicBezTo>
                  <a:cubicBezTo>
                    <a:pt x="13986" y="59183"/>
                    <a:pt x="14297" y="59103"/>
                    <a:pt x="14509" y="59036"/>
                  </a:cubicBezTo>
                  <a:cubicBezTo>
                    <a:pt x="14722" y="58969"/>
                    <a:pt x="14836" y="58915"/>
                    <a:pt x="14836" y="58915"/>
                  </a:cubicBezTo>
                  <a:lnTo>
                    <a:pt x="14836" y="58915"/>
                  </a:lnTo>
                  <a:cubicBezTo>
                    <a:pt x="14836" y="58915"/>
                    <a:pt x="14715" y="58953"/>
                    <a:pt x="14497" y="58988"/>
                  </a:cubicBezTo>
                  <a:cubicBezTo>
                    <a:pt x="14325" y="59016"/>
                    <a:pt x="14090" y="59042"/>
                    <a:pt x="13815" y="59042"/>
                  </a:cubicBezTo>
                  <a:cubicBezTo>
                    <a:pt x="13744" y="59042"/>
                    <a:pt x="13671" y="59040"/>
                    <a:pt x="13596" y="59036"/>
                  </a:cubicBezTo>
                  <a:cubicBezTo>
                    <a:pt x="13226" y="59015"/>
                    <a:pt x="12798" y="58934"/>
                    <a:pt x="12394" y="58745"/>
                  </a:cubicBezTo>
                  <a:cubicBezTo>
                    <a:pt x="12194" y="58645"/>
                    <a:pt x="11998" y="58530"/>
                    <a:pt x="11823" y="58381"/>
                  </a:cubicBezTo>
                  <a:cubicBezTo>
                    <a:pt x="11648" y="58230"/>
                    <a:pt x="11487" y="58067"/>
                    <a:pt x="11353" y="57875"/>
                  </a:cubicBezTo>
                  <a:cubicBezTo>
                    <a:pt x="11213" y="57692"/>
                    <a:pt x="11105" y="57484"/>
                    <a:pt x="11005" y="57280"/>
                  </a:cubicBezTo>
                  <a:cubicBezTo>
                    <a:pt x="10911" y="57072"/>
                    <a:pt x="10835" y="56857"/>
                    <a:pt x="10774" y="56645"/>
                  </a:cubicBezTo>
                  <a:cubicBezTo>
                    <a:pt x="10716" y="56431"/>
                    <a:pt x="10663" y="56226"/>
                    <a:pt x="10635" y="56021"/>
                  </a:cubicBezTo>
                  <a:cubicBezTo>
                    <a:pt x="10596" y="55823"/>
                    <a:pt x="10575" y="55629"/>
                    <a:pt x="10559" y="55449"/>
                  </a:cubicBezTo>
                  <a:cubicBezTo>
                    <a:pt x="10535" y="55273"/>
                    <a:pt x="10535" y="55106"/>
                    <a:pt x="10526" y="54959"/>
                  </a:cubicBezTo>
                  <a:cubicBezTo>
                    <a:pt x="10515" y="54813"/>
                    <a:pt x="10516" y="54685"/>
                    <a:pt x="10516" y="54581"/>
                  </a:cubicBezTo>
                  <a:lnTo>
                    <a:pt x="10516" y="54346"/>
                  </a:lnTo>
                  <a:cubicBezTo>
                    <a:pt x="10577" y="53718"/>
                    <a:pt x="10653" y="53094"/>
                    <a:pt x="10731" y="52460"/>
                  </a:cubicBezTo>
                  <a:cubicBezTo>
                    <a:pt x="10917" y="52557"/>
                    <a:pt x="11125" y="52662"/>
                    <a:pt x="11356" y="52762"/>
                  </a:cubicBezTo>
                  <a:cubicBezTo>
                    <a:pt x="11482" y="52823"/>
                    <a:pt x="11622" y="52870"/>
                    <a:pt x="11759" y="52923"/>
                  </a:cubicBezTo>
                  <a:cubicBezTo>
                    <a:pt x="11896" y="52978"/>
                    <a:pt x="12039" y="53020"/>
                    <a:pt x="12182" y="53066"/>
                  </a:cubicBezTo>
                  <a:cubicBezTo>
                    <a:pt x="12468" y="53154"/>
                    <a:pt x="12759" y="53219"/>
                    <a:pt x="13033" y="53264"/>
                  </a:cubicBezTo>
                  <a:cubicBezTo>
                    <a:pt x="13173" y="53279"/>
                    <a:pt x="13303" y="53302"/>
                    <a:pt x="13430" y="53307"/>
                  </a:cubicBezTo>
                  <a:cubicBezTo>
                    <a:pt x="13537" y="53317"/>
                    <a:pt x="13639" y="53320"/>
                    <a:pt x="13735" y="53320"/>
                  </a:cubicBezTo>
                  <a:cubicBezTo>
                    <a:pt x="13752" y="53320"/>
                    <a:pt x="13769" y="53320"/>
                    <a:pt x="13786" y="53320"/>
                  </a:cubicBezTo>
                  <a:cubicBezTo>
                    <a:pt x="14228" y="53318"/>
                    <a:pt x="14505" y="53231"/>
                    <a:pt x="14505" y="53231"/>
                  </a:cubicBezTo>
                  <a:lnTo>
                    <a:pt x="14505" y="53231"/>
                  </a:lnTo>
                  <a:cubicBezTo>
                    <a:pt x="14505" y="53231"/>
                    <a:pt x="14493" y="53231"/>
                    <a:pt x="14470" y="53231"/>
                  </a:cubicBezTo>
                  <a:cubicBezTo>
                    <a:pt x="14381" y="53231"/>
                    <a:pt x="14131" y="53223"/>
                    <a:pt x="13806" y="53140"/>
                  </a:cubicBezTo>
                  <a:cubicBezTo>
                    <a:pt x="13704" y="53114"/>
                    <a:pt x="13596" y="53085"/>
                    <a:pt x="13483" y="53044"/>
                  </a:cubicBezTo>
                  <a:cubicBezTo>
                    <a:pt x="13369" y="53011"/>
                    <a:pt x="13253" y="52957"/>
                    <a:pt x="13134" y="52911"/>
                  </a:cubicBezTo>
                  <a:cubicBezTo>
                    <a:pt x="12897" y="52805"/>
                    <a:pt x="12650" y="52682"/>
                    <a:pt x="12419" y="52535"/>
                  </a:cubicBezTo>
                  <a:cubicBezTo>
                    <a:pt x="12302" y="52461"/>
                    <a:pt x="12186" y="52393"/>
                    <a:pt x="12078" y="52311"/>
                  </a:cubicBezTo>
                  <a:cubicBezTo>
                    <a:pt x="11969" y="52232"/>
                    <a:pt x="11859" y="52159"/>
                    <a:pt x="11761" y="52076"/>
                  </a:cubicBezTo>
                  <a:cubicBezTo>
                    <a:pt x="11560" y="51919"/>
                    <a:pt x="11380" y="51762"/>
                    <a:pt x="11231" y="51622"/>
                  </a:cubicBezTo>
                  <a:cubicBezTo>
                    <a:pt x="11079" y="51492"/>
                    <a:pt x="10966" y="51364"/>
                    <a:pt x="10883" y="51281"/>
                  </a:cubicBezTo>
                  <a:cubicBezTo>
                    <a:pt x="11079" y="49715"/>
                    <a:pt x="11266" y="48069"/>
                    <a:pt x="11294" y="46210"/>
                  </a:cubicBezTo>
                  <a:cubicBezTo>
                    <a:pt x="11313" y="44975"/>
                    <a:pt x="11462" y="43792"/>
                    <a:pt x="11661" y="42633"/>
                  </a:cubicBezTo>
                  <a:cubicBezTo>
                    <a:pt x="11797" y="42687"/>
                    <a:pt x="11965" y="42746"/>
                    <a:pt x="12157" y="42807"/>
                  </a:cubicBezTo>
                  <a:cubicBezTo>
                    <a:pt x="12292" y="42857"/>
                    <a:pt x="12439" y="42893"/>
                    <a:pt x="12595" y="42938"/>
                  </a:cubicBezTo>
                  <a:cubicBezTo>
                    <a:pt x="12750" y="42985"/>
                    <a:pt x="12913" y="43022"/>
                    <a:pt x="13085" y="43061"/>
                  </a:cubicBezTo>
                  <a:cubicBezTo>
                    <a:pt x="13424" y="43143"/>
                    <a:pt x="13790" y="43209"/>
                    <a:pt x="14153" y="43267"/>
                  </a:cubicBezTo>
                  <a:cubicBezTo>
                    <a:pt x="14879" y="43381"/>
                    <a:pt x="15610" y="43429"/>
                    <a:pt x="16154" y="43445"/>
                  </a:cubicBezTo>
                  <a:cubicBezTo>
                    <a:pt x="16354" y="43452"/>
                    <a:pt x="16530" y="43454"/>
                    <a:pt x="16672" y="43454"/>
                  </a:cubicBezTo>
                  <a:cubicBezTo>
                    <a:pt x="16916" y="43454"/>
                    <a:pt x="17060" y="43448"/>
                    <a:pt x="17060" y="43448"/>
                  </a:cubicBezTo>
                  <a:cubicBezTo>
                    <a:pt x="17060" y="43448"/>
                    <a:pt x="16703" y="43392"/>
                    <a:pt x="16179" y="43267"/>
                  </a:cubicBezTo>
                  <a:cubicBezTo>
                    <a:pt x="15656" y="43142"/>
                    <a:pt x="14964" y="42951"/>
                    <a:pt x="14299" y="42703"/>
                  </a:cubicBezTo>
                  <a:cubicBezTo>
                    <a:pt x="13966" y="42579"/>
                    <a:pt x="13639" y="42448"/>
                    <a:pt x="13342" y="42308"/>
                  </a:cubicBezTo>
                  <a:cubicBezTo>
                    <a:pt x="13193" y="42239"/>
                    <a:pt x="13050" y="42174"/>
                    <a:pt x="12917" y="42102"/>
                  </a:cubicBezTo>
                  <a:cubicBezTo>
                    <a:pt x="12784" y="42034"/>
                    <a:pt x="12658" y="41974"/>
                    <a:pt x="12548" y="41906"/>
                  </a:cubicBezTo>
                  <a:cubicBezTo>
                    <a:pt x="12323" y="41779"/>
                    <a:pt x="12141" y="41669"/>
                    <a:pt x="12020" y="41584"/>
                  </a:cubicBezTo>
                  <a:cubicBezTo>
                    <a:pt x="11956" y="41541"/>
                    <a:pt x="11906" y="41509"/>
                    <a:pt x="11873" y="41487"/>
                  </a:cubicBezTo>
                  <a:cubicBezTo>
                    <a:pt x="11983" y="40931"/>
                    <a:pt x="12097" y="40381"/>
                    <a:pt x="12211" y="39832"/>
                  </a:cubicBezTo>
                  <a:close/>
                  <a:moveTo>
                    <a:pt x="28542" y="71314"/>
                  </a:moveTo>
                  <a:cubicBezTo>
                    <a:pt x="28691" y="71336"/>
                    <a:pt x="28837" y="71354"/>
                    <a:pt x="28982" y="71371"/>
                  </a:cubicBezTo>
                  <a:cubicBezTo>
                    <a:pt x="28837" y="71354"/>
                    <a:pt x="28690" y="71336"/>
                    <a:pt x="28542" y="71314"/>
                  </a:cubicBezTo>
                  <a:close/>
                  <a:moveTo>
                    <a:pt x="29114" y="71384"/>
                  </a:moveTo>
                  <a:lnTo>
                    <a:pt x="29114" y="71384"/>
                  </a:lnTo>
                  <a:cubicBezTo>
                    <a:pt x="29215" y="71395"/>
                    <a:pt x="29314" y="71403"/>
                    <a:pt x="29412" y="71411"/>
                  </a:cubicBezTo>
                  <a:cubicBezTo>
                    <a:pt x="29314" y="71404"/>
                    <a:pt x="29215" y="71395"/>
                    <a:pt x="29114" y="71384"/>
                  </a:cubicBezTo>
                  <a:close/>
                  <a:moveTo>
                    <a:pt x="29560" y="71422"/>
                  </a:moveTo>
                  <a:cubicBezTo>
                    <a:pt x="29655" y="71426"/>
                    <a:pt x="29748" y="71430"/>
                    <a:pt x="29839" y="71434"/>
                  </a:cubicBezTo>
                  <a:cubicBezTo>
                    <a:pt x="29748" y="71430"/>
                    <a:pt x="29654" y="71427"/>
                    <a:pt x="29560" y="71422"/>
                  </a:cubicBezTo>
                  <a:close/>
                  <a:moveTo>
                    <a:pt x="32133" y="66688"/>
                  </a:moveTo>
                  <a:cubicBezTo>
                    <a:pt x="32149" y="66710"/>
                    <a:pt x="32205" y="66791"/>
                    <a:pt x="32279" y="66926"/>
                  </a:cubicBezTo>
                  <a:cubicBezTo>
                    <a:pt x="32364" y="67085"/>
                    <a:pt x="32476" y="67326"/>
                    <a:pt x="32565" y="67627"/>
                  </a:cubicBezTo>
                  <a:cubicBezTo>
                    <a:pt x="32652" y="67926"/>
                    <a:pt x="32742" y="68285"/>
                    <a:pt x="32792" y="68671"/>
                  </a:cubicBezTo>
                  <a:cubicBezTo>
                    <a:pt x="32804" y="68769"/>
                    <a:pt x="32816" y="68870"/>
                    <a:pt x="32827" y="68971"/>
                  </a:cubicBezTo>
                  <a:cubicBezTo>
                    <a:pt x="32831" y="69073"/>
                    <a:pt x="32834" y="69175"/>
                    <a:pt x="32838" y="69280"/>
                  </a:cubicBezTo>
                  <a:cubicBezTo>
                    <a:pt x="32834" y="69489"/>
                    <a:pt x="32816" y="69703"/>
                    <a:pt x="32771" y="69912"/>
                  </a:cubicBezTo>
                  <a:cubicBezTo>
                    <a:pt x="32746" y="70017"/>
                    <a:pt x="32705" y="70118"/>
                    <a:pt x="32673" y="70220"/>
                  </a:cubicBezTo>
                  <a:cubicBezTo>
                    <a:pt x="32623" y="70315"/>
                    <a:pt x="32584" y="70416"/>
                    <a:pt x="32523" y="70504"/>
                  </a:cubicBezTo>
                  <a:cubicBezTo>
                    <a:pt x="32462" y="70592"/>
                    <a:pt x="32407" y="70683"/>
                    <a:pt x="32330" y="70754"/>
                  </a:cubicBezTo>
                  <a:cubicBezTo>
                    <a:pt x="32262" y="70835"/>
                    <a:pt x="32185" y="70902"/>
                    <a:pt x="32102" y="70962"/>
                  </a:cubicBezTo>
                  <a:cubicBezTo>
                    <a:pt x="31780" y="71211"/>
                    <a:pt x="31410" y="71317"/>
                    <a:pt x="31104" y="71377"/>
                  </a:cubicBezTo>
                  <a:cubicBezTo>
                    <a:pt x="30948" y="71412"/>
                    <a:pt x="30805" y="71419"/>
                    <a:pt x="30678" y="71432"/>
                  </a:cubicBezTo>
                  <a:cubicBezTo>
                    <a:pt x="30551" y="71438"/>
                    <a:pt x="30441" y="71444"/>
                    <a:pt x="30349" y="71444"/>
                  </a:cubicBezTo>
                  <a:cubicBezTo>
                    <a:pt x="30168" y="71440"/>
                    <a:pt x="30065" y="71436"/>
                    <a:pt x="30065" y="71436"/>
                  </a:cubicBezTo>
                  <a:cubicBezTo>
                    <a:pt x="30065" y="71436"/>
                    <a:pt x="30071" y="71436"/>
                    <a:pt x="30079" y="71435"/>
                  </a:cubicBezTo>
                  <a:cubicBezTo>
                    <a:pt x="30061" y="71435"/>
                    <a:pt x="30042" y="71436"/>
                    <a:pt x="30024" y="71436"/>
                  </a:cubicBezTo>
                  <a:cubicBezTo>
                    <a:pt x="30006" y="71436"/>
                    <a:pt x="29987" y="71435"/>
                    <a:pt x="29971" y="71435"/>
                  </a:cubicBezTo>
                  <a:cubicBezTo>
                    <a:pt x="30018" y="71435"/>
                    <a:pt x="30061" y="71432"/>
                    <a:pt x="30106" y="71432"/>
                  </a:cubicBezTo>
                  <a:cubicBezTo>
                    <a:pt x="30152" y="71430"/>
                    <a:pt x="30233" y="71422"/>
                    <a:pt x="30352" y="71411"/>
                  </a:cubicBezTo>
                  <a:cubicBezTo>
                    <a:pt x="30442" y="71404"/>
                    <a:pt x="30549" y="71385"/>
                    <a:pt x="30674" y="71369"/>
                  </a:cubicBezTo>
                  <a:cubicBezTo>
                    <a:pt x="30797" y="71344"/>
                    <a:pt x="30938" y="71322"/>
                    <a:pt x="31085" y="71283"/>
                  </a:cubicBezTo>
                  <a:cubicBezTo>
                    <a:pt x="31382" y="71211"/>
                    <a:pt x="31722" y="71079"/>
                    <a:pt x="32012" y="70845"/>
                  </a:cubicBezTo>
                  <a:cubicBezTo>
                    <a:pt x="32086" y="70788"/>
                    <a:pt x="32156" y="70726"/>
                    <a:pt x="32216" y="70651"/>
                  </a:cubicBezTo>
                  <a:cubicBezTo>
                    <a:pt x="32286" y="70584"/>
                    <a:pt x="32334" y="70499"/>
                    <a:pt x="32388" y="70418"/>
                  </a:cubicBezTo>
                  <a:cubicBezTo>
                    <a:pt x="32442" y="70338"/>
                    <a:pt x="32475" y="70244"/>
                    <a:pt x="32518" y="70157"/>
                  </a:cubicBezTo>
                  <a:cubicBezTo>
                    <a:pt x="32545" y="70061"/>
                    <a:pt x="32583" y="69969"/>
                    <a:pt x="32603" y="69872"/>
                  </a:cubicBezTo>
                  <a:cubicBezTo>
                    <a:pt x="32648" y="69677"/>
                    <a:pt x="32670" y="69477"/>
                    <a:pt x="32677" y="69277"/>
                  </a:cubicBezTo>
                  <a:cubicBezTo>
                    <a:pt x="32675" y="69179"/>
                    <a:pt x="32673" y="69080"/>
                    <a:pt x="32673" y="68980"/>
                  </a:cubicBezTo>
                  <a:cubicBezTo>
                    <a:pt x="32663" y="68884"/>
                    <a:pt x="32655" y="68786"/>
                    <a:pt x="32644" y="68690"/>
                  </a:cubicBezTo>
                  <a:cubicBezTo>
                    <a:pt x="32601" y="68307"/>
                    <a:pt x="32544" y="67952"/>
                    <a:pt x="32471" y="67651"/>
                  </a:cubicBezTo>
                  <a:cubicBezTo>
                    <a:pt x="32400" y="67353"/>
                    <a:pt x="32322" y="67106"/>
                    <a:pt x="32248" y="66942"/>
                  </a:cubicBezTo>
                  <a:cubicBezTo>
                    <a:pt x="32186" y="66788"/>
                    <a:pt x="32141" y="66704"/>
                    <a:pt x="32133" y="66688"/>
                  </a:cubicBezTo>
                  <a:close/>
                  <a:moveTo>
                    <a:pt x="20918" y="0"/>
                  </a:moveTo>
                  <a:cubicBezTo>
                    <a:pt x="20270" y="0"/>
                    <a:pt x="16921" y="159"/>
                    <a:pt x="14604" y="3309"/>
                  </a:cubicBezTo>
                  <a:cubicBezTo>
                    <a:pt x="14464" y="3499"/>
                    <a:pt x="14326" y="3683"/>
                    <a:pt x="14188" y="3864"/>
                  </a:cubicBezTo>
                  <a:cubicBezTo>
                    <a:pt x="13191" y="5183"/>
                    <a:pt x="12251" y="6431"/>
                    <a:pt x="12171" y="8361"/>
                  </a:cubicBezTo>
                  <a:lnTo>
                    <a:pt x="11458" y="8361"/>
                  </a:lnTo>
                  <a:cubicBezTo>
                    <a:pt x="10688" y="8361"/>
                    <a:pt x="10062" y="8987"/>
                    <a:pt x="10062" y="9756"/>
                  </a:cubicBezTo>
                  <a:lnTo>
                    <a:pt x="10062" y="14730"/>
                  </a:lnTo>
                  <a:cubicBezTo>
                    <a:pt x="9834" y="14846"/>
                    <a:pt x="9629" y="14932"/>
                    <a:pt x="9482" y="14955"/>
                  </a:cubicBezTo>
                  <a:cubicBezTo>
                    <a:pt x="9469" y="14944"/>
                    <a:pt x="9460" y="14933"/>
                    <a:pt x="9447" y="14923"/>
                  </a:cubicBezTo>
                  <a:cubicBezTo>
                    <a:pt x="9278" y="14537"/>
                    <a:pt x="9049" y="14079"/>
                    <a:pt x="8750" y="13637"/>
                  </a:cubicBezTo>
                  <a:cubicBezTo>
                    <a:pt x="8650" y="13470"/>
                    <a:pt x="8532" y="13294"/>
                    <a:pt x="8384" y="13107"/>
                  </a:cubicBezTo>
                  <a:cubicBezTo>
                    <a:pt x="7734" y="12294"/>
                    <a:pt x="7198" y="11896"/>
                    <a:pt x="6833" y="11702"/>
                  </a:cubicBezTo>
                  <a:cubicBezTo>
                    <a:pt x="6807" y="11665"/>
                    <a:pt x="6780" y="11624"/>
                    <a:pt x="6755" y="11584"/>
                  </a:cubicBezTo>
                  <a:cubicBezTo>
                    <a:pt x="6678" y="10941"/>
                    <a:pt x="6548" y="10398"/>
                    <a:pt x="6548" y="10398"/>
                  </a:cubicBezTo>
                  <a:cubicBezTo>
                    <a:pt x="6548" y="10398"/>
                    <a:pt x="6527" y="10382"/>
                    <a:pt x="6492" y="10359"/>
                  </a:cubicBezTo>
                  <a:cubicBezTo>
                    <a:pt x="6490" y="10292"/>
                    <a:pt x="6486" y="10225"/>
                    <a:pt x="6485" y="10161"/>
                  </a:cubicBezTo>
                  <a:cubicBezTo>
                    <a:pt x="6474" y="9813"/>
                    <a:pt x="6464" y="9454"/>
                    <a:pt x="6423" y="9151"/>
                  </a:cubicBezTo>
                  <a:cubicBezTo>
                    <a:pt x="6265" y="7978"/>
                    <a:pt x="5768" y="7385"/>
                    <a:pt x="4946" y="7385"/>
                  </a:cubicBezTo>
                  <a:cubicBezTo>
                    <a:pt x="4766" y="7385"/>
                    <a:pt x="4582" y="7420"/>
                    <a:pt x="4397" y="7488"/>
                  </a:cubicBezTo>
                  <a:cubicBezTo>
                    <a:pt x="3962" y="7651"/>
                    <a:pt x="3685" y="7987"/>
                    <a:pt x="3511" y="8354"/>
                  </a:cubicBezTo>
                  <a:cubicBezTo>
                    <a:pt x="3411" y="8342"/>
                    <a:pt x="3315" y="8338"/>
                    <a:pt x="3216" y="8338"/>
                  </a:cubicBezTo>
                  <a:cubicBezTo>
                    <a:pt x="2752" y="8338"/>
                    <a:pt x="2314" y="8462"/>
                    <a:pt x="1917" y="8709"/>
                  </a:cubicBezTo>
                  <a:cubicBezTo>
                    <a:pt x="1516" y="8956"/>
                    <a:pt x="1292" y="9346"/>
                    <a:pt x="1186" y="9724"/>
                  </a:cubicBezTo>
                  <a:cubicBezTo>
                    <a:pt x="1006" y="9924"/>
                    <a:pt x="891" y="10161"/>
                    <a:pt x="826" y="10402"/>
                  </a:cubicBezTo>
                  <a:cubicBezTo>
                    <a:pt x="603" y="10722"/>
                    <a:pt x="513" y="11106"/>
                    <a:pt x="508" y="11465"/>
                  </a:cubicBezTo>
                  <a:cubicBezTo>
                    <a:pt x="0" y="12515"/>
                    <a:pt x="829" y="13898"/>
                    <a:pt x="1508" y="14775"/>
                  </a:cubicBezTo>
                  <a:cubicBezTo>
                    <a:pt x="1347" y="15465"/>
                    <a:pt x="1410" y="16431"/>
                    <a:pt x="2158" y="17471"/>
                  </a:cubicBezTo>
                  <a:cubicBezTo>
                    <a:pt x="2991" y="18629"/>
                    <a:pt x="3552" y="19815"/>
                    <a:pt x="4206" y="21187"/>
                  </a:cubicBezTo>
                  <a:lnTo>
                    <a:pt x="4401" y="21595"/>
                  </a:lnTo>
                  <a:cubicBezTo>
                    <a:pt x="4961" y="22769"/>
                    <a:pt x="6952" y="23427"/>
                    <a:pt x="10640" y="24234"/>
                  </a:cubicBezTo>
                  <a:cubicBezTo>
                    <a:pt x="10636" y="24516"/>
                    <a:pt x="10639" y="24791"/>
                    <a:pt x="10643" y="25064"/>
                  </a:cubicBezTo>
                  <a:cubicBezTo>
                    <a:pt x="9740" y="25318"/>
                    <a:pt x="8299" y="26157"/>
                    <a:pt x="8299" y="27805"/>
                  </a:cubicBezTo>
                  <a:cubicBezTo>
                    <a:pt x="8299" y="28294"/>
                    <a:pt x="8409" y="28934"/>
                    <a:pt x="8862" y="29483"/>
                  </a:cubicBezTo>
                  <a:cubicBezTo>
                    <a:pt x="8783" y="29725"/>
                    <a:pt x="8736" y="29987"/>
                    <a:pt x="8736" y="30277"/>
                  </a:cubicBezTo>
                  <a:cubicBezTo>
                    <a:pt x="8736" y="31204"/>
                    <a:pt x="9125" y="32681"/>
                    <a:pt x="11513" y="33025"/>
                  </a:cubicBezTo>
                  <a:cubicBezTo>
                    <a:pt x="11834" y="35191"/>
                    <a:pt x="11871" y="35917"/>
                    <a:pt x="11644" y="37329"/>
                  </a:cubicBezTo>
                  <a:cubicBezTo>
                    <a:pt x="11505" y="38215"/>
                    <a:pt x="11325" y="39085"/>
                    <a:pt x="11133" y="40006"/>
                  </a:cubicBezTo>
                  <a:cubicBezTo>
                    <a:pt x="10729" y="41967"/>
                    <a:pt x="10311" y="43993"/>
                    <a:pt x="10275" y="46197"/>
                  </a:cubicBezTo>
                  <a:cubicBezTo>
                    <a:pt x="10244" y="48243"/>
                    <a:pt x="10015" y="50036"/>
                    <a:pt x="9795" y="51771"/>
                  </a:cubicBezTo>
                  <a:cubicBezTo>
                    <a:pt x="9686" y="52624"/>
                    <a:pt x="9583" y="53430"/>
                    <a:pt x="9505" y="54257"/>
                  </a:cubicBezTo>
                  <a:cubicBezTo>
                    <a:pt x="9245" y="56965"/>
                    <a:pt x="9425" y="58731"/>
                    <a:pt x="10096" y="62667"/>
                  </a:cubicBezTo>
                  <a:cubicBezTo>
                    <a:pt x="10300" y="63868"/>
                    <a:pt x="9888" y="65118"/>
                    <a:pt x="9489" y="66328"/>
                  </a:cubicBezTo>
                  <a:cubicBezTo>
                    <a:pt x="9008" y="67789"/>
                    <a:pt x="8553" y="69168"/>
                    <a:pt x="9335" y="70320"/>
                  </a:cubicBezTo>
                  <a:cubicBezTo>
                    <a:pt x="9919" y="71183"/>
                    <a:pt x="11045" y="71636"/>
                    <a:pt x="12878" y="71748"/>
                  </a:cubicBezTo>
                  <a:cubicBezTo>
                    <a:pt x="13038" y="71759"/>
                    <a:pt x="13194" y="71764"/>
                    <a:pt x="13343" y="71764"/>
                  </a:cubicBezTo>
                  <a:cubicBezTo>
                    <a:pt x="15846" y="71764"/>
                    <a:pt x="16992" y="70421"/>
                    <a:pt x="17940" y="68404"/>
                  </a:cubicBezTo>
                  <a:cubicBezTo>
                    <a:pt x="18524" y="67165"/>
                    <a:pt x="18584" y="66092"/>
                    <a:pt x="18643" y="65056"/>
                  </a:cubicBezTo>
                  <a:cubicBezTo>
                    <a:pt x="18686" y="64280"/>
                    <a:pt x="18732" y="63478"/>
                    <a:pt x="19006" y="62538"/>
                  </a:cubicBezTo>
                  <a:cubicBezTo>
                    <a:pt x="19753" y="59978"/>
                    <a:pt x="20548" y="57062"/>
                    <a:pt x="20548" y="54838"/>
                  </a:cubicBezTo>
                  <a:cubicBezTo>
                    <a:pt x="20548" y="53901"/>
                    <a:pt x="20906" y="52414"/>
                    <a:pt x="21320" y="50694"/>
                  </a:cubicBezTo>
                  <a:cubicBezTo>
                    <a:pt x="21450" y="50157"/>
                    <a:pt x="21584" y="49597"/>
                    <a:pt x="21716" y="49022"/>
                  </a:cubicBezTo>
                  <a:cubicBezTo>
                    <a:pt x="21743" y="49298"/>
                    <a:pt x="21760" y="49574"/>
                    <a:pt x="21760" y="49848"/>
                  </a:cubicBezTo>
                  <a:cubicBezTo>
                    <a:pt x="21760" y="52770"/>
                    <a:pt x="22155" y="55968"/>
                    <a:pt x="22903" y="59098"/>
                  </a:cubicBezTo>
                  <a:cubicBezTo>
                    <a:pt x="23650" y="62230"/>
                    <a:pt x="23650" y="64114"/>
                    <a:pt x="23650" y="65937"/>
                  </a:cubicBezTo>
                  <a:cubicBezTo>
                    <a:pt x="23650" y="68228"/>
                    <a:pt x="25158" y="71845"/>
                    <a:pt x="28395" y="72323"/>
                  </a:cubicBezTo>
                  <a:cubicBezTo>
                    <a:pt x="29001" y="72413"/>
                    <a:pt x="29536" y="72457"/>
                    <a:pt x="30026" y="72457"/>
                  </a:cubicBezTo>
                  <a:cubicBezTo>
                    <a:pt x="31410" y="72457"/>
                    <a:pt x="32435" y="72084"/>
                    <a:pt x="33073" y="71348"/>
                  </a:cubicBezTo>
                  <a:cubicBezTo>
                    <a:pt x="33678" y="70645"/>
                    <a:pt x="33897" y="69673"/>
                    <a:pt x="33719" y="68457"/>
                  </a:cubicBezTo>
                  <a:cubicBezTo>
                    <a:pt x="33509" y="67017"/>
                    <a:pt x="33187" y="66430"/>
                    <a:pt x="32818" y="65865"/>
                  </a:cubicBezTo>
                  <a:cubicBezTo>
                    <a:pt x="32603" y="65536"/>
                    <a:pt x="32472" y="65338"/>
                    <a:pt x="32417" y="64468"/>
                  </a:cubicBezTo>
                  <a:cubicBezTo>
                    <a:pt x="32356" y="63505"/>
                    <a:pt x="32489" y="62473"/>
                    <a:pt x="32630" y="61378"/>
                  </a:cubicBezTo>
                  <a:cubicBezTo>
                    <a:pt x="32797" y="60061"/>
                    <a:pt x="32972" y="58698"/>
                    <a:pt x="32800" y="57375"/>
                  </a:cubicBezTo>
                  <a:cubicBezTo>
                    <a:pt x="32689" y="56506"/>
                    <a:pt x="32779" y="55177"/>
                    <a:pt x="32883" y="53639"/>
                  </a:cubicBezTo>
                  <a:cubicBezTo>
                    <a:pt x="33026" y="51543"/>
                    <a:pt x="33203" y="48932"/>
                    <a:pt x="32951" y="46217"/>
                  </a:cubicBezTo>
                  <a:cubicBezTo>
                    <a:pt x="32691" y="43452"/>
                    <a:pt x="32239" y="41626"/>
                    <a:pt x="31837" y="40016"/>
                  </a:cubicBezTo>
                  <a:cubicBezTo>
                    <a:pt x="31558" y="38894"/>
                    <a:pt x="31319" y="37926"/>
                    <a:pt x="31202" y="36852"/>
                  </a:cubicBezTo>
                  <a:cubicBezTo>
                    <a:pt x="31061" y="35529"/>
                    <a:pt x="31108" y="34772"/>
                    <a:pt x="31181" y="33628"/>
                  </a:cubicBezTo>
                  <a:cubicBezTo>
                    <a:pt x="31252" y="32505"/>
                    <a:pt x="31340" y="31108"/>
                    <a:pt x="31305" y="28612"/>
                  </a:cubicBezTo>
                  <a:cubicBezTo>
                    <a:pt x="31307" y="28404"/>
                    <a:pt x="31516" y="27692"/>
                    <a:pt x="31671" y="27171"/>
                  </a:cubicBezTo>
                  <a:cubicBezTo>
                    <a:pt x="31825" y="26650"/>
                    <a:pt x="31998" y="26068"/>
                    <a:pt x="32134" y="25483"/>
                  </a:cubicBezTo>
                  <a:cubicBezTo>
                    <a:pt x="33384" y="27006"/>
                    <a:pt x="33018" y="27462"/>
                    <a:pt x="32897" y="27613"/>
                  </a:cubicBezTo>
                  <a:cubicBezTo>
                    <a:pt x="32467" y="28149"/>
                    <a:pt x="31514" y="29520"/>
                    <a:pt x="31914" y="30669"/>
                  </a:cubicBezTo>
                  <a:cubicBezTo>
                    <a:pt x="31988" y="30880"/>
                    <a:pt x="32100" y="31064"/>
                    <a:pt x="32245" y="31218"/>
                  </a:cubicBezTo>
                  <a:cubicBezTo>
                    <a:pt x="32270" y="31539"/>
                    <a:pt x="32362" y="31907"/>
                    <a:pt x="32608" y="32223"/>
                  </a:cubicBezTo>
                  <a:cubicBezTo>
                    <a:pt x="32710" y="32353"/>
                    <a:pt x="32830" y="32465"/>
                    <a:pt x="32965" y="32555"/>
                  </a:cubicBezTo>
                  <a:cubicBezTo>
                    <a:pt x="33042" y="32843"/>
                    <a:pt x="33183" y="33159"/>
                    <a:pt x="33437" y="33419"/>
                  </a:cubicBezTo>
                  <a:cubicBezTo>
                    <a:pt x="33639" y="33628"/>
                    <a:pt x="33891" y="33774"/>
                    <a:pt x="34168" y="33848"/>
                  </a:cubicBezTo>
                  <a:cubicBezTo>
                    <a:pt x="34476" y="34186"/>
                    <a:pt x="34941" y="34436"/>
                    <a:pt x="35549" y="34436"/>
                  </a:cubicBezTo>
                  <a:cubicBezTo>
                    <a:pt x="36000" y="34436"/>
                    <a:pt x="36482" y="34302"/>
                    <a:pt x="37023" y="34025"/>
                  </a:cubicBezTo>
                  <a:cubicBezTo>
                    <a:pt x="37390" y="33838"/>
                    <a:pt x="38503" y="33272"/>
                    <a:pt x="39829" y="28753"/>
                  </a:cubicBezTo>
                  <a:cubicBezTo>
                    <a:pt x="40240" y="27351"/>
                    <a:pt x="41095" y="24435"/>
                    <a:pt x="38736" y="21117"/>
                  </a:cubicBezTo>
                  <a:cubicBezTo>
                    <a:pt x="36537" y="18021"/>
                    <a:pt x="35399" y="16666"/>
                    <a:pt x="34221" y="15740"/>
                  </a:cubicBezTo>
                  <a:cubicBezTo>
                    <a:pt x="33551" y="15215"/>
                    <a:pt x="32713" y="14698"/>
                    <a:pt x="31914" y="14250"/>
                  </a:cubicBezTo>
                  <a:lnTo>
                    <a:pt x="31914" y="9756"/>
                  </a:lnTo>
                  <a:cubicBezTo>
                    <a:pt x="31914" y="8987"/>
                    <a:pt x="31288" y="8361"/>
                    <a:pt x="30520" y="8361"/>
                  </a:cubicBezTo>
                  <a:lnTo>
                    <a:pt x="29804" y="8361"/>
                  </a:lnTo>
                  <a:cubicBezTo>
                    <a:pt x="29709" y="6473"/>
                    <a:pt x="28630" y="5012"/>
                    <a:pt x="27586" y="3599"/>
                  </a:cubicBezTo>
                  <a:lnTo>
                    <a:pt x="27372" y="3309"/>
                  </a:lnTo>
                  <a:cubicBezTo>
                    <a:pt x="25054" y="159"/>
                    <a:pt x="21705" y="0"/>
                    <a:pt x="2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6861300" y="1530800"/>
              <a:ext cx="54525" cy="12950"/>
            </a:xfrm>
            <a:custGeom>
              <a:avLst/>
              <a:gdLst/>
              <a:ahLst/>
              <a:cxnLst/>
              <a:rect l="l" t="t" r="r" b="b"/>
              <a:pathLst>
                <a:path w="2181" h="518" extrusionOk="0">
                  <a:moveTo>
                    <a:pt x="2180" y="1"/>
                  </a:moveTo>
                  <a:cubicBezTo>
                    <a:pt x="2180" y="1"/>
                    <a:pt x="2144" y="9"/>
                    <a:pt x="2084" y="27"/>
                  </a:cubicBezTo>
                  <a:cubicBezTo>
                    <a:pt x="2026" y="49"/>
                    <a:pt x="1937" y="65"/>
                    <a:pt x="1841" y="92"/>
                  </a:cubicBezTo>
                  <a:cubicBezTo>
                    <a:pt x="1740" y="112"/>
                    <a:pt x="1623" y="136"/>
                    <a:pt x="1499" y="158"/>
                  </a:cubicBezTo>
                  <a:cubicBezTo>
                    <a:pt x="1373" y="175"/>
                    <a:pt x="1240" y="198"/>
                    <a:pt x="1106" y="211"/>
                  </a:cubicBezTo>
                  <a:cubicBezTo>
                    <a:pt x="972" y="230"/>
                    <a:pt x="836" y="244"/>
                    <a:pt x="708" y="258"/>
                  </a:cubicBezTo>
                  <a:cubicBezTo>
                    <a:pt x="581" y="273"/>
                    <a:pt x="460" y="285"/>
                    <a:pt x="354" y="303"/>
                  </a:cubicBezTo>
                  <a:cubicBezTo>
                    <a:pt x="146" y="327"/>
                    <a:pt x="1" y="359"/>
                    <a:pt x="1" y="359"/>
                  </a:cubicBezTo>
                  <a:cubicBezTo>
                    <a:pt x="1" y="359"/>
                    <a:pt x="135" y="425"/>
                    <a:pt x="347" y="468"/>
                  </a:cubicBezTo>
                  <a:cubicBezTo>
                    <a:pt x="453" y="488"/>
                    <a:pt x="580" y="508"/>
                    <a:pt x="715" y="514"/>
                  </a:cubicBezTo>
                  <a:cubicBezTo>
                    <a:pt x="754" y="517"/>
                    <a:pt x="794" y="518"/>
                    <a:pt x="834" y="518"/>
                  </a:cubicBezTo>
                  <a:cubicBezTo>
                    <a:pt x="935" y="518"/>
                    <a:pt x="1038" y="510"/>
                    <a:pt x="1142" y="500"/>
                  </a:cubicBezTo>
                  <a:cubicBezTo>
                    <a:pt x="1286" y="480"/>
                    <a:pt x="1431" y="452"/>
                    <a:pt x="1561" y="406"/>
                  </a:cubicBezTo>
                  <a:cubicBezTo>
                    <a:pt x="1693" y="363"/>
                    <a:pt x="1810" y="304"/>
                    <a:pt x="1906" y="246"/>
                  </a:cubicBezTo>
                  <a:cubicBezTo>
                    <a:pt x="2000" y="183"/>
                    <a:pt x="2072" y="126"/>
                    <a:pt x="2113" y="76"/>
                  </a:cubicBezTo>
                  <a:cubicBezTo>
                    <a:pt x="2157" y="29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7063150" y="2320475"/>
              <a:ext cx="134650" cy="63350"/>
            </a:xfrm>
            <a:custGeom>
              <a:avLst/>
              <a:gdLst/>
              <a:ahLst/>
              <a:cxnLst/>
              <a:rect l="l" t="t" r="r" b="b"/>
              <a:pathLst>
                <a:path w="5386" h="2534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4" y="102"/>
                    <a:pt x="53" y="274"/>
                  </a:cubicBezTo>
                  <a:cubicBezTo>
                    <a:pt x="78" y="358"/>
                    <a:pt x="114" y="462"/>
                    <a:pt x="171" y="572"/>
                  </a:cubicBezTo>
                  <a:cubicBezTo>
                    <a:pt x="227" y="680"/>
                    <a:pt x="293" y="811"/>
                    <a:pt x="387" y="932"/>
                  </a:cubicBezTo>
                  <a:cubicBezTo>
                    <a:pt x="474" y="1059"/>
                    <a:pt x="587" y="1184"/>
                    <a:pt x="712" y="1309"/>
                  </a:cubicBezTo>
                  <a:cubicBezTo>
                    <a:pt x="842" y="1428"/>
                    <a:pt x="983" y="1557"/>
                    <a:pt x="1142" y="1663"/>
                  </a:cubicBezTo>
                  <a:cubicBezTo>
                    <a:pt x="1303" y="1768"/>
                    <a:pt x="1468" y="1885"/>
                    <a:pt x="1655" y="1963"/>
                  </a:cubicBezTo>
                  <a:cubicBezTo>
                    <a:pt x="1833" y="2060"/>
                    <a:pt x="2024" y="2131"/>
                    <a:pt x="2215" y="2202"/>
                  </a:cubicBezTo>
                  <a:cubicBezTo>
                    <a:pt x="2407" y="2276"/>
                    <a:pt x="2604" y="2319"/>
                    <a:pt x="2797" y="2367"/>
                  </a:cubicBezTo>
                  <a:cubicBezTo>
                    <a:pt x="2988" y="2425"/>
                    <a:pt x="3185" y="2445"/>
                    <a:pt x="3371" y="2470"/>
                  </a:cubicBezTo>
                  <a:cubicBezTo>
                    <a:pt x="3744" y="2532"/>
                    <a:pt x="4096" y="2527"/>
                    <a:pt x="4395" y="2532"/>
                  </a:cubicBezTo>
                  <a:cubicBezTo>
                    <a:pt x="4416" y="2533"/>
                    <a:pt x="4437" y="2534"/>
                    <a:pt x="4457" y="2534"/>
                  </a:cubicBezTo>
                  <a:cubicBezTo>
                    <a:pt x="4583" y="2534"/>
                    <a:pt x="4700" y="2518"/>
                    <a:pt x="4804" y="2511"/>
                  </a:cubicBezTo>
                  <a:cubicBezTo>
                    <a:pt x="4925" y="2499"/>
                    <a:pt x="5029" y="2487"/>
                    <a:pt x="5115" y="2479"/>
                  </a:cubicBezTo>
                  <a:cubicBezTo>
                    <a:pt x="5288" y="2458"/>
                    <a:pt x="5385" y="2442"/>
                    <a:pt x="5385" y="2442"/>
                  </a:cubicBezTo>
                  <a:cubicBezTo>
                    <a:pt x="5385" y="2442"/>
                    <a:pt x="5287" y="2419"/>
                    <a:pt x="5117" y="2389"/>
                  </a:cubicBezTo>
                  <a:cubicBezTo>
                    <a:pt x="5032" y="2372"/>
                    <a:pt x="4929" y="2356"/>
                    <a:pt x="4810" y="2336"/>
                  </a:cubicBezTo>
                  <a:cubicBezTo>
                    <a:pt x="4692" y="2315"/>
                    <a:pt x="4558" y="2303"/>
                    <a:pt x="4416" y="2270"/>
                  </a:cubicBezTo>
                  <a:cubicBezTo>
                    <a:pt x="4271" y="2242"/>
                    <a:pt x="4116" y="2210"/>
                    <a:pt x="3952" y="2183"/>
                  </a:cubicBezTo>
                  <a:cubicBezTo>
                    <a:pt x="3787" y="2162"/>
                    <a:pt x="3618" y="2111"/>
                    <a:pt x="3442" y="2074"/>
                  </a:cubicBezTo>
                  <a:cubicBezTo>
                    <a:pt x="3266" y="2039"/>
                    <a:pt x="3085" y="1994"/>
                    <a:pt x="2905" y="1940"/>
                  </a:cubicBezTo>
                  <a:cubicBezTo>
                    <a:pt x="2730" y="1889"/>
                    <a:pt x="2544" y="1845"/>
                    <a:pt x="2369" y="1771"/>
                  </a:cubicBezTo>
                  <a:cubicBezTo>
                    <a:pt x="2189" y="1712"/>
                    <a:pt x="2012" y="1647"/>
                    <a:pt x="1845" y="1565"/>
                  </a:cubicBezTo>
                  <a:cubicBezTo>
                    <a:pt x="1675" y="1493"/>
                    <a:pt x="1515" y="1410"/>
                    <a:pt x="1361" y="1324"/>
                  </a:cubicBezTo>
                  <a:cubicBezTo>
                    <a:pt x="1207" y="1236"/>
                    <a:pt x="1066" y="1142"/>
                    <a:pt x="936" y="1050"/>
                  </a:cubicBezTo>
                  <a:cubicBezTo>
                    <a:pt x="810" y="952"/>
                    <a:pt x="688" y="859"/>
                    <a:pt x="587" y="760"/>
                  </a:cubicBezTo>
                  <a:cubicBezTo>
                    <a:pt x="481" y="666"/>
                    <a:pt x="396" y="565"/>
                    <a:pt x="318" y="478"/>
                  </a:cubicBezTo>
                  <a:cubicBezTo>
                    <a:pt x="245" y="388"/>
                    <a:pt x="181" y="307"/>
                    <a:pt x="134" y="235"/>
                  </a:cubicBezTo>
                  <a:cubicBezTo>
                    <a:pt x="41" y="9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7118000" y="1995600"/>
              <a:ext cx="161850" cy="11550"/>
            </a:xfrm>
            <a:custGeom>
              <a:avLst/>
              <a:gdLst/>
              <a:ahLst/>
              <a:cxnLst/>
              <a:rect l="l" t="t" r="r" b="b"/>
              <a:pathLst>
                <a:path w="6474" h="462" extrusionOk="0">
                  <a:moveTo>
                    <a:pt x="6473" y="1"/>
                  </a:moveTo>
                  <a:cubicBezTo>
                    <a:pt x="6473" y="1"/>
                    <a:pt x="6371" y="6"/>
                    <a:pt x="6192" y="25"/>
                  </a:cubicBezTo>
                  <a:cubicBezTo>
                    <a:pt x="6104" y="36"/>
                    <a:pt x="5998" y="45"/>
                    <a:pt x="5874" y="59"/>
                  </a:cubicBezTo>
                  <a:cubicBezTo>
                    <a:pt x="5749" y="65"/>
                    <a:pt x="5611" y="76"/>
                    <a:pt x="5459" y="89"/>
                  </a:cubicBezTo>
                  <a:cubicBezTo>
                    <a:pt x="5309" y="104"/>
                    <a:pt x="5144" y="108"/>
                    <a:pt x="4970" y="120"/>
                  </a:cubicBezTo>
                  <a:cubicBezTo>
                    <a:pt x="4799" y="136"/>
                    <a:pt x="4615" y="139"/>
                    <a:pt x="4427" y="149"/>
                  </a:cubicBezTo>
                  <a:cubicBezTo>
                    <a:pt x="4239" y="159"/>
                    <a:pt x="4043" y="158"/>
                    <a:pt x="3845" y="165"/>
                  </a:cubicBezTo>
                  <a:cubicBezTo>
                    <a:pt x="3646" y="173"/>
                    <a:pt x="3444" y="170"/>
                    <a:pt x="3242" y="171"/>
                  </a:cubicBezTo>
                  <a:cubicBezTo>
                    <a:pt x="3151" y="173"/>
                    <a:pt x="3060" y="173"/>
                    <a:pt x="2970" y="173"/>
                  </a:cubicBezTo>
                  <a:cubicBezTo>
                    <a:pt x="2658" y="173"/>
                    <a:pt x="2349" y="167"/>
                    <a:pt x="2055" y="161"/>
                  </a:cubicBezTo>
                  <a:cubicBezTo>
                    <a:pt x="1676" y="150"/>
                    <a:pt x="1322" y="139"/>
                    <a:pt x="1018" y="131"/>
                  </a:cubicBezTo>
                  <a:cubicBezTo>
                    <a:pt x="409" y="107"/>
                    <a:pt x="1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395" y="201"/>
                    <a:pt x="1001" y="295"/>
                  </a:cubicBezTo>
                  <a:cubicBezTo>
                    <a:pt x="1303" y="345"/>
                    <a:pt x="1659" y="385"/>
                    <a:pt x="2042" y="416"/>
                  </a:cubicBezTo>
                  <a:cubicBezTo>
                    <a:pt x="2424" y="447"/>
                    <a:pt x="2833" y="461"/>
                    <a:pt x="3242" y="461"/>
                  </a:cubicBezTo>
                  <a:cubicBezTo>
                    <a:pt x="3652" y="456"/>
                    <a:pt x="4061" y="443"/>
                    <a:pt x="4444" y="402"/>
                  </a:cubicBezTo>
                  <a:cubicBezTo>
                    <a:pt x="4635" y="386"/>
                    <a:pt x="4820" y="366"/>
                    <a:pt x="4995" y="338"/>
                  </a:cubicBezTo>
                  <a:cubicBezTo>
                    <a:pt x="5169" y="312"/>
                    <a:pt x="5333" y="291"/>
                    <a:pt x="5483" y="255"/>
                  </a:cubicBezTo>
                  <a:cubicBezTo>
                    <a:pt x="5786" y="198"/>
                    <a:pt x="6031" y="131"/>
                    <a:pt x="6205" y="81"/>
                  </a:cubicBezTo>
                  <a:cubicBezTo>
                    <a:pt x="6378" y="32"/>
                    <a:pt x="6473" y="1"/>
                    <a:pt x="64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7339275" y="2228625"/>
              <a:ext cx="105700" cy="26900"/>
            </a:xfrm>
            <a:custGeom>
              <a:avLst/>
              <a:gdLst/>
              <a:ahLst/>
              <a:cxnLst/>
              <a:rect l="l" t="t" r="r" b="b"/>
              <a:pathLst>
                <a:path w="4228" h="1076" extrusionOk="0">
                  <a:moveTo>
                    <a:pt x="3697" y="1"/>
                  </a:moveTo>
                  <a:cubicBezTo>
                    <a:pt x="3646" y="1"/>
                    <a:pt x="3592" y="2"/>
                    <a:pt x="3536" y="3"/>
                  </a:cubicBezTo>
                  <a:cubicBezTo>
                    <a:pt x="3328" y="14"/>
                    <a:pt x="3086" y="34"/>
                    <a:pt x="2831" y="76"/>
                  </a:cubicBezTo>
                  <a:cubicBezTo>
                    <a:pt x="2575" y="115"/>
                    <a:pt x="2306" y="177"/>
                    <a:pt x="2038" y="244"/>
                  </a:cubicBezTo>
                  <a:cubicBezTo>
                    <a:pt x="1772" y="319"/>
                    <a:pt x="1507" y="397"/>
                    <a:pt x="1265" y="487"/>
                  </a:cubicBezTo>
                  <a:cubicBezTo>
                    <a:pt x="1021" y="574"/>
                    <a:pt x="799" y="668"/>
                    <a:pt x="611" y="754"/>
                  </a:cubicBezTo>
                  <a:cubicBezTo>
                    <a:pt x="423" y="840"/>
                    <a:pt x="273" y="923"/>
                    <a:pt x="166" y="980"/>
                  </a:cubicBezTo>
                  <a:cubicBezTo>
                    <a:pt x="59" y="1036"/>
                    <a:pt x="0" y="1075"/>
                    <a:pt x="0" y="1075"/>
                  </a:cubicBezTo>
                  <a:cubicBezTo>
                    <a:pt x="0" y="1075"/>
                    <a:pt x="68" y="1060"/>
                    <a:pt x="186" y="1031"/>
                  </a:cubicBezTo>
                  <a:cubicBezTo>
                    <a:pt x="301" y="1003"/>
                    <a:pt x="468" y="961"/>
                    <a:pt x="668" y="910"/>
                  </a:cubicBezTo>
                  <a:cubicBezTo>
                    <a:pt x="1061" y="805"/>
                    <a:pt x="1585" y="666"/>
                    <a:pt x="2111" y="525"/>
                  </a:cubicBezTo>
                  <a:cubicBezTo>
                    <a:pt x="2373" y="453"/>
                    <a:pt x="2635" y="389"/>
                    <a:pt x="2881" y="328"/>
                  </a:cubicBezTo>
                  <a:cubicBezTo>
                    <a:pt x="3128" y="268"/>
                    <a:pt x="3358" y="216"/>
                    <a:pt x="3558" y="170"/>
                  </a:cubicBezTo>
                  <a:cubicBezTo>
                    <a:pt x="3758" y="131"/>
                    <a:pt x="3924" y="87"/>
                    <a:pt x="4041" y="71"/>
                  </a:cubicBezTo>
                  <a:cubicBezTo>
                    <a:pt x="4159" y="49"/>
                    <a:pt x="4228" y="33"/>
                    <a:pt x="4228" y="33"/>
                  </a:cubicBezTo>
                  <a:cubicBezTo>
                    <a:pt x="4228" y="33"/>
                    <a:pt x="4022" y="1"/>
                    <a:pt x="3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7611550" y="1680975"/>
              <a:ext cx="53900" cy="48325"/>
            </a:xfrm>
            <a:custGeom>
              <a:avLst/>
              <a:gdLst/>
              <a:ahLst/>
              <a:cxnLst/>
              <a:rect l="l" t="t" r="r" b="b"/>
              <a:pathLst>
                <a:path w="2156" h="1933" extrusionOk="0">
                  <a:moveTo>
                    <a:pt x="2155" y="0"/>
                  </a:moveTo>
                  <a:cubicBezTo>
                    <a:pt x="2155" y="0"/>
                    <a:pt x="2108" y="6"/>
                    <a:pt x="2027" y="20"/>
                  </a:cubicBezTo>
                  <a:cubicBezTo>
                    <a:pt x="1945" y="38"/>
                    <a:pt x="1825" y="57"/>
                    <a:pt x="1691" y="106"/>
                  </a:cubicBezTo>
                  <a:cubicBezTo>
                    <a:pt x="1624" y="132"/>
                    <a:pt x="1546" y="152"/>
                    <a:pt x="1475" y="188"/>
                  </a:cubicBezTo>
                  <a:cubicBezTo>
                    <a:pt x="1401" y="225"/>
                    <a:pt x="1320" y="260"/>
                    <a:pt x="1241" y="305"/>
                  </a:cubicBezTo>
                  <a:cubicBezTo>
                    <a:pt x="1084" y="394"/>
                    <a:pt x="925" y="507"/>
                    <a:pt x="778" y="632"/>
                  </a:cubicBezTo>
                  <a:cubicBezTo>
                    <a:pt x="635" y="763"/>
                    <a:pt x="497" y="900"/>
                    <a:pt x="394" y="1050"/>
                  </a:cubicBezTo>
                  <a:cubicBezTo>
                    <a:pt x="283" y="1194"/>
                    <a:pt x="200" y="1342"/>
                    <a:pt x="140" y="1475"/>
                  </a:cubicBezTo>
                  <a:cubicBezTo>
                    <a:pt x="18" y="1738"/>
                    <a:pt x="0" y="1933"/>
                    <a:pt x="0" y="1933"/>
                  </a:cubicBezTo>
                  <a:cubicBezTo>
                    <a:pt x="0" y="1933"/>
                    <a:pt x="108" y="1773"/>
                    <a:pt x="281" y="1562"/>
                  </a:cubicBezTo>
                  <a:cubicBezTo>
                    <a:pt x="368" y="1456"/>
                    <a:pt x="470" y="1335"/>
                    <a:pt x="588" y="1214"/>
                  </a:cubicBezTo>
                  <a:cubicBezTo>
                    <a:pt x="643" y="1151"/>
                    <a:pt x="709" y="1093"/>
                    <a:pt x="771" y="1032"/>
                  </a:cubicBezTo>
                  <a:cubicBezTo>
                    <a:pt x="831" y="967"/>
                    <a:pt x="901" y="912"/>
                    <a:pt x="967" y="852"/>
                  </a:cubicBezTo>
                  <a:cubicBezTo>
                    <a:pt x="1100" y="731"/>
                    <a:pt x="1245" y="625"/>
                    <a:pt x="1379" y="521"/>
                  </a:cubicBezTo>
                  <a:cubicBezTo>
                    <a:pt x="1448" y="473"/>
                    <a:pt x="1515" y="426"/>
                    <a:pt x="1578" y="380"/>
                  </a:cubicBezTo>
                  <a:cubicBezTo>
                    <a:pt x="1642" y="333"/>
                    <a:pt x="1706" y="298"/>
                    <a:pt x="1763" y="258"/>
                  </a:cubicBezTo>
                  <a:cubicBezTo>
                    <a:pt x="1877" y="179"/>
                    <a:pt x="1978" y="121"/>
                    <a:pt x="2047" y="74"/>
                  </a:cubicBezTo>
                  <a:cubicBezTo>
                    <a:pt x="2115" y="30"/>
                    <a:pt x="2155" y="0"/>
                    <a:pt x="2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116950" y="1254600"/>
              <a:ext cx="34850" cy="195550"/>
            </a:xfrm>
            <a:custGeom>
              <a:avLst/>
              <a:gdLst/>
              <a:ahLst/>
              <a:cxnLst/>
              <a:rect l="l" t="t" r="r" b="b"/>
              <a:pathLst>
                <a:path w="1394" h="7822" extrusionOk="0">
                  <a:moveTo>
                    <a:pt x="1393" y="1"/>
                  </a:moveTo>
                  <a:cubicBezTo>
                    <a:pt x="1393" y="1"/>
                    <a:pt x="1324" y="107"/>
                    <a:pt x="1200" y="292"/>
                  </a:cubicBezTo>
                  <a:cubicBezTo>
                    <a:pt x="1142" y="386"/>
                    <a:pt x="1062" y="495"/>
                    <a:pt x="993" y="635"/>
                  </a:cubicBezTo>
                  <a:cubicBezTo>
                    <a:pt x="921" y="772"/>
                    <a:pt x="831" y="925"/>
                    <a:pt x="751" y="1101"/>
                  </a:cubicBezTo>
                  <a:cubicBezTo>
                    <a:pt x="679" y="1279"/>
                    <a:pt x="592" y="1469"/>
                    <a:pt x="514" y="1675"/>
                  </a:cubicBezTo>
                  <a:cubicBezTo>
                    <a:pt x="447" y="1885"/>
                    <a:pt x="355" y="2100"/>
                    <a:pt x="304" y="2335"/>
                  </a:cubicBezTo>
                  <a:cubicBezTo>
                    <a:pt x="244" y="2568"/>
                    <a:pt x="182" y="2807"/>
                    <a:pt x="143" y="3058"/>
                  </a:cubicBezTo>
                  <a:cubicBezTo>
                    <a:pt x="92" y="3307"/>
                    <a:pt x="71" y="3562"/>
                    <a:pt x="40" y="3817"/>
                  </a:cubicBezTo>
                  <a:cubicBezTo>
                    <a:pt x="25" y="4074"/>
                    <a:pt x="2" y="4329"/>
                    <a:pt x="8" y="4583"/>
                  </a:cubicBezTo>
                  <a:cubicBezTo>
                    <a:pt x="1" y="4834"/>
                    <a:pt x="17" y="5082"/>
                    <a:pt x="33" y="5323"/>
                  </a:cubicBezTo>
                  <a:cubicBezTo>
                    <a:pt x="48" y="5563"/>
                    <a:pt x="80" y="5793"/>
                    <a:pt x="114" y="6009"/>
                  </a:cubicBezTo>
                  <a:cubicBezTo>
                    <a:pt x="149" y="6225"/>
                    <a:pt x="185" y="6430"/>
                    <a:pt x="230" y="6617"/>
                  </a:cubicBezTo>
                  <a:cubicBezTo>
                    <a:pt x="310" y="6993"/>
                    <a:pt x="424" y="7293"/>
                    <a:pt x="498" y="7501"/>
                  </a:cubicBezTo>
                  <a:cubicBezTo>
                    <a:pt x="580" y="7708"/>
                    <a:pt x="633" y="7822"/>
                    <a:pt x="633" y="7822"/>
                  </a:cubicBezTo>
                  <a:cubicBezTo>
                    <a:pt x="633" y="7822"/>
                    <a:pt x="604" y="7699"/>
                    <a:pt x="547" y="7485"/>
                  </a:cubicBezTo>
                  <a:cubicBezTo>
                    <a:pt x="498" y="7270"/>
                    <a:pt x="440" y="6960"/>
                    <a:pt x="389" y="6586"/>
                  </a:cubicBezTo>
                  <a:cubicBezTo>
                    <a:pt x="327" y="6214"/>
                    <a:pt x="304" y="5775"/>
                    <a:pt x="286" y="5308"/>
                  </a:cubicBezTo>
                  <a:cubicBezTo>
                    <a:pt x="277" y="5073"/>
                    <a:pt x="279" y="4831"/>
                    <a:pt x="286" y="4585"/>
                  </a:cubicBezTo>
                  <a:cubicBezTo>
                    <a:pt x="284" y="4338"/>
                    <a:pt x="311" y="4090"/>
                    <a:pt x="327" y="3841"/>
                  </a:cubicBezTo>
                  <a:cubicBezTo>
                    <a:pt x="357" y="3593"/>
                    <a:pt x="373" y="3345"/>
                    <a:pt x="418" y="3103"/>
                  </a:cubicBezTo>
                  <a:cubicBezTo>
                    <a:pt x="453" y="2860"/>
                    <a:pt x="499" y="2623"/>
                    <a:pt x="551" y="2395"/>
                  </a:cubicBezTo>
                  <a:cubicBezTo>
                    <a:pt x="594" y="2165"/>
                    <a:pt x="666" y="1948"/>
                    <a:pt x="714" y="1738"/>
                  </a:cubicBezTo>
                  <a:cubicBezTo>
                    <a:pt x="773" y="1532"/>
                    <a:pt x="843" y="1341"/>
                    <a:pt x="901" y="1161"/>
                  </a:cubicBezTo>
                  <a:cubicBezTo>
                    <a:pt x="969" y="986"/>
                    <a:pt x="1031" y="825"/>
                    <a:pt x="1086" y="683"/>
                  </a:cubicBezTo>
                  <a:cubicBezTo>
                    <a:pt x="1137" y="538"/>
                    <a:pt x="1204" y="420"/>
                    <a:pt x="1250" y="319"/>
                  </a:cubicBezTo>
                  <a:cubicBezTo>
                    <a:pt x="1341" y="118"/>
                    <a:pt x="1393" y="1"/>
                    <a:pt x="1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7328425" y="1645175"/>
              <a:ext cx="58650" cy="101800"/>
            </a:xfrm>
            <a:custGeom>
              <a:avLst/>
              <a:gdLst/>
              <a:ahLst/>
              <a:cxnLst/>
              <a:rect l="l" t="t" r="r" b="b"/>
              <a:pathLst>
                <a:path w="2346" h="4072" extrusionOk="0">
                  <a:moveTo>
                    <a:pt x="3" y="1"/>
                  </a:moveTo>
                  <a:lnTo>
                    <a:pt x="3" y="177"/>
                  </a:lnTo>
                  <a:lnTo>
                    <a:pt x="1" y="4071"/>
                  </a:lnTo>
                  <a:lnTo>
                    <a:pt x="358" y="345"/>
                  </a:lnTo>
                  <a:lnTo>
                    <a:pt x="2345" y="18"/>
                  </a:lnTo>
                  <a:lnTo>
                    <a:pt x="175" y="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217800" y="1644500"/>
              <a:ext cx="31600" cy="101800"/>
            </a:xfrm>
            <a:custGeom>
              <a:avLst/>
              <a:gdLst/>
              <a:ahLst/>
              <a:cxnLst/>
              <a:rect l="l" t="t" r="r" b="b"/>
              <a:pathLst>
                <a:path w="1264" h="4072" extrusionOk="0">
                  <a:moveTo>
                    <a:pt x="4" y="1"/>
                  </a:moveTo>
                  <a:lnTo>
                    <a:pt x="4" y="177"/>
                  </a:lnTo>
                  <a:lnTo>
                    <a:pt x="1" y="4071"/>
                  </a:lnTo>
                  <a:lnTo>
                    <a:pt x="361" y="321"/>
                  </a:lnTo>
                  <a:lnTo>
                    <a:pt x="1263" y="18"/>
                  </a:lnTo>
                  <a:lnTo>
                    <a:pt x="159" y="5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254300" y="1644500"/>
              <a:ext cx="31550" cy="101800"/>
            </a:xfrm>
            <a:custGeom>
              <a:avLst/>
              <a:gdLst/>
              <a:ahLst/>
              <a:cxnLst/>
              <a:rect l="l" t="t" r="r" b="b"/>
              <a:pathLst>
                <a:path w="1262" h="4072" extrusionOk="0">
                  <a:moveTo>
                    <a:pt x="5" y="1"/>
                  </a:moveTo>
                  <a:lnTo>
                    <a:pt x="5" y="177"/>
                  </a:lnTo>
                  <a:lnTo>
                    <a:pt x="1" y="4071"/>
                  </a:lnTo>
                  <a:lnTo>
                    <a:pt x="360" y="321"/>
                  </a:lnTo>
                  <a:lnTo>
                    <a:pt x="1262" y="18"/>
                  </a:lnTo>
                  <a:lnTo>
                    <a:pt x="159" y="5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288650" y="1645025"/>
              <a:ext cx="31850" cy="31775"/>
            </a:xfrm>
            <a:custGeom>
              <a:avLst/>
              <a:gdLst/>
              <a:ahLst/>
              <a:cxnLst/>
              <a:rect l="l" t="t" r="r" b="b"/>
              <a:pathLst>
                <a:path w="1274" h="1271" extrusionOk="0">
                  <a:moveTo>
                    <a:pt x="658" y="0"/>
                  </a:moveTo>
                  <a:cubicBezTo>
                    <a:pt x="592" y="0"/>
                    <a:pt x="521" y="9"/>
                    <a:pt x="457" y="32"/>
                  </a:cubicBezTo>
                  <a:cubicBezTo>
                    <a:pt x="360" y="66"/>
                    <a:pt x="270" y="120"/>
                    <a:pt x="195" y="191"/>
                  </a:cubicBezTo>
                  <a:cubicBezTo>
                    <a:pt x="123" y="267"/>
                    <a:pt x="67" y="356"/>
                    <a:pt x="35" y="453"/>
                  </a:cubicBezTo>
                  <a:cubicBezTo>
                    <a:pt x="16" y="501"/>
                    <a:pt x="8" y="549"/>
                    <a:pt x="3" y="604"/>
                  </a:cubicBezTo>
                  <a:cubicBezTo>
                    <a:pt x="0" y="635"/>
                    <a:pt x="3" y="649"/>
                    <a:pt x="2" y="670"/>
                  </a:cubicBezTo>
                  <a:cubicBezTo>
                    <a:pt x="0" y="700"/>
                    <a:pt x="4" y="720"/>
                    <a:pt x="7" y="745"/>
                  </a:cubicBezTo>
                  <a:cubicBezTo>
                    <a:pt x="30" y="935"/>
                    <a:pt x="143" y="1088"/>
                    <a:pt x="259" y="1168"/>
                  </a:cubicBezTo>
                  <a:cubicBezTo>
                    <a:pt x="378" y="1252"/>
                    <a:pt x="497" y="1270"/>
                    <a:pt x="574" y="1270"/>
                  </a:cubicBezTo>
                  <a:cubicBezTo>
                    <a:pt x="648" y="1269"/>
                    <a:pt x="685" y="1255"/>
                    <a:pt x="692" y="1254"/>
                  </a:cubicBezTo>
                  <a:lnTo>
                    <a:pt x="692" y="1254"/>
                  </a:lnTo>
                  <a:cubicBezTo>
                    <a:pt x="693" y="1254"/>
                    <a:pt x="693" y="1254"/>
                    <a:pt x="693" y="1254"/>
                  </a:cubicBezTo>
                  <a:cubicBezTo>
                    <a:pt x="693" y="1254"/>
                    <a:pt x="693" y="1254"/>
                    <a:pt x="692" y="1254"/>
                  </a:cubicBezTo>
                  <a:cubicBezTo>
                    <a:pt x="692" y="1254"/>
                    <a:pt x="692" y="1254"/>
                    <a:pt x="692" y="1254"/>
                  </a:cubicBezTo>
                  <a:lnTo>
                    <a:pt x="692" y="1254"/>
                  </a:lnTo>
                  <a:cubicBezTo>
                    <a:pt x="685" y="1252"/>
                    <a:pt x="642" y="1241"/>
                    <a:pt x="586" y="1215"/>
                  </a:cubicBezTo>
                  <a:cubicBezTo>
                    <a:pt x="521" y="1185"/>
                    <a:pt x="438" y="1134"/>
                    <a:pt x="371" y="1048"/>
                  </a:cubicBezTo>
                  <a:cubicBezTo>
                    <a:pt x="304" y="964"/>
                    <a:pt x="257" y="847"/>
                    <a:pt x="258" y="727"/>
                  </a:cubicBezTo>
                  <a:cubicBezTo>
                    <a:pt x="259" y="713"/>
                    <a:pt x="258" y="693"/>
                    <a:pt x="259" y="685"/>
                  </a:cubicBezTo>
                  <a:cubicBezTo>
                    <a:pt x="264" y="668"/>
                    <a:pt x="264" y="639"/>
                    <a:pt x="269" y="631"/>
                  </a:cubicBezTo>
                  <a:cubicBezTo>
                    <a:pt x="276" y="608"/>
                    <a:pt x="284" y="576"/>
                    <a:pt x="296" y="547"/>
                  </a:cubicBezTo>
                  <a:cubicBezTo>
                    <a:pt x="317" y="490"/>
                    <a:pt x="352" y="437"/>
                    <a:pt x="398" y="395"/>
                  </a:cubicBezTo>
                  <a:cubicBezTo>
                    <a:pt x="441" y="349"/>
                    <a:pt x="493" y="314"/>
                    <a:pt x="551" y="292"/>
                  </a:cubicBezTo>
                  <a:cubicBezTo>
                    <a:pt x="606" y="272"/>
                    <a:pt x="661" y="257"/>
                    <a:pt x="726" y="257"/>
                  </a:cubicBezTo>
                  <a:cubicBezTo>
                    <a:pt x="728" y="257"/>
                    <a:pt x="731" y="257"/>
                    <a:pt x="734" y="257"/>
                  </a:cubicBezTo>
                  <a:cubicBezTo>
                    <a:pt x="735" y="257"/>
                    <a:pt x="737" y="257"/>
                    <a:pt x="738" y="257"/>
                  </a:cubicBezTo>
                  <a:cubicBezTo>
                    <a:pt x="851" y="257"/>
                    <a:pt x="970" y="303"/>
                    <a:pt x="1050" y="369"/>
                  </a:cubicBezTo>
                  <a:cubicBezTo>
                    <a:pt x="1135" y="437"/>
                    <a:pt x="1189" y="520"/>
                    <a:pt x="1218" y="584"/>
                  </a:cubicBezTo>
                  <a:cubicBezTo>
                    <a:pt x="1246" y="650"/>
                    <a:pt x="1257" y="692"/>
                    <a:pt x="1257" y="692"/>
                  </a:cubicBezTo>
                  <a:cubicBezTo>
                    <a:pt x="1257" y="692"/>
                    <a:pt x="1271" y="651"/>
                    <a:pt x="1273" y="572"/>
                  </a:cubicBezTo>
                  <a:cubicBezTo>
                    <a:pt x="1273" y="497"/>
                    <a:pt x="1256" y="376"/>
                    <a:pt x="1171" y="258"/>
                  </a:cubicBezTo>
                  <a:cubicBezTo>
                    <a:pt x="1091" y="141"/>
                    <a:pt x="943" y="30"/>
                    <a:pt x="746" y="5"/>
                  </a:cubicBezTo>
                  <a:cubicBezTo>
                    <a:pt x="718" y="2"/>
                    <a:pt x="689" y="0"/>
                    <a:pt x="6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7288600" y="1680575"/>
              <a:ext cx="31900" cy="31775"/>
            </a:xfrm>
            <a:custGeom>
              <a:avLst/>
              <a:gdLst/>
              <a:ahLst/>
              <a:cxnLst/>
              <a:rect l="l" t="t" r="r" b="b"/>
              <a:pathLst>
                <a:path w="1276" h="1271" extrusionOk="0">
                  <a:moveTo>
                    <a:pt x="658" y="0"/>
                  </a:moveTo>
                  <a:cubicBezTo>
                    <a:pt x="591" y="0"/>
                    <a:pt x="521" y="9"/>
                    <a:pt x="456" y="32"/>
                  </a:cubicBezTo>
                  <a:cubicBezTo>
                    <a:pt x="361" y="66"/>
                    <a:pt x="271" y="120"/>
                    <a:pt x="194" y="191"/>
                  </a:cubicBezTo>
                  <a:cubicBezTo>
                    <a:pt x="123" y="267"/>
                    <a:pt x="67" y="356"/>
                    <a:pt x="36" y="453"/>
                  </a:cubicBezTo>
                  <a:cubicBezTo>
                    <a:pt x="17" y="502"/>
                    <a:pt x="8" y="549"/>
                    <a:pt x="5" y="605"/>
                  </a:cubicBezTo>
                  <a:cubicBezTo>
                    <a:pt x="2" y="634"/>
                    <a:pt x="5" y="648"/>
                    <a:pt x="4" y="670"/>
                  </a:cubicBezTo>
                  <a:cubicBezTo>
                    <a:pt x="1" y="700"/>
                    <a:pt x="6" y="720"/>
                    <a:pt x="8" y="746"/>
                  </a:cubicBezTo>
                  <a:cubicBezTo>
                    <a:pt x="32" y="935"/>
                    <a:pt x="145" y="1088"/>
                    <a:pt x="261" y="1169"/>
                  </a:cubicBezTo>
                  <a:cubicBezTo>
                    <a:pt x="380" y="1252"/>
                    <a:pt x="499" y="1271"/>
                    <a:pt x="576" y="1271"/>
                  </a:cubicBezTo>
                  <a:cubicBezTo>
                    <a:pt x="650" y="1269"/>
                    <a:pt x="687" y="1255"/>
                    <a:pt x="694" y="1254"/>
                  </a:cubicBezTo>
                  <a:lnTo>
                    <a:pt x="694" y="1254"/>
                  </a:lnTo>
                  <a:cubicBezTo>
                    <a:pt x="695" y="1254"/>
                    <a:pt x="695" y="1254"/>
                    <a:pt x="695" y="1254"/>
                  </a:cubicBezTo>
                  <a:cubicBezTo>
                    <a:pt x="695" y="1254"/>
                    <a:pt x="695" y="1254"/>
                    <a:pt x="694" y="1254"/>
                  </a:cubicBezTo>
                  <a:cubicBezTo>
                    <a:pt x="694" y="1254"/>
                    <a:pt x="694" y="1254"/>
                    <a:pt x="694" y="1254"/>
                  </a:cubicBezTo>
                  <a:lnTo>
                    <a:pt x="694" y="1254"/>
                  </a:lnTo>
                  <a:cubicBezTo>
                    <a:pt x="687" y="1252"/>
                    <a:pt x="644" y="1241"/>
                    <a:pt x="588" y="1216"/>
                  </a:cubicBezTo>
                  <a:cubicBezTo>
                    <a:pt x="523" y="1185"/>
                    <a:pt x="440" y="1134"/>
                    <a:pt x="373" y="1048"/>
                  </a:cubicBezTo>
                  <a:cubicBezTo>
                    <a:pt x="306" y="963"/>
                    <a:pt x="259" y="848"/>
                    <a:pt x="260" y="727"/>
                  </a:cubicBezTo>
                  <a:cubicBezTo>
                    <a:pt x="261" y="713"/>
                    <a:pt x="260" y="693"/>
                    <a:pt x="261" y="685"/>
                  </a:cubicBezTo>
                  <a:cubicBezTo>
                    <a:pt x="266" y="668"/>
                    <a:pt x="266" y="639"/>
                    <a:pt x="271" y="631"/>
                  </a:cubicBezTo>
                  <a:cubicBezTo>
                    <a:pt x="278" y="607"/>
                    <a:pt x="286" y="576"/>
                    <a:pt x="298" y="547"/>
                  </a:cubicBezTo>
                  <a:cubicBezTo>
                    <a:pt x="319" y="490"/>
                    <a:pt x="354" y="437"/>
                    <a:pt x="400" y="395"/>
                  </a:cubicBezTo>
                  <a:cubicBezTo>
                    <a:pt x="443" y="349"/>
                    <a:pt x="495" y="314"/>
                    <a:pt x="553" y="292"/>
                  </a:cubicBezTo>
                  <a:cubicBezTo>
                    <a:pt x="608" y="272"/>
                    <a:pt x="663" y="257"/>
                    <a:pt x="728" y="257"/>
                  </a:cubicBezTo>
                  <a:cubicBezTo>
                    <a:pt x="730" y="257"/>
                    <a:pt x="733" y="257"/>
                    <a:pt x="736" y="257"/>
                  </a:cubicBezTo>
                  <a:cubicBezTo>
                    <a:pt x="737" y="257"/>
                    <a:pt x="739" y="257"/>
                    <a:pt x="740" y="257"/>
                  </a:cubicBezTo>
                  <a:cubicBezTo>
                    <a:pt x="853" y="257"/>
                    <a:pt x="972" y="303"/>
                    <a:pt x="1052" y="370"/>
                  </a:cubicBezTo>
                  <a:cubicBezTo>
                    <a:pt x="1137" y="437"/>
                    <a:pt x="1191" y="520"/>
                    <a:pt x="1220" y="584"/>
                  </a:cubicBezTo>
                  <a:cubicBezTo>
                    <a:pt x="1248" y="649"/>
                    <a:pt x="1259" y="692"/>
                    <a:pt x="1259" y="692"/>
                  </a:cubicBezTo>
                  <a:cubicBezTo>
                    <a:pt x="1259" y="692"/>
                    <a:pt x="1273" y="652"/>
                    <a:pt x="1275" y="572"/>
                  </a:cubicBezTo>
                  <a:cubicBezTo>
                    <a:pt x="1275" y="497"/>
                    <a:pt x="1258" y="376"/>
                    <a:pt x="1173" y="258"/>
                  </a:cubicBezTo>
                  <a:cubicBezTo>
                    <a:pt x="1091" y="140"/>
                    <a:pt x="944" y="28"/>
                    <a:pt x="745" y="6"/>
                  </a:cubicBezTo>
                  <a:cubicBezTo>
                    <a:pt x="717" y="2"/>
                    <a:pt x="688" y="0"/>
                    <a:pt x="6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7288650" y="1716050"/>
              <a:ext cx="31800" cy="31750"/>
            </a:xfrm>
            <a:custGeom>
              <a:avLst/>
              <a:gdLst/>
              <a:ahLst/>
              <a:cxnLst/>
              <a:rect l="l" t="t" r="r" b="b"/>
              <a:pathLst>
                <a:path w="1272" h="1270" extrusionOk="0">
                  <a:moveTo>
                    <a:pt x="656" y="1"/>
                  </a:moveTo>
                  <a:cubicBezTo>
                    <a:pt x="589" y="1"/>
                    <a:pt x="519" y="10"/>
                    <a:pt x="454" y="33"/>
                  </a:cubicBezTo>
                  <a:cubicBezTo>
                    <a:pt x="359" y="66"/>
                    <a:pt x="269" y="120"/>
                    <a:pt x="192" y="193"/>
                  </a:cubicBezTo>
                  <a:cubicBezTo>
                    <a:pt x="121" y="268"/>
                    <a:pt x="65" y="357"/>
                    <a:pt x="34" y="455"/>
                  </a:cubicBezTo>
                  <a:cubicBezTo>
                    <a:pt x="15" y="503"/>
                    <a:pt x="7" y="550"/>
                    <a:pt x="3" y="605"/>
                  </a:cubicBezTo>
                  <a:cubicBezTo>
                    <a:pt x="0" y="636"/>
                    <a:pt x="3" y="649"/>
                    <a:pt x="2" y="671"/>
                  </a:cubicBezTo>
                  <a:cubicBezTo>
                    <a:pt x="0" y="700"/>
                    <a:pt x="4" y="720"/>
                    <a:pt x="7" y="746"/>
                  </a:cubicBezTo>
                  <a:cubicBezTo>
                    <a:pt x="30" y="935"/>
                    <a:pt x="143" y="1088"/>
                    <a:pt x="259" y="1168"/>
                  </a:cubicBezTo>
                  <a:cubicBezTo>
                    <a:pt x="378" y="1251"/>
                    <a:pt x="497" y="1270"/>
                    <a:pt x="574" y="1270"/>
                  </a:cubicBezTo>
                  <a:cubicBezTo>
                    <a:pt x="648" y="1268"/>
                    <a:pt x="685" y="1254"/>
                    <a:pt x="692" y="1253"/>
                  </a:cubicBezTo>
                  <a:lnTo>
                    <a:pt x="692" y="1253"/>
                  </a:lnTo>
                  <a:cubicBezTo>
                    <a:pt x="693" y="1253"/>
                    <a:pt x="693" y="1254"/>
                    <a:pt x="693" y="1254"/>
                  </a:cubicBezTo>
                  <a:cubicBezTo>
                    <a:pt x="693" y="1253"/>
                    <a:pt x="693" y="1253"/>
                    <a:pt x="692" y="1253"/>
                  </a:cubicBezTo>
                  <a:cubicBezTo>
                    <a:pt x="692" y="1253"/>
                    <a:pt x="692" y="1253"/>
                    <a:pt x="692" y="1253"/>
                  </a:cubicBezTo>
                  <a:lnTo>
                    <a:pt x="692" y="1253"/>
                  </a:lnTo>
                  <a:cubicBezTo>
                    <a:pt x="685" y="1251"/>
                    <a:pt x="642" y="1240"/>
                    <a:pt x="586" y="1215"/>
                  </a:cubicBezTo>
                  <a:cubicBezTo>
                    <a:pt x="521" y="1184"/>
                    <a:pt x="438" y="1133"/>
                    <a:pt x="371" y="1047"/>
                  </a:cubicBezTo>
                  <a:cubicBezTo>
                    <a:pt x="304" y="962"/>
                    <a:pt x="257" y="847"/>
                    <a:pt x="258" y="726"/>
                  </a:cubicBezTo>
                  <a:cubicBezTo>
                    <a:pt x="259" y="712"/>
                    <a:pt x="258" y="692"/>
                    <a:pt x="259" y="684"/>
                  </a:cubicBezTo>
                  <a:cubicBezTo>
                    <a:pt x="262" y="669"/>
                    <a:pt x="262" y="643"/>
                    <a:pt x="266" y="632"/>
                  </a:cubicBezTo>
                  <a:cubicBezTo>
                    <a:pt x="273" y="609"/>
                    <a:pt x="282" y="577"/>
                    <a:pt x="293" y="549"/>
                  </a:cubicBezTo>
                  <a:cubicBezTo>
                    <a:pt x="316" y="491"/>
                    <a:pt x="351" y="437"/>
                    <a:pt x="396" y="395"/>
                  </a:cubicBezTo>
                  <a:cubicBezTo>
                    <a:pt x="439" y="350"/>
                    <a:pt x="492" y="315"/>
                    <a:pt x="548" y="293"/>
                  </a:cubicBezTo>
                  <a:cubicBezTo>
                    <a:pt x="605" y="274"/>
                    <a:pt x="658" y="257"/>
                    <a:pt x="725" y="257"/>
                  </a:cubicBezTo>
                  <a:cubicBezTo>
                    <a:pt x="727" y="257"/>
                    <a:pt x="730" y="257"/>
                    <a:pt x="732" y="257"/>
                  </a:cubicBezTo>
                  <a:cubicBezTo>
                    <a:pt x="734" y="257"/>
                    <a:pt x="735" y="257"/>
                    <a:pt x="737" y="257"/>
                  </a:cubicBezTo>
                  <a:cubicBezTo>
                    <a:pt x="850" y="257"/>
                    <a:pt x="968" y="304"/>
                    <a:pt x="1049" y="370"/>
                  </a:cubicBezTo>
                  <a:cubicBezTo>
                    <a:pt x="1132" y="437"/>
                    <a:pt x="1186" y="522"/>
                    <a:pt x="1217" y="585"/>
                  </a:cubicBezTo>
                  <a:cubicBezTo>
                    <a:pt x="1245" y="651"/>
                    <a:pt x="1256" y="692"/>
                    <a:pt x="1256" y="692"/>
                  </a:cubicBezTo>
                  <a:cubicBezTo>
                    <a:pt x="1256" y="692"/>
                    <a:pt x="1269" y="652"/>
                    <a:pt x="1272" y="573"/>
                  </a:cubicBezTo>
                  <a:cubicBezTo>
                    <a:pt x="1272" y="498"/>
                    <a:pt x="1253" y="377"/>
                    <a:pt x="1170" y="260"/>
                  </a:cubicBezTo>
                  <a:cubicBezTo>
                    <a:pt x="1089" y="142"/>
                    <a:pt x="942" y="32"/>
                    <a:pt x="743" y="6"/>
                  </a:cubicBezTo>
                  <a:cubicBezTo>
                    <a:pt x="715" y="3"/>
                    <a:pt x="686" y="1"/>
                    <a:pt x="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220650" y="1650825"/>
              <a:ext cx="177575" cy="109975"/>
            </a:xfrm>
            <a:custGeom>
              <a:avLst/>
              <a:gdLst/>
              <a:ahLst/>
              <a:cxnLst/>
              <a:rect l="l" t="t" r="r" b="b"/>
              <a:pathLst>
                <a:path w="7103" h="4399" extrusionOk="0">
                  <a:moveTo>
                    <a:pt x="7035" y="0"/>
                  </a:moveTo>
                  <a:cubicBezTo>
                    <a:pt x="7035" y="0"/>
                    <a:pt x="7019" y="701"/>
                    <a:pt x="6995" y="1754"/>
                  </a:cubicBezTo>
                  <a:cubicBezTo>
                    <a:pt x="6988" y="2281"/>
                    <a:pt x="6981" y="2894"/>
                    <a:pt x="6973" y="3552"/>
                  </a:cubicBezTo>
                  <a:cubicBezTo>
                    <a:pt x="6972" y="3715"/>
                    <a:pt x="6975" y="3889"/>
                    <a:pt x="6968" y="4047"/>
                  </a:cubicBezTo>
                  <a:cubicBezTo>
                    <a:pt x="6952" y="4167"/>
                    <a:pt x="6845" y="4262"/>
                    <a:pt x="6705" y="4262"/>
                  </a:cubicBezTo>
                  <a:cubicBezTo>
                    <a:pt x="6691" y="4262"/>
                    <a:pt x="6676" y="4261"/>
                    <a:pt x="6662" y="4259"/>
                  </a:cubicBezTo>
                  <a:cubicBezTo>
                    <a:pt x="6315" y="4257"/>
                    <a:pt x="5965" y="4255"/>
                    <a:pt x="5614" y="4253"/>
                  </a:cubicBezTo>
                  <a:cubicBezTo>
                    <a:pt x="4912" y="4257"/>
                    <a:pt x="4211" y="4260"/>
                    <a:pt x="3553" y="4264"/>
                  </a:cubicBezTo>
                  <a:cubicBezTo>
                    <a:pt x="2895" y="4272"/>
                    <a:pt x="2280" y="4279"/>
                    <a:pt x="1755" y="4286"/>
                  </a:cubicBezTo>
                  <a:cubicBezTo>
                    <a:pt x="702" y="4311"/>
                    <a:pt x="1" y="4326"/>
                    <a:pt x="1" y="4326"/>
                  </a:cubicBezTo>
                  <a:cubicBezTo>
                    <a:pt x="1" y="4326"/>
                    <a:pt x="702" y="4342"/>
                    <a:pt x="1755" y="4366"/>
                  </a:cubicBezTo>
                  <a:cubicBezTo>
                    <a:pt x="2281" y="4373"/>
                    <a:pt x="2894" y="4380"/>
                    <a:pt x="3553" y="4388"/>
                  </a:cubicBezTo>
                  <a:cubicBezTo>
                    <a:pt x="4211" y="4392"/>
                    <a:pt x="4912" y="4394"/>
                    <a:pt x="5614" y="4398"/>
                  </a:cubicBezTo>
                  <a:cubicBezTo>
                    <a:pt x="5965" y="4396"/>
                    <a:pt x="6315" y="4394"/>
                    <a:pt x="6662" y="4393"/>
                  </a:cubicBezTo>
                  <a:cubicBezTo>
                    <a:pt x="6671" y="4394"/>
                    <a:pt x="6681" y="4394"/>
                    <a:pt x="6691" y="4394"/>
                  </a:cubicBezTo>
                  <a:cubicBezTo>
                    <a:pt x="6768" y="4394"/>
                    <a:pt x="6875" y="4375"/>
                    <a:pt x="6945" y="4319"/>
                  </a:cubicBezTo>
                  <a:cubicBezTo>
                    <a:pt x="7028" y="4257"/>
                    <a:pt x="7086" y="4165"/>
                    <a:pt x="7098" y="4059"/>
                  </a:cubicBezTo>
                  <a:cubicBezTo>
                    <a:pt x="7102" y="3879"/>
                    <a:pt x="7098" y="3720"/>
                    <a:pt x="7098" y="3552"/>
                  </a:cubicBezTo>
                  <a:cubicBezTo>
                    <a:pt x="7089" y="2894"/>
                    <a:pt x="7082" y="2279"/>
                    <a:pt x="7075" y="1754"/>
                  </a:cubicBezTo>
                  <a:cubicBezTo>
                    <a:pt x="7052" y="701"/>
                    <a:pt x="7035" y="0"/>
                    <a:pt x="70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35;p18">
            <a:extLst>
              <a:ext uri="{FF2B5EF4-FFF2-40B4-BE49-F238E27FC236}">
                <a16:creationId xmlns:a16="http://schemas.microsoft.com/office/drawing/2014/main" id="{015382B8-10FB-33A6-A54D-3177C0D6D549}"/>
              </a:ext>
            </a:extLst>
          </p:cNvPr>
          <p:cNvSpPr/>
          <p:nvPr/>
        </p:nvSpPr>
        <p:spPr>
          <a:xfrm rot="21242005">
            <a:off x="4881013" y="787472"/>
            <a:ext cx="63449" cy="151458"/>
          </a:xfrm>
          <a:custGeom>
            <a:avLst/>
            <a:gdLst/>
            <a:ahLst/>
            <a:cxnLst/>
            <a:rect l="l" t="t" r="r" b="b"/>
            <a:pathLst>
              <a:path w="672" h="1682" extrusionOk="0">
                <a:moveTo>
                  <a:pt x="379" y="1"/>
                </a:moveTo>
                <a:lnTo>
                  <a:pt x="1" y="1674"/>
                </a:lnTo>
                <a:cubicBezTo>
                  <a:pt x="41" y="1668"/>
                  <a:pt x="82" y="1666"/>
                  <a:pt x="123" y="1666"/>
                </a:cubicBezTo>
                <a:cubicBezTo>
                  <a:pt x="183" y="1666"/>
                  <a:pt x="244" y="1671"/>
                  <a:pt x="305" y="1682"/>
                </a:cubicBezTo>
                <a:lnTo>
                  <a:pt x="672" y="66"/>
                </a:lnTo>
                <a:lnTo>
                  <a:pt x="379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6;p18">
            <a:extLst>
              <a:ext uri="{FF2B5EF4-FFF2-40B4-BE49-F238E27FC236}">
                <a16:creationId xmlns:a16="http://schemas.microsoft.com/office/drawing/2014/main" id="{33FD20C0-A8A5-B865-E372-D0FFE0619886}"/>
              </a:ext>
            </a:extLst>
          </p:cNvPr>
          <p:cNvSpPr/>
          <p:nvPr/>
        </p:nvSpPr>
        <p:spPr>
          <a:xfrm rot="21242005">
            <a:off x="5105044" y="835159"/>
            <a:ext cx="126617" cy="275991"/>
          </a:xfrm>
          <a:custGeom>
            <a:avLst/>
            <a:gdLst/>
            <a:ahLst/>
            <a:cxnLst/>
            <a:rect l="l" t="t" r="r" b="b"/>
            <a:pathLst>
              <a:path w="1341" h="3065" extrusionOk="0">
                <a:moveTo>
                  <a:pt x="1059" y="0"/>
                </a:moveTo>
                <a:lnTo>
                  <a:pt x="1" y="2964"/>
                </a:lnTo>
                <a:lnTo>
                  <a:pt x="283" y="3065"/>
                </a:lnTo>
                <a:lnTo>
                  <a:pt x="1341" y="101"/>
                </a:lnTo>
                <a:lnTo>
                  <a:pt x="1059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7;p18">
            <a:extLst>
              <a:ext uri="{FF2B5EF4-FFF2-40B4-BE49-F238E27FC236}">
                <a16:creationId xmlns:a16="http://schemas.microsoft.com/office/drawing/2014/main" id="{9B37BD48-63A1-940E-200B-589C5F003DBD}"/>
              </a:ext>
            </a:extLst>
          </p:cNvPr>
          <p:cNvSpPr/>
          <p:nvPr/>
        </p:nvSpPr>
        <p:spPr>
          <a:xfrm rot="21242005">
            <a:off x="5883875" y="1189403"/>
            <a:ext cx="158059" cy="165236"/>
          </a:xfrm>
          <a:custGeom>
            <a:avLst/>
            <a:gdLst/>
            <a:ahLst/>
            <a:cxnLst/>
            <a:rect l="l" t="t" r="r" b="b"/>
            <a:pathLst>
              <a:path w="1674" h="1835" extrusionOk="0">
                <a:moveTo>
                  <a:pt x="1450" y="0"/>
                </a:moveTo>
                <a:lnTo>
                  <a:pt x="0" y="1637"/>
                </a:lnTo>
                <a:lnTo>
                  <a:pt x="224" y="1835"/>
                </a:lnTo>
                <a:lnTo>
                  <a:pt x="1673" y="199"/>
                </a:lnTo>
                <a:lnTo>
                  <a:pt x="145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38;p18">
            <a:extLst>
              <a:ext uri="{FF2B5EF4-FFF2-40B4-BE49-F238E27FC236}">
                <a16:creationId xmlns:a16="http://schemas.microsoft.com/office/drawing/2014/main" id="{0329E46B-118A-E141-50BB-30A70AB34090}"/>
              </a:ext>
            </a:extLst>
          </p:cNvPr>
          <p:cNvSpPr/>
          <p:nvPr/>
        </p:nvSpPr>
        <p:spPr>
          <a:xfrm rot="21242005">
            <a:off x="6570518" y="3241124"/>
            <a:ext cx="417145" cy="119132"/>
          </a:xfrm>
          <a:custGeom>
            <a:avLst/>
            <a:gdLst/>
            <a:ahLst/>
            <a:cxnLst/>
            <a:rect l="l" t="t" r="r" b="b"/>
            <a:pathLst>
              <a:path w="4418" h="1323" extrusionOk="0">
                <a:moveTo>
                  <a:pt x="69" y="0"/>
                </a:moveTo>
                <a:lnTo>
                  <a:pt x="1" y="290"/>
                </a:lnTo>
                <a:lnTo>
                  <a:pt x="4349" y="1323"/>
                </a:lnTo>
                <a:lnTo>
                  <a:pt x="4418" y="1030"/>
                </a:lnTo>
                <a:lnTo>
                  <a:pt x="69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9;p18">
            <a:extLst>
              <a:ext uri="{FF2B5EF4-FFF2-40B4-BE49-F238E27FC236}">
                <a16:creationId xmlns:a16="http://schemas.microsoft.com/office/drawing/2014/main" id="{2FD555DB-5F63-990C-1CA8-86947566669A}"/>
              </a:ext>
            </a:extLst>
          </p:cNvPr>
          <p:cNvSpPr/>
          <p:nvPr/>
        </p:nvSpPr>
        <p:spPr>
          <a:xfrm rot="21242005">
            <a:off x="6143370" y="3205943"/>
            <a:ext cx="111227" cy="46644"/>
          </a:xfrm>
          <a:custGeom>
            <a:avLst/>
            <a:gdLst/>
            <a:ahLst/>
            <a:cxnLst/>
            <a:rect l="l" t="t" r="r" b="b"/>
            <a:pathLst>
              <a:path w="1178" h="518" extrusionOk="0">
                <a:moveTo>
                  <a:pt x="34" y="1"/>
                </a:moveTo>
                <a:lnTo>
                  <a:pt x="0" y="144"/>
                </a:lnTo>
                <a:lnTo>
                  <a:pt x="1120" y="518"/>
                </a:lnTo>
                <a:lnTo>
                  <a:pt x="1178" y="272"/>
                </a:lnTo>
                <a:lnTo>
                  <a:pt x="34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40;p18">
            <a:extLst>
              <a:ext uri="{FF2B5EF4-FFF2-40B4-BE49-F238E27FC236}">
                <a16:creationId xmlns:a16="http://schemas.microsoft.com/office/drawing/2014/main" id="{1034BA5F-143D-AFF9-736F-5ECB6BCB4278}"/>
              </a:ext>
            </a:extLst>
          </p:cNvPr>
          <p:cNvSpPr/>
          <p:nvPr/>
        </p:nvSpPr>
        <p:spPr>
          <a:xfrm rot="21242005">
            <a:off x="6797314" y="3552510"/>
            <a:ext cx="137285" cy="66815"/>
          </a:xfrm>
          <a:custGeom>
            <a:avLst/>
            <a:gdLst/>
            <a:ahLst/>
            <a:cxnLst/>
            <a:rect l="l" t="t" r="r" b="b"/>
            <a:pathLst>
              <a:path w="1454" h="742" extrusionOk="0">
                <a:moveTo>
                  <a:pt x="214" y="0"/>
                </a:moveTo>
                <a:cubicBezTo>
                  <a:pt x="151" y="88"/>
                  <a:pt x="79" y="168"/>
                  <a:pt x="1" y="241"/>
                </a:cubicBezTo>
                <a:lnTo>
                  <a:pt x="1349" y="742"/>
                </a:lnTo>
                <a:lnTo>
                  <a:pt x="1454" y="461"/>
                </a:lnTo>
                <a:lnTo>
                  <a:pt x="214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41;p18">
            <a:extLst>
              <a:ext uri="{FF2B5EF4-FFF2-40B4-BE49-F238E27FC236}">
                <a16:creationId xmlns:a16="http://schemas.microsoft.com/office/drawing/2014/main" id="{CBD48E30-B6AC-BA89-A8EE-A51A237DD610}"/>
              </a:ext>
            </a:extLst>
          </p:cNvPr>
          <p:cNvSpPr/>
          <p:nvPr/>
        </p:nvSpPr>
        <p:spPr>
          <a:xfrm rot="21242005">
            <a:off x="6145343" y="3593450"/>
            <a:ext cx="406098" cy="224124"/>
          </a:xfrm>
          <a:custGeom>
            <a:avLst/>
            <a:gdLst/>
            <a:ahLst/>
            <a:cxnLst/>
            <a:rect l="l" t="t" r="r" b="b"/>
            <a:pathLst>
              <a:path w="4301" h="2489" extrusionOk="0">
                <a:moveTo>
                  <a:pt x="142" y="0"/>
                </a:moveTo>
                <a:lnTo>
                  <a:pt x="1" y="263"/>
                </a:lnTo>
                <a:lnTo>
                  <a:pt x="4159" y="2488"/>
                </a:lnTo>
                <a:lnTo>
                  <a:pt x="4300" y="2225"/>
                </a:lnTo>
                <a:lnTo>
                  <a:pt x="142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42;p18">
            <a:extLst>
              <a:ext uri="{FF2B5EF4-FFF2-40B4-BE49-F238E27FC236}">
                <a16:creationId xmlns:a16="http://schemas.microsoft.com/office/drawing/2014/main" id="{230BD3E7-D620-3560-E35A-4C28996BD4E6}"/>
              </a:ext>
            </a:extLst>
          </p:cNvPr>
          <p:cNvSpPr/>
          <p:nvPr/>
        </p:nvSpPr>
        <p:spPr>
          <a:xfrm rot="21242005">
            <a:off x="6240045" y="3851734"/>
            <a:ext cx="360965" cy="254110"/>
          </a:xfrm>
          <a:custGeom>
            <a:avLst/>
            <a:gdLst/>
            <a:ahLst/>
            <a:cxnLst/>
            <a:rect l="l" t="t" r="r" b="b"/>
            <a:pathLst>
              <a:path w="3823" h="2822" extrusionOk="0">
                <a:moveTo>
                  <a:pt x="173" y="1"/>
                </a:moveTo>
                <a:lnTo>
                  <a:pt x="1" y="244"/>
                </a:lnTo>
                <a:lnTo>
                  <a:pt x="3649" y="2822"/>
                </a:lnTo>
                <a:lnTo>
                  <a:pt x="3823" y="2579"/>
                </a:lnTo>
                <a:lnTo>
                  <a:pt x="173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43;p18">
            <a:extLst>
              <a:ext uri="{FF2B5EF4-FFF2-40B4-BE49-F238E27FC236}">
                <a16:creationId xmlns:a16="http://schemas.microsoft.com/office/drawing/2014/main" id="{3E01C8D3-3FF0-7382-3644-20F3587E0B13}"/>
              </a:ext>
            </a:extLst>
          </p:cNvPr>
          <p:cNvSpPr/>
          <p:nvPr/>
        </p:nvSpPr>
        <p:spPr>
          <a:xfrm rot="21242005">
            <a:off x="5752736" y="3787608"/>
            <a:ext cx="431025" cy="376662"/>
          </a:xfrm>
          <a:custGeom>
            <a:avLst/>
            <a:gdLst/>
            <a:ahLst/>
            <a:cxnLst/>
            <a:rect l="l" t="t" r="r" b="b"/>
            <a:pathLst>
              <a:path w="4565" h="4183" extrusionOk="0">
                <a:moveTo>
                  <a:pt x="202" y="0"/>
                </a:moveTo>
                <a:lnTo>
                  <a:pt x="0" y="222"/>
                </a:lnTo>
                <a:lnTo>
                  <a:pt x="4365" y="4182"/>
                </a:lnTo>
                <a:lnTo>
                  <a:pt x="4565" y="3961"/>
                </a:lnTo>
                <a:lnTo>
                  <a:pt x="202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44;p18">
            <a:extLst>
              <a:ext uri="{FF2B5EF4-FFF2-40B4-BE49-F238E27FC236}">
                <a16:creationId xmlns:a16="http://schemas.microsoft.com/office/drawing/2014/main" id="{3E0F3057-B71D-B9F4-7F37-451D7209EAA4}"/>
              </a:ext>
            </a:extLst>
          </p:cNvPr>
          <p:cNvSpPr/>
          <p:nvPr/>
        </p:nvSpPr>
        <p:spPr>
          <a:xfrm rot="21242005">
            <a:off x="2877684" y="4120918"/>
            <a:ext cx="367764" cy="244295"/>
          </a:xfrm>
          <a:custGeom>
            <a:avLst/>
            <a:gdLst/>
            <a:ahLst/>
            <a:cxnLst/>
            <a:rect l="l" t="t" r="r" b="b"/>
            <a:pathLst>
              <a:path w="3895" h="2713" extrusionOk="0">
                <a:moveTo>
                  <a:pt x="3729" y="1"/>
                </a:moveTo>
                <a:lnTo>
                  <a:pt x="0" y="2462"/>
                </a:lnTo>
                <a:lnTo>
                  <a:pt x="165" y="2712"/>
                </a:lnTo>
                <a:lnTo>
                  <a:pt x="3894" y="251"/>
                </a:lnTo>
                <a:lnTo>
                  <a:pt x="3729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45;p18">
            <a:extLst>
              <a:ext uri="{FF2B5EF4-FFF2-40B4-BE49-F238E27FC236}">
                <a16:creationId xmlns:a16="http://schemas.microsoft.com/office/drawing/2014/main" id="{D8EAAF72-6941-40A9-C80D-140668751B4D}"/>
              </a:ext>
            </a:extLst>
          </p:cNvPr>
          <p:cNvSpPr/>
          <p:nvPr/>
        </p:nvSpPr>
        <p:spPr>
          <a:xfrm rot="21242005">
            <a:off x="2587545" y="4097975"/>
            <a:ext cx="280048" cy="147226"/>
          </a:xfrm>
          <a:custGeom>
            <a:avLst/>
            <a:gdLst/>
            <a:ahLst/>
            <a:cxnLst/>
            <a:rect l="l" t="t" r="r" b="b"/>
            <a:pathLst>
              <a:path w="2966" h="1635" extrusionOk="0">
                <a:moveTo>
                  <a:pt x="2837" y="0"/>
                </a:moveTo>
                <a:lnTo>
                  <a:pt x="1" y="1365"/>
                </a:lnTo>
                <a:lnTo>
                  <a:pt x="131" y="1635"/>
                </a:lnTo>
                <a:lnTo>
                  <a:pt x="2966" y="270"/>
                </a:lnTo>
                <a:lnTo>
                  <a:pt x="2837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46;p18">
            <a:extLst>
              <a:ext uri="{FF2B5EF4-FFF2-40B4-BE49-F238E27FC236}">
                <a16:creationId xmlns:a16="http://schemas.microsoft.com/office/drawing/2014/main" id="{64926695-D3F1-BB7D-F339-6FD2697B69BD}"/>
              </a:ext>
            </a:extLst>
          </p:cNvPr>
          <p:cNvSpPr/>
          <p:nvPr/>
        </p:nvSpPr>
        <p:spPr>
          <a:xfrm rot="21242005">
            <a:off x="2415187" y="859398"/>
            <a:ext cx="2447825" cy="1654418"/>
          </a:xfrm>
          <a:custGeom>
            <a:avLst/>
            <a:gdLst/>
            <a:ahLst/>
            <a:cxnLst/>
            <a:rect l="l" t="t" r="r" b="b"/>
            <a:pathLst>
              <a:path w="25925" h="18373" extrusionOk="0">
                <a:moveTo>
                  <a:pt x="21508" y="0"/>
                </a:moveTo>
                <a:lnTo>
                  <a:pt x="21210" y="19"/>
                </a:lnTo>
                <a:lnTo>
                  <a:pt x="21398" y="3006"/>
                </a:lnTo>
                <a:cubicBezTo>
                  <a:pt x="21330" y="3006"/>
                  <a:pt x="21260" y="3002"/>
                  <a:pt x="21191" y="3002"/>
                </a:cubicBezTo>
                <a:cubicBezTo>
                  <a:pt x="19165" y="3002"/>
                  <a:pt x="17220" y="3356"/>
                  <a:pt x="15412" y="4001"/>
                </a:cubicBezTo>
                <a:lnTo>
                  <a:pt x="14548" y="1235"/>
                </a:lnTo>
                <a:lnTo>
                  <a:pt x="14262" y="1323"/>
                </a:lnTo>
                <a:lnTo>
                  <a:pt x="15130" y="4106"/>
                </a:lnTo>
                <a:cubicBezTo>
                  <a:pt x="14378" y="4388"/>
                  <a:pt x="13652" y="4721"/>
                  <a:pt x="12954" y="5102"/>
                </a:cubicBezTo>
                <a:lnTo>
                  <a:pt x="11690" y="2301"/>
                </a:lnTo>
                <a:lnTo>
                  <a:pt x="11416" y="2423"/>
                </a:lnTo>
                <a:lnTo>
                  <a:pt x="12690" y="5244"/>
                </a:lnTo>
                <a:cubicBezTo>
                  <a:pt x="11120" y="6137"/>
                  <a:pt x="9703" y="7268"/>
                  <a:pt x="8489" y="8588"/>
                </a:cubicBezTo>
                <a:lnTo>
                  <a:pt x="6131" y="5688"/>
                </a:lnTo>
                <a:lnTo>
                  <a:pt x="5900" y="5876"/>
                </a:lnTo>
                <a:lnTo>
                  <a:pt x="8290" y="8815"/>
                </a:lnTo>
                <a:cubicBezTo>
                  <a:pt x="7771" y="9399"/>
                  <a:pt x="7292" y="10018"/>
                  <a:pt x="6856" y="10668"/>
                </a:cubicBezTo>
                <a:lnTo>
                  <a:pt x="3840" y="7773"/>
                </a:lnTo>
                <a:lnTo>
                  <a:pt x="3633" y="7989"/>
                </a:lnTo>
                <a:lnTo>
                  <a:pt x="6688" y="10922"/>
                </a:lnTo>
                <a:cubicBezTo>
                  <a:pt x="5889" y="12158"/>
                  <a:pt x="5246" y="13502"/>
                  <a:pt x="4783" y="14927"/>
                </a:cubicBezTo>
                <a:lnTo>
                  <a:pt x="4192" y="14575"/>
                </a:lnTo>
                <a:lnTo>
                  <a:pt x="4040" y="14831"/>
                </a:lnTo>
                <a:lnTo>
                  <a:pt x="4689" y="15219"/>
                </a:lnTo>
                <a:cubicBezTo>
                  <a:pt x="4450" y="16006"/>
                  <a:pt x="4262" y="16817"/>
                  <a:pt x="4135" y="17649"/>
                </a:cubicBezTo>
                <a:lnTo>
                  <a:pt x="116" y="15947"/>
                </a:lnTo>
                <a:lnTo>
                  <a:pt x="1" y="16222"/>
                </a:lnTo>
                <a:lnTo>
                  <a:pt x="3483" y="17696"/>
                </a:lnTo>
                <a:lnTo>
                  <a:pt x="5506" y="18372"/>
                </a:lnTo>
                <a:cubicBezTo>
                  <a:pt x="5999" y="14213"/>
                  <a:pt x="8110" y="10549"/>
                  <a:pt x="11188" y="8028"/>
                </a:cubicBezTo>
                <a:cubicBezTo>
                  <a:pt x="11227" y="8085"/>
                  <a:pt x="11265" y="8141"/>
                  <a:pt x="11316" y="8192"/>
                </a:cubicBezTo>
                <a:cubicBezTo>
                  <a:pt x="11376" y="8266"/>
                  <a:pt x="11447" y="8336"/>
                  <a:pt x="11524" y="8399"/>
                </a:cubicBezTo>
                <a:cubicBezTo>
                  <a:pt x="11600" y="8470"/>
                  <a:pt x="11684" y="8530"/>
                  <a:pt x="11772" y="8592"/>
                </a:cubicBezTo>
                <a:cubicBezTo>
                  <a:pt x="12489" y="9090"/>
                  <a:pt x="13542" y="9394"/>
                  <a:pt x="14592" y="9602"/>
                </a:cubicBezTo>
                <a:cubicBezTo>
                  <a:pt x="16701" y="10012"/>
                  <a:pt x="18832" y="10025"/>
                  <a:pt x="18832" y="10025"/>
                </a:cubicBezTo>
                <a:cubicBezTo>
                  <a:pt x="18832" y="10025"/>
                  <a:pt x="18300" y="9982"/>
                  <a:pt x="17513" y="9869"/>
                </a:cubicBezTo>
                <a:cubicBezTo>
                  <a:pt x="16726" y="9756"/>
                  <a:pt x="15679" y="9575"/>
                  <a:pt x="14664" y="9297"/>
                </a:cubicBezTo>
                <a:cubicBezTo>
                  <a:pt x="13652" y="9023"/>
                  <a:pt x="12656" y="8635"/>
                  <a:pt x="12088" y="8169"/>
                </a:cubicBezTo>
                <a:cubicBezTo>
                  <a:pt x="12018" y="8111"/>
                  <a:pt x="11951" y="8056"/>
                  <a:pt x="11899" y="7997"/>
                </a:cubicBezTo>
                <a:cubicBezTo>
                  <a:pt x="11839" y="7942"/>
                  <a:pt x="11791" y="7887"/>
                  <a:pt x="11752" y="7832"/>
                </a:cubicBezTo>
                <a:cubicBezTo>
                  <a:pt x="11707" y="7780"/>
                  <a:pt x="11676" y="7726"/>
                  <a:pt x="11650" y="7678"/>
                </a:cubicBezTo>
                <a:cubicBezTo>
                  <a:pt x="11649" y="7674"/>
                  <a:pt x="11646" y="7672"/>
                  <a:pt x="11646" y="7671"/>
                </a:cubicBezTo>
                <a:cubicBezTo>
                  <a:pt x="14300" y="5658"/>
                  <a:pt x="17604" y="4461"/>
                  <a:pt x="21190" y="4461"/>
                </a:cubicBezTo>
                <a:cubicBezTo>
                  <a:pt x="22319" y="4461"/>
                  <a:pt x="23420" y="4582"/>
                  <a:pt x="24484" y="4807"/>
                </a:cubicBezTo>
                <a:cubicBezTo>
                  <a:pt x="24248" y="4760"/>
                  <a:pt x="24010" y="4721"/>
                  <a:pt x="23764" y="4703"/>
                </a:cubicBezTo>
                <a:cubicBezTo>
                  <a:pt x="23305" y="4658"/>
                  <a:pt x="22841" y="4582"/>
                  <a:pt x="22411" y="4582"/>
                </a:cubicBezTo>
                <a:cubicBezTo>
                  <a:pt x="22366" y="4582"/>
                  <a:pt x="22322" y="4583"/>
                  <a:pt x="22278" y="4585"/>
                </a:cubicBezTo>
                <a:cubicBezTo>
                  <a:pt x="22040" y="4584"/>
                  <a:pt x="21804" y="4582"/>
                  <a:pt x="21570" y="4580"/>
                </a:cubicBezTo>
                <a:lnTo>
                  <a:pt x="21224" y="4577"/>
                </a:lnTo>
                <a:cubicBezTo>
                  <a:pt x="21065" y="4582"/>
                  <a:pt x="20976" y="4590"/>
                  <a:pt x="20850" y="4597"/>
                </a:cubicBezTo>
                <a:cubicBezTo>
                  <a:pt x="20382" y="4624"/>
                  <a:pt x="19928" y="4679"/>
                  <a:pt x="19487" y="4745"/>
                </a:cubicBezTo>
                <a:cubicBezTo>
                  <a:pt x="18608" y="4879"/>
                  <a:pt x="17794" y="5086"/>
                  <a:pt x="17062" y="5329"/>
                </a:cubicBezTo>
                <a:cubicBezTo>
                  <a:pt x="15597" y="5815"/>
                  <a:pt x="14473" y="6444"/>
                  <a:pt x="13726" y="6923"/>
                </a:cubicBezTo>
                <a:cubicBezTo>
                  <a:pt x="13352" y="7163"/>
                  <a:pt x="13067" y="7366"/>
                  <a:pt x="12879" y="7510"/>
                </a:cubicBezTo>
                <a:cubicBezTo>
                  <a:pt x="12690" y="7652"/>
                  <a:pt x="12589" y="7729"/>
                  <a:pt x="12589" y="7729"/>
                </a:cubicBezTo>
                <a:lnTo>
                  <a:pt x="12898" y="7537"/>
                </a:lnTo>
                <a:cubicBezTo>
                  <a:pt x="13099" y="7409"/>
                  <a:pt x="13397" y="7232"/>
                  <a:pt x="13787" y="7028"/>
                </a:cubicBezTo>
                <a:cubicBezTo>
                  <a:pt x="14566" y="6617"/>
                  <a:pt x="15722" y="6096"/>
                  <a:pt x="17181" y="5745"/>
                </a:cubicBezTo>
                <a:cubicBezTo>
                  <a:pt x="17909" y="5571"/>
                  <a:pt x="18710" y="5439"/>
                  <a:pt x="19560" y="5383"/>
                </a:cubicBezTo>
                <a:cubicBezTo>
                  <a:pt x="19875" y="5363"/>
                  <a:pt x="20197" y="5349"/>
                  <a:pt x="20525" y="5349"/>
                </a:cubicBezTo>
                <a:cubicBezTo>
                  <a:pt x="20639" y="5349"/>
                  <a:pt x="20753" y="5351"/>
                  <a:pt x="20868" y="5355"/>
                </a:cubicBezTo>
                <a:lnTo>
                  <a:pt x="21183" y="5363"/>
                </a:lnTo>
                <a:lnTo>
                  <a:pt x="21530" y="5395"/>
                </a:lnTo>
                <a:cubicBezTo>
                  <a:pt x="21762" y="5416"/>
                  <a:pt x="21997" y="5438"/>
                  <a:pt x="22233" y="5459"/>
                </a:cubicBezTo>
                <a:cubicBezTo>
                  <a:pt x="22718" y="5482"/>
                  <a:pt x="23153" y="5607"/>
                  <a:pt x="23614" y="5690"/>
                </a:cubicBezTo>
                <a:cubicBezTo>
                  <a:pt x="24068" y="5759"/>
                  <a:pt x="24524" y="5927"/>
                  <a:pt x="24984" y="6060"/>
                </a:cubicBezTo>
                <a:cubicBezTo>
                  <a:pt x="24993" y="6062"/>
                  <a:pt x="25001" y="6066"/>
                  <a:pt x="25012" y="6069"/>
                </a:cubicBezTo>
                <a:lnTo>
                  <a:pt x="25925" y="3665"/>
                </a:lnTo>
                <a:cubicBezTo>
                  <a:pt x="25502" y="3544"/>
                  <a:pt x="25071" y="3441"/>
                  <a:pt x="24634" y="3351"/>
                </a:cubicBezTo>
                <a:lnTo>
                  <a:pt x="24988" y="323"/>
                </a:lnTo>
                <a:lnTo>
                  <a:pt x="24691" y="288"/>
                </a:lnTo>
                <a:lnTo>
                  <a:pt x="24340" y="3290"/>
                </a:lnTo>
                <a:cubicBezTo>
                  <a:pt x="23480" y="3132"/>
                  <a:pt x="22597" y="3035"/>
                  <a:pt x="21698" y="3011"/>
                </a:cubicBezTo>
                <a:lnTo>
                  <a:pt x="21508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47;p18">
            <a:extLst>
              <a:ext uri="{FF2B5EF4-FFF2-40B4-BE49-F238E27FC236}">
                <a16:creationId xmlns:a16="http://schemas.microsoft.com/office/drawing/2014/main" id="{45865A88-97B6-1D71-8D17-B29E4F6895EF}"/>
              </a:ext>
            </a:extLst>
          </p:cNvPr>
          <p:cNvSpPr/>
          <p:nvPr/>
        </p:nvSpPr>
        <p:spPr>
          <a:xfrm rot="21242005">
            <a:off x="2474518" y="2081089"/>
            <a:ext cx="133698" cy="90946"/>
          </a:xfrm>
          <a:custGeom>
            <a:avLst/>
            <a:gdLst/>
            <a:ahLst/>
            <a:cxnLst/>
            <a:rect l="l" t="t" r="r" b="b"/>
            <a:pathLst>
              <a:path w="1416" h="1010" extrusionOk="0">
                <a:moveTo>
                  <a:pt x="155" y="0"/>
                </a:moveTo>
                <a:lnTo>
                  <a:pt x="0" y="257"/>
                </a:lnTo>
                <a:lnTo>
                  <a:pt x="1263" y="1010"/>
                </a:lnTo>
                <a:lnTo>
                  <a:pt x="1416" y="753"/>
                </a:lnTo>
                <a:lnTo>
                  <a:pt x="155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48;p18">
            <a:extLst>
              <a:ext uri="{FF2B5EF4-FFF2-40B4-BE49-F238E27FC236}">
                <a16:creationId xmlns:a16="http://schemas.microsoft.com/office/drawing/2014/main" id="{1B60F585-A703-9A5E-57B8-A3F589DE493A}"/>
              </a:ext>
            </a:extLst>
          </p:cNvPr>
          <p:cNvSpPr/>
          <p:nvPr/>
        </p:nvSpPr>
        <p:spPr>
          <a:xfrm rot="21242005">
            <a:off x="2600649" y="1858014"/>
            <a:ext cx="354357" cy="263295"/>
          </a:xfrm>
          <a:custGeom>
            <a:avLst/>
            <a:gdLst/>
            <a:ahLst/>
            <a:cxnLst/>
            <a:rect l="l" t="t" r="r" b="b"/>
            <a:pathLst>
              <a:path w="3753" h="2924" extrusionOk="0">
                <a:moveTo>
                  <a:pt x="181" y="0"/>
                </a:moveTo>
                <a:lnTo>
                  <a:pt x="1" y="239"/>
                </a:lnTo>
                <a:lnTo>
                  <a:pt x="3573" y="2924"/>
                </a:lnTo>
                <a:lnTo>
                  <a:pt x="3753" y="2685"/>
                </a:lnTo>
                <a:lnTo>
                  <a:pt x="181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49;p18">
            <a:extLst>
              <a:ext uri="{FF2B5EF4-FFF2-40B4-BE49-F238E27FC236}">
                <a16:creationId xmlns:a16="http://schemas.microsoft.com/office/drawing/2014/main" id="{E88BB8E9-8221-5B8F-1D8D-884F6DD02EDF}"/>
              </a:ext>
            </a:extLst>
          </p:cNvPr>
          <p:cNvSpPr/>
          <p:nvPr/>
        </p:nvSpPr>
        <p:spPr>
          <a:xfrm rot="21242005">
            <a:off x="3191136" y="1235284"/>
            <a:ext cx="96401" cy="126965"/>
          </a:xfrm>
          <a:custGeom>
            <a:avLst/>
            <a:gdLst/>
            <a:ahLst/>
            <a:cxnLst/>
            <a:rect l="l" t="t" r="r" b="b"/>
            <a:pathLst>
              <a:path w="1021" h="1410" extrusionOk="0">
                <a:moveTo>
                  <a:pt x="255" y="0"/>
                </a:moveTo>
                <a:lnTo>
                  <a:pt x="1" y="156"/>
                </a:lnTo>
                <a:lnTo>
                  <a:pt x="765" y="1409"/>
                </a:lnTo>
                <a:lnTo>
                  <a:pt x="1020" y="1255"/>
                </a:lnTo>
                <a:lnTo>
                  <a:pt x="255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50;p18">
            <a:extLst>
              <a:ext uri="{FF2B5EF4-FFF2-40B4-BE49-F238E27FC236}">
                <a16:creationId xmlns:a16="http://schemas.microsoft.com/office/drawing/2014/main" id="{617B2426-C621-3C40-51F7-85F0BEF1C9D9}"/>
              </a:ext>
            </a:extLst>
          </p:cNvPr>
          <p:cNvSpPr/>
          <p:nvPr/>
        </p:nvSpPr>
        <p:spPr>
          <a:xfrm rot="21242005">
            <a:off x="4014851" y="851673"/>
            <a:ext cx="50042" cy="134889"/>
          </a:xfrm>
          <a:custGeom>
            <a:avLst/>
            <a:gdLst/>
            <a:ahLst/>
            <a:cxnLst/>
            <a:rect l="l" t="t" r="r" b="b"/>
            <a:pathLst>
              <a:path w="530" h="1498" extrusionOk="0">
                <a:moveTo>
                  <a:pt x="296" y="0"/>
                </a:moveTo>
                <a:lnTo>
                  <a:pt x="0" y="49"/>
                </a:lnTo>
                <a:lnTo>
                  <a:pt x="235" y="1498"/>
                </a:lnTo>
                <a:lnTo>
                  <a:pt x="529" y="1451"/>
                </a:lnTo>
                <a:lnTo>
                  <a:pt x="296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51;p18">
            <a:extLst>
              <a:ext uri="{FF2B5EF4-FFF2-40B4-BE49-F238E27FC236}">
                <a16:creationId xmlns:a16="http://schemas.microsoft.com/office/drawing/2014/main" id="{5DFCA3B0-D313-746A-12EC-B4B3371DB78D}"/>
              </a:ext>
            </a:extLst>
          </p:cNvPr>
          <p:cNvSpPr/>
          <p:nvPr/>
        </p:nvSpPr>
        <p:spPr>
          <a:xfrm rot="21242005">
            <a:off x="3640835" y="4110780"/>
            <a:ext cx="200926" cy="232859"/>
          </a:xfrm>
          <a:custGeom>
            <a:avLst/>
            <a:gdLst/>
            <a:ahLst/>
            <a:cxnLst/>
            <a:rect l="l" t="t" r="r" b="b"/>
            <a:pathLst>
              <a:path w="2128" h="2586" extrusionOk="0">
                <a:moveTo>
                  <a:pt x="1894" y="1"/>
                </a:moveTo>
                <a:lnTo>
                  <a:pt x="0" y="2400"/>
                </a:lnTo>
                <a:lnTo>
                  <a:pt x="234" y="2586"/>
                </a:lnTo>
                <a:lnTo>
                  <a:pt x="2127" y="186"/>
                </a:lnTo>
                <a:lnTo>
                  <a:pt x="1894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52;p18">
            <a:extLst>
              <a:ext uri="{FF2B5EF4-FFF2-40B4-BE49-F238E27FC236}">
                <a16:creationId xmlns:a16="http://schemas.microsoft.com/office/drawing/2014/main" id="{25B7201D-9331-C8FC-B67C-01C9A4366CDA}"/>
              </a:ext>
            </a:extLst>
          </p:cNvPr>
          <p:cNvSpPr/>
          <p:nvPr/>
        </p:nvSpPr>
        <p:spPr>
          <a:xfrm rot="21242005">
            <a:off x="2561014" y="2882163"/>
            <a:ext cx="1872810" cy="794568"/>
          </a:xfrm>
          <a:custGeom>
            <a:avLst/>
            <a:gdLst/>
            <a:ahLst/>
            <a:cxnLst/>
            <a:rect l="l" t="t" r="r" b="b"/>
            <a:pathLst>
              <a:path w="19835" h="8824" extrusionOk="0">
                <a:moveTo>
                  <a:pt x="4805" y="2791"/>
                </a:moveTo>
                <a:cubicBezTo>
                  <a:pt x="5138" y="3953"/>
                  <a:pt x="5587" y="5066"/>
                  <a:pt x="6144" y="6113"/>
                </a:cubicBezTo>
                <a:cubicBezTo>
                  <a:pt x="4749" y="5752"/>
                  <a:pt x="4081" y="5216"/>
                  <a:pt x="3948" y="4717"/>
                </a:cubicBezTo>
                <a:cubicBezTo>
                  <a:pt x="3833" y="4278"/>
                  <a:pt x="4061" y="3618"/>
                  <a:pt x="4805" y="2791"/>
                </a:cubicBezTo>
                <a:close/>
                <a:moveTo>
                  <a:pt x="4240" y="1"/>
                </a:moveTo>
                <a:lnTo>
                  <a:pt x="4240" y="1"/>
                </a:lnTo>
                <a:cubicBezTo>
                  <a:pt x="4256" y="33"/>
                  <a:pt x="4258" y="65"/>
                  <a:pt x="4264" y="97"/>
                </a:cubicBezTo>
                <a:cubicBezTo>
                  <a:pt x="3838" y="387"/>
                  <a:pt x="3412" y="692"/>
                  <a:pt x="2999" y="1020"/>
                </a:cubicBezTo>
                <a:cubicBezTo>
                  <a:pt x="2260" y="1608"/>
                  <a:pt x="1534" y="2255"/>
                  <a:pt x="942" y="3025"/>
                </a:cubicBezTo>
                <a:cubicBezTo>
                  <a:pt x="646" y="3409"/>
                  <a:pt x="380" y="3840"/>
                  <a:pt x="219" y="4297"/>
                </a:cubicBezTo>
                <a:cubicBezTo>
                  <a:pt x="61" y="4738"/>
                  <a:pt x="0" y="5208"/>
                  <a:pt x="121" y="5665"/>
                </a:cubicBezTo>
                <a:cubicBezTo>
                  <a:pt x="126" y="5682"/>
                  <a:pt x="136" y="5701"/>
                  <a:pt x="141" y="5720"/>
                </a:cubicBezTo>
                <a:cubicBezTo>
                  <a:pt x="266" y="6144"/>
                  <a:pt x="545" y="6532"/>
                  <a:pt x="899" y="6837"/>
                </a:cubicBezTo>
                <a:cubicBezTo>
                  <a:pt x="1268" y="7162"/>
                  <a:pt x="1710" y="7415"/>
                  <a:pt x="2173" y="7626"/>
                </a:cubicBezTo>
                <a:cubicBezTo>
                  <a:pt x="2874" y="7934"/>
                  <a:pt x="3618" y="8157"/>
                  <a:pt x="4378" y="8324"/>
                </a:cubicBezTo>
                <a:cubicBezTo>
                  <a:pt x="4632" y="8379"/>
                  <a:pt x="4888" y="8427"/>
                  <a:pt x="5145" y="8472"/>
                </a:cubicBezTo>
                <a:cubicBezTo>
                  <a:pt x="6172" y="8646"/>
                  <a:pt x="7222" y="8736"/>
                  <a:pt x="8267" y="8787"/>
                </a:cubicBezTo>
                <a:cubicBezTo>
                  <a:pt x="8812" y="8812"/>
                  <a:pt x="9358" y="8824"/>
                  <a:pt x="9903" y="8824"/>
                </a:cubicBezTo>
                <a:cubicBezTo>
                  <a:pt x="10408" y="8824"/>
                  <a:pt x="10913" y="8814"/>
                  <a:pt x="11416" y="8795"/>
                </a:cubicBezTo>
                <a:cubicBezTo>
                  <a:pt x="11940" y="8775"/>
                  <a:pt x="12462" y="8747"/>
                  <a:pt x="12983" y="8708"/>
                </a:cubicBezTo>
                <a:cubicBezTo>
                  <a:pt x="13503" y="8670"/>
                  <a:pt x="14021" y="8623"/>
                  <a:pt x="14537" y="8570"/>
                </a:cubicBezTo>
                <a:cubicBezTo>
                  <a:pt x="16348" y="8382"/>
                  <a:pt x="18121" y="8097"/>
                  <a:pt x="19835" y="7753"/>
                </a:cubicBezTo>
                <a:cubicBezTo>
                  <a:pt x="19543" y="7662"/>
                  <a:pt x="19241" y="7565"/>
                  <a:pt x="18915" y="7458"/>
                </a:cubicBezTo>
                <a:lnTo>
                  <a:pt x="18779" y="7412"/>
                </a:lnTo>
                <a:cubicBezTo>
                  <a:pt x="18564" y="7452"/>
                  <a:pt x="18351" y="7494"/>
                  <a:pt x="18134" y="7532"/>
                </a:cubicBezTo>
                <a:cubicBezTo>
                  <a:pt x="17243" y="7683"/>
                  <a:pt x="16336" y="7815"/>
                  <a:pt x="15418" y="7921"/>
                </a:cubicBezTo>
                <a:cubicBezTo>
                  <a:pt x="14960" y="7972"/>
                  <a:pt x="14498" y="8018"/>
                  <a:pt x="14035" y="8057"/>
                </a:cubicBezTo>
                <a:cubicBezTo>
                  <a:pt x="13004" y="8142"/>
                  <a:pt x="11963" y="8192"/>
                  <a:pt x="10919" y="8192"/>
                </a:cubicBezTo>
                <a:cubicBezTo>
                  <a:pt x="10554" y="8192"/>
                  <a:pt x="10190" y="8186"/>
                  <a:pt x="9825" y="8173"/>
                </a:cubicBezTo>
                <a:cubicBezTo>
                  <a:pt x="9120" y="8149"/>
                  <a:pt x="8415" y="8096"/>
                  <a:pt x="7715" y="8008"/>
                </a:cubicBezTo>
                <a:cubicBezTo>
                  <a:pt x="7481" y="7979"/>
                  <a:pt x="7249" y="7945"/>
                  <a:pt x="7017" y="7909"/>
                </a:cubicBezTo>
                <a:cubicBezTo>
                  <a:pt x="6553" y="7831"/>
                  <a:pt x="6092" y="7740"/>
                  <a:pt x="5638" y="7622"/>
                </a:cubicBezTo>
                <a:cubicBezTo>
                  <a:pt x="5182" y="7502"/>
                  <a:pt x="4735" y="7358"/>
                  <a:pt x="4301" y="7177"/>
                </a:cubicBezTo>
                <a:cubicBezTo>
                  <a:pt x="3869" y="6992"/>
                  <a:pt x="3446" y="6773"/>
                  <a:pt x="3073" y="6475"/>
                </a:cubicBezTo>
                <a:cubicBezTo>
                  <a:pt x="2699" y="6179"/>
                  <a:pt x="2370" y="5809"/>
                  <a:pt x="2197" y="5331"/>
                </a:cubicBezTo>
                <a:cubicBezTo>
                  <a:pt x="2181" y="5284"/>
                  <a:pt x="2174" y="5233"/>
                  <a:pt x="2161" y="5186"/>
                </a:cubicBezTo>
                <a:cubicBezTo>
                  <a:pt x="2047" y="4768"/>
                  <a:pt x="2074" y="4310"/>
                  <a:pt x="2203" y="3914"/>
                </a:cubicBezTo>
                <a:cubicBezTo>
                  <a:pt x="2345" y="3464"/>
                  <a:pt x="2583" y="3064"/>
                  <a:pt x="2847" y="2704"/>
                </a:cubicBezTo>
                <a:cubicBezTo>
                  <a:pt x="3305" y="2089"/>
                  <a:pt x="3848" y="1570"/>
                  <a:pt x="4410" y="1106"/>
                </a:cubicBezTo>
                <a:cubicBezTo>
                  <a:pt x="4430" y="1221"/>
                  <a:pt x="4449" y="1338"/>
                  <a:pt x="4472" y="1455"/>
                </a:cubicBezTo>
                <a:cubicBezTo>
                  <a:pt x="3975" y="1886"/>
                  <a:pt x="3500" y="2355"/>
                  <a:pt x="3104" y="2893"/>
                </a:cubicBezTo>
                <a:cubicBezTo>
                  <a:pt x="2634" y="3530"/>
                  <a:pt x="2267" y="4337"/>
                  <a:pt x="2479" y="5104"/>
                </a:cubicBezTo>
                <a:cubicBezTo>
                  <a:pt x="2491" y="5148"/>
                  <a:pt x="2498" y="5190"/>
                  <a:pt x="2513" y="5233"/>
                </a:cubicBezTo>
                <a:cubicBezTo>
                  <a:pt x="2651" y="5609"/>
                  <a:pt x="2940" y="5950"/>
                  <a:pt x="3281" y="6213"/>
                </a:cubicBezTo>
                <a:cubicBezTo>
                  <a:pt x="3451" y="6347"/>
                  <a:pt x="3637" y="6467"/>
                  <a:pt x="3831" y="6574"/>
                </a:cubicBezTo>
                <a:cubicBezTo>
                  <a:pt x="4026" y="6681"/>
                  <a:pt x="4228" y="6777"/>
                  <a:pt x="4433" y="6864"/>
                </a:cubicBezTo>
                <a:cubicBezTo>
                  <a:pt x="5481" y="7286"/>
                  <a:pt x="6609" y="7521"/>
                  <a:pt x="7757" y="7656"/>
                </a:cubicBezTo>
                <a:cubicBezTo>
                  <a:pt x="8447" y="7740"/>
                  <a:pt x="9144" y="7784"/>
                  <a:pt x="9837" y="7814"/>
                </a:cubicBezTo>
                <a:cubicBezTo>
                  <a:pt x="10239" y="7829"/>
                  <a:pt x="10641" y="7836"/>
                  <a:pt x="11043" y="7836"/>
                </a:cubicBezTo>
                <a:cubicBezTo>
                  <a:pt x="12033" y="7836"/>
                  <a:pt x="13023" y="7792"/>
                  <a:pt x="14005" y="7716"/>
                </a:cubicBezTo>
                <a:cubicBezTo>
                  <a:pt x="14464" y="7679"/>
                  <a:pt x="14924" y="7636"/>
                  <a:pt x="15378" y="7587"/>
                </a:cubicBezTo>
                <a:cubicBezTo>
                  <a:pt x="16289" y="7486"/>
                  <a:pt x="17189" y="7360"/>
                  <a:pt x="18077" y="7212"/>
                </a:cubicBezTo>
                <a:cubicBezTo>
                  <a:pt x="18101" y="7209"/>
                  <a:pt x="18124" y="7204"/>
                  <a:pt x="18145" y="7200"/>
                </a:cubicBezTo>
                <a:cubicBezTo>
                  <a:pt x="17276" y="6895"/>
                  <a:pt x="16546" y="6598"/>
                  <a:pt x="15681" y="6166"/>
                </a:cubicBezTo>
                <a:cubicBezTo>
                  <a:pt x="13786" y="6418"/>
                  <a:pt x="12000" y="6549"/>
                  <a:pt x="10389" y="6549"/>
                </a:cubicBezTo>
                <a:cubicBezTo>
                  <a:pt x="10172" y="6549"/>
                  <a:pt x="9959" y="6547"/>
                  <a:pt x="9748" y="6542"/>
                </a:cubicBezTo>
                <a:cubicBezTo>
                  <a:pt x="9625" y="6539"/>
                  <a:pt x="9509" y="6534"/>
                  <a:pt x="9392" y="6528"/>
                </a:cubicBezTo>
                <a:cubicBezTo>
                  <a:pt x="9207" y="6265"/>
                  <a:pt x="9030" y="6001"/>
                  <a:pt x="8850" y="5745"/>
                </a:cubicBezTo>
                <a:cubicBezTo>
                  <a:pt x="8413" y="5016"/>
                  <a:pt x="8017" y="4306"/>
                  <a:pt x="7745" y="3610"/>
                </a:cubicBezTo>
                <a:cubicBezTo>
                  <a:pt x="7672" y="3437"/>
                  <a:pt x="7600" y="3269"/>
                  <a:pt x="7527" y="3104"/>
                </a:cubicBezTo>
                <a:cubicBezTo>
                  <a:pt x="7465" y="2936"/>
                  <a:pt x="7418" y="2767"/>
                  <a:pt x="7365" y="2604"/>
                </a:cubicBezTo>
                <a:cubicBezTo>
                  <a:pt x="7260" y="2277"/>
                  <a:pt x="7163" y="1967"/>
                  <a:pt x="7070" y="1677"/>
                </a:cubicBezTo>
                <a:cubicBezTo>
                  <a:pt x="7050" y="1579"/>
                  <a:pt x="7032" y="1486"/>
                  <a:pt x="7011" y="1392"/>
                </a:cubicBezTo>
                <a:lnTo>
                  <a:pt x="6764" y="1267"/>
                </a:lnTo>
                <a:lnTo>
                  <a:pt x="6764" y="1267"/>
                </a:lnTo>
                <a:cubicBezTo>
                  <a:pt x="6783" y="1416"/>
                  <a:pt x="6802" y="1569"/>
                  <a:pt x="6821" y="1730"/>
                </a:cubicBezTo>
                <a:cubicBezTo>
                  <a:pt x="6889" y="2034"/>
                  <a:pt x="6962" y="2357"/>
                  <a:pt x="7037" y="2698"/>
                </a:cubicBezTo>
                <a:cubicBezTo>
                  <a:pt x="7077" y="2868"/>
                  <a:pt x="7111" y="3046"/>
                  <a:pt x="7159" y="3224"/>
                </a:cubicBezTo>
                <a:cubicBezTo>
                  <a:pt x="7217" y="3398"/>
                  <a:pt x="7277" y="3578"/>
                  <a:pt x="7338" y="3759"/>
                </a:cubicBezTo>
                <a:cubicBezTo>
                  <a:pt x="7555" y="4501"/>
                  <a:pt x="7899" y="5266"/>
                  <a:pt x="8291" y="6064"/>
                </a:cubicBezTo>
                <a:cubicBezTo>
                  <a:pt x="8369" y="6199"/>
                  <a:pt x="8447" y="6340"/>
                  <a:pt x="8526" y="6480"/>
                </a:cubicBezTo>
                <a:cubicBezTo>
                  <a:pt x="8341" y="6467"/>
                  <a:pt x="8165" y="6451"/>
                  <a:pt x="7992" y="6432"/>
                </a:cubicBezTo>
                <a:cubicBezTo>
                  <a:pt x="6929" y="4740"/>
                  <a:pt x="6180" y="2831"/>
                  <a:pt x="5822" y="788"/>
                </a:cubicBezTo>
                <a:cubicBezTo>
                  <a:pt x="5298" y="524"/>
                  <a:pt x="4769" y="261"/>
                  <a:pt x="424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53;p18">
            <a:extLst>
              <a:ext uri="{FF2B5EF4-FFF2-40B4-BE49-F238E27FC236}">
                <a16:creationId xmlns:a16="http://schemas.microsoft.com/office/drawing/2014/main" id="{183C8A2E-469F-DB74-EE96-8A7663E6FA0A}"/>
              </a:ext>
            </a:extLst>
          </p:cNvPr>
          <p:cNvSpPr/>
          <p:nvPr/>
        </p:nvSpPr>
        <p:spPr>
          <a:xfrm rot="21242005">
            <a:off x="4912768" y="855408"/>
            <a:ext cx="2339243" cy="2328595"/>
          </a:xfrm>
          <a:custGeom>
            <a:avLst/>
            <a:gdLst/>
            <a:ahLst/>
            <a:cxnLst/>
            <a:rect l="l" t="t" r="r" b="b"/>
            <a:pathLst>
              <a:path w="24775" h="25860" extrusionOk="0">
                <a:moveTo>
                  <a:pt x="11873" y="8622"/>
                </a:moveTo>
                <a:cubicBezTo>
                  <a:pt x="12702" y="8622"/>
                  <a:pt x="13517" y="8646"/>
                  <a:pt x="14308" y="8698"/>
                </a:cubicBezTo>
                <a:cubicBezTo>
                  <a:pt x="15175" y="8757"/>
                  <a:pt x="16009" y="8850"/>
                  <a:pt x="16793" y="8991"/>
                </a:cubicBezTo>
                <a:cubicBezTo>
                  <a:pt x="17577" y="9130"/>
                  <a:pt x="18314" y="9291"/>
                  <a:pt x="18976" y="9509"/>
                </a:cubicBezTo>
                <a:cubicBezTo>
                  <a:pt x="19638" y="9722"/>
                  <a:pt x="20236" y="9960"/>
                  <a:pt x="20726" y="10246"/>
                </a:cubicBezTo>
                <a:cubicBezTo>
                  <a:pt x="21222" y="10522"/>
                  <a:pt x="21622" y="10816"/>
                  <a:pt x="21910" y="11100"/>
                </a:cubicBezTo>
                <a:cubicBezTo>
                  <a:pt x="21983" y="11171"/>
                  <a:pt x="22051" y="11239"/>
                  <a:pt x="22117" y="11302"/>
                </a:cubicBezTo>
                <a:cubicBezTo>
                  <a:pt x="22179" y="11368"/>
                  <a:pt x="22229" y="11437"/>
                  <a:pt x="22278" y="11498"/>
                </a:cubicBezTo>
                <a:cubicBezTo>
                  <a:pt x="22307" y="11534"/>
                  <a:pt x="22331" y="11565"/>
                  <a:pt x="22358" y="11597"/>
                </a:cubicBezTo>
                <a:lnTo>
                  <a:pt x="22320" y="11608"/>
                </a:lnTo>
                <a:cubicBezTo>
                  <a:pt x="22296" y="11581"/>
                  <a:pt x="22273" y="11554"/>
                  <a:pt x="22246" y="11523"/>
                </a:cubicBezTo>
                <a:cubicBezTo>
                  <a:pt x="22148" y="11402"/>
                  <a:pt x="22018" y="11282"/>
                  <a:pt x="21866" y="11151"/>
                </a:cubicBezTo>
                <a:cubicBezTo>
                  <a:pt x="21568" y="10884"/>
                  <a:pt x="21163" y="10611"/>
                  <a:pt x="20666" y="10362"/>
                </a:cubicBezTo>
                <a:cubicBezTo>
                  <a:pt x="20171" y="10104"/>
                  <a:pt x="19577" y="9896"/>
                  <a:pt x="18921" y="9698"/>
                </a:cubicBezTo>
                <a:cubicBezTo>
                  <a:pt x="18265" y="9502"/>
                  <a:pt x="17531" y="9363"/>
                  <a:pt x="16754" y="9246"/>
                </a:cubicBezTo>
                <a:cubicBezTo>
                  <a:pt x="15978" y="9125"/>
                  <a:pt x="15148" y="9063"/>
                  <a:pt x="14290" y="9005"/>
                </a:cubicBezTo>
                <a:cubicBezTo>
                  <a:pt x="13613" y="8966"/>
                  <a:pt x="12917" y="8948"/>
                  <a:pt x="12210" y="8948"/>
                </a:cubicBezTo>
                <a:cubicBezTo>
                  <a:pt x="11563" y="8948"/>
                  <a:pt x="10907" y="8963"/>
                  <a:pt x="10248" y="8992"/>
                </a:cubicBezTo>
                <a:cubicBezTo>
                  <a:pt x="10184" y="8879"/>
                  <a:pt x="10123" y="8768"/>
                  <a:pt x="10056" y="8658"/>
                </a:cubicBezTo>
                <a:cubicBezTo>
                  <a:pt x="10665" y="8634"/>
                  <a:pt x="11272" y="8622"/>
                  <a:pt x="11873" y="8622"/>
                </a:cubicBezTo>
                <a:close/>
                <a:moveTo>
                  <a:pt x="11973" y="13276"/>
                </a:moveTo>
                <a:cubicBezTo>
                  <a:pt x="13218" y="13636"/>
                  <a:pt x="13820" y="14139"/>
                  <a:pt x="13946" y="14612"/>
                </a:cubicBezTo>
                <a:cubicBezTo>
                  <a:pt x="14088" y="15150"/>
                  <a:pt x="13712" y="16026"/>
                  <a:pt x="12489" y="17134"/>
                </a:cubicBezTo>
                <a:cubicBezTo>
                  <a:pt x="12461" y="15806"/>
                  <a:pt x="12286" y="14513"/>
                  <a:pt x="11973" y="13276"/>
                </a:cubicBezTo>
                <a:close/>
                <a:moveTo>
                  <a:pt x="3705" y="4152"/>
                </a:moveTo>
                <a:lnTo>
                  <a:pt x="3705" y="4152"/>
                </a:lnTo>
                <a:cubicBezTo>
                  <a:pt x="3705" y="4152"/>
                  <a:pt x="3840" y="4238"/>
                  <a:pt x="4089" y="4399"/>
                </a:cubicBezTo>
                <a:cubicBezTo>
                  <a:pt x="4215" y="4480"/>
                  <a:pt x="4370" y="4581"/>
                  <a:pt x="4551" y="4699"/>
                </a:cubicBezTo>
                <a:cubicBezTo>
                  <a:pt x="4726" y="4828"/>
                  <a:pt x="4926" y="4975"/>
                  <a:pt x="5150" y="5141"/>
                </a:cubicBezTo>
                <a:cubicBezTo>
                  <a:pt x="5592" y="5482"/>
                  <a:pt x="6109" y="5922"/>
                  <a:pt x="6665" y="6469"/>
                </a:cubicBezTo>
                <a:cubicBezTo>
                  <a:pt x="6940" y="6744"/>
                  <a:pt x="7219" y="7052"/>
                  <a:pt x="7511" y="7379"/>
                </a:cubicBezTo>
                <a:cubicBezTo>
                  <a:pt x="7786" y="7718"/>
                  <a:pt x="8083" y="8071"/>
                  <a:pt x="8351" y="8470"/>
                </a:cubicBezTo>
                <a:cubicBezTo>
                  <a:pt x="8910" y="9251"/>
                  <a:pt x="9446" y="10154"/>
                  <a:pt x="9889" y="11165"/>
                </a:cubicBezTo>
                <a:cubicBezTo>
                  <a:pt x="10338" y="12172"/>
                  <a:pt x="10714" y="13282"/>
                  <a:pt x="10945" y="14468"/>
                </a:cubicBezTo>
                <a:cubicBezTo>
                  <a:pt x="11174" y="15645"/>
                  <a:pt x="11282" y="16887"/>
                  <a:pt x="11214" y="18145"/>
                </a:cubicBezTo>
                <a:cubicBezTo>
                  <a:pt x="11079" y="18242"/>
                  <a:pt x="10939" y="18338"/>
                  <a:pt x="10791" y="18438"/>
                </a:cubicBezTo>
                <a:lnTo>
                  <a:pt x="10808" y="18150"/>
                </a:lnTo>
                <a:cubicBezTo>
                  <a:pt x="10885" y="16922"/>
                  <a:pt x="10790" y="15694"/>
                  <a:pt x="10573" y="14538"/>
                </a:cubicBezTo>
                <a:cubicBezTo>
                  <a:pt x="10347" y="13382"/>
                  <a:pt x="10013" y="12287"/>
                  <a:pt x="9596" y="11288"/>
                </a:cubicBezTo>
                <a:cubicBezTo>
                  <a:pt x="9185" y="10288"/>
                  <a:pt x="8680" y="9389"/>
                  <a:pt x="8149" y="8608"/>
                </a:cubicBezTo>
                <a:cubicBezTo>
                  <a:pt x="7626" y="7817"/>
                  <a:pt x="7065" y="7151"/>
                  <a:pt x="6547" y="6581"/>
                </a:cubicBezTo>
                <a:cubicBezTo>
                  <a:pt x="6018" y="6019"/>
                  <a:pt x="5521" y="5562"/>
                  <a:pt x="5096" y="5208"/>
                </a:cubicBezTo>
                <a:cubicBezTo>
                  <a:pt x="4881" y="5034"/>
                  <a:pt x="4688" y="4877"/>
                  <a:pt x="4520" y="4742"/>
                </a:cubicBezTo>
                <a:cubicBezTo>
                  <a:pt x="4346" y="4616"/>
                  <a:pt x="4197" y="4507"/>
                  <a:pt x="4076" y="4419"/>
                </a:cubicBezTo>
                <a:cubicBezTo>
                  <a:pt x="3834" y="4245"/>
                  <a:pt x="3705" y="4152"/>
                  <a:pt x="3705" y="4152"/>
                </a:cubicBezTo>
                <a:close/>
                <a:moveTo>
                  <a:pt x="7160" y="0"/>
                </a:moveTo>
                <a:lnTo>
                  <a:pt x="5377" y="3547"/>
                </a:lnTo>
                <a:cubicBezTo>
                  <a:pt x="4493" y="2903"/>
                  <a:pt x="3547" y="2343"/>
                  <a:pt x="2549" y="1873"/>
                </a:cubicBezTo>
                <a:lnTo>
                  <a:pt x="1184" y="6618"/>
                </a:lnTo>
                <a:cubicBezTo>
                  <a:pt x="1261" y="6616"/>
                  <a:pt x="1342" y="6615"/>
                  <a:pt x="1415" y="6612"/>
                </a:cubicBezTo>
                <a:cubicBezTo>
                  <a:pt x="1877" y="8406"/>
                  <a:pt x="2147" y="10790"/>
                  <a:pt x="1844" y="13828"/>
                </a:cubicBezTo>
                <a:cubicBezTo>
                  <a:pt x="1613" y="13873"/>
                  <a:pt x="1386" y="13920"/>
                  <a:pt x="1151" y="13967"/>
                </a:cubicBezTo>
                <a:cubicBezTo>
                  <a:pt x="780" y="14029"/>
                  <a:pt x="402" y="14094"/>
                  <a:pt x="15" y="14158"/>
                </a:cubicBezTo>
                <a:cubicBezTo>
                  <a:pt x="9" y="14158"/>
                  <a:pt x="5" y="14161"/>
                  <a:pt x="0" y="14161"/>
                </a:cubicBezTo>
                <a:cubicBezTo>
                  <a:pt x="1180" y="14658"/>
                  <a:pt x="2064" y="15289"/>
                  <a:pt x="2627" y="16047"/>
                </a:cubicBezTo>
                <a:cubicBezTo>
                  <a:pt x="3329" y="16994"/>
                  <a:pt x="3493" y="18110"/>
                  <a:pt x="3105" y="19277"/>
                </a:cubicBezTo>
                <a:cubicBezTo>
                  <a:pt x="3095" y="19311"/>
                  <a:pt x="3083" y="19344"/>
                  <a:pt x="3074" y="19379"/>
                </a:cubicBezTo>
                <a:cubicBezTo>
                  <a:pt x="2956" y="19770"/>
                  <a:pt x="2662" y="20744"/>
                  <a:pt x="1531" y="21066"/>
                </a:cubicBezTo>
                <a:lnTo>
                  <a:pt x="972" y="22743"/>
                </a:lnTo>
                <a:lnTo>
                  <a:pt x="3281" y="23510"/>
                </a:lnTo>
                <a:cubicBezTo>
                  <a:pt x="3412" y="23460"/>
                  <a:pt x="3545" y="23408"/>
                  <a:pt x="3674" y="23357"/>
                </a:cubicBezTo>
                <a:cubicBezTo>
                  <a:pt x="4650" y="22967"/>
                  <a:pt x="5557" y="22587"/>
                  <a:pt x="6383" y="22213"/>
                </a:cubicBezTo>
                <a:cubicBezTo>
                  <a:pt x="6657" y="22088"/>
                  <a:pt x="6923" y="21964"/>
                  <a:pt x="7179" y="21839"/>
                </a:cubicBezTo>
                <a:cubicBezTo>
                  <a:pt x="7692" y="21594"/>
                  <a:pt x="8166" y="21353"/>
                  <a:pt x="8603" y="21125"/>
                </a:cubicBezTo>
                <a:cubicBezTo>
                  <a:pt x="9038" y="20895"/>
                  <a:pt x="9434" y="20676"/>
                  <a:pt x="9786" y="20470"/>
                </a:cubicBezTo>
                <a:cubicBezTo>
                  <a:pt x="9963" y="20366"/>
                  <a:pt x="10128" y="20267"/>
                  <a:pt x="10283" y="20171"/>
                </a:cubicBezTo>
                <a:cubicBezTo>
                  <a:pt x="10748" y="19885"/>
                  <a:pt x="11116" y="19637"/>
                  <a:pt x="11385" y="19449"/>
                </a:cubicBezTo>
                <a:cubicBezTo>
                  <a:pt x="11737" y="19190"/>
                  <a:pt x="11925" y="19052"/>
                  <a:pt x="11925" y="19051"/>
                </a:cubicBezTo>
                <a:lnTo>
                  <a:pt x="11925" y="19051"/>
                </a:lnTo>
                <a:cubicBezTo>
                  <a:pt x="11925" y="19052"/>
                  <a:pt x="11741" y="19194"/>
                  <a:pt x="11393" y="19462"/>
                </a:cubicBezTo>
                <a:cubicBezTo>
                  <a:pt x="11040" y="19723"/>
                  <a:pt x="10513" y="20091"/>
                  <a:pt x="9817" y="20521"/>
                </a:cubicBezTo>
                <a:cubicBezTo>
                  <a:pt x="9467" y="20734"/>
                  <a:pt x="9077" y="20964"/>
                  <a:pt x="8646" y="21204"/>
                </a:cubicBezTo>
                <a:cubicBezTo>
                  <a:pt x="7352" y="21925"/>
                  <a:pt x="5701" y="22746"/>
                  <a:pt x="3751" y="23543"/>
                </a:cubicBezTo>
                <a:cubicBezTo>
                  <a:pt x="3694" y="23565"/>
                  <a:pt x="3637" y="23589"/>
                  <a:pt x="3580" y="23611"/>
                </a:cubicBezTo>
                <a:lnTo>
                  <a:pt x="4654" y="23968"/>
                </a:lnTo>
                <a:cubicBezTo>
                  <a:pt x="4681" y="23958"/>
                  <a:pt x="4710" y="23946"/>
                  <a:pt x="4738" y="23937"/>
                </a:cubicBezTo>
                <a:cubicBezTo>
                  <a:pt x="6208" y="23349"/>
                  <a:pt x="7539" y="22769"/>
                  <a:pt x="8694" y="22202"/>
                </a:cubicBezTo>
                <a:cubicBezTo>
                  <a:pt x="9271" y="21920"/>
                  <a:pt x="9807" y="21645"/>
                  <a:pt x="10297" y="21381"/>
                </a:cubicBezTo>
                <a:cubicBezTo>
                  <a:pt x="10787" y="21118"/>
                  <a:pt x="11232" y="20866"/>
                  <a:pt x="11627" y="20629"/>
                </a:cubicBezTo>
                <a:cubicBezTo>
                  <a:pt x="11824" y="20510"/>
                  <a:pt x="12011" y="20396"/>
                  <a:pt x="12185" y="20287"/>
                </a:cubicBezTo>
                <a:cubicBezTo>
                  <a:pt x="12708" y="19959"/>
                  <a:pt x="13121" y="19676"/>
                  <a:pt x="13423" y="19461"/>
                </a:cubicBezTo>
                <a:cubicBezTo>
                  <a:pt x="13822" y="19166"/>
                  <a:pt x="14033" y="19010"/>
                  <a:pt x="14033" y="19010"/>
                </a:cubicBezTo>
                <a:lnTo>
                  <a:pt x="14033" y="19010"/>
                </a:lnTo>
                <a:cubicBezTo>
                  <a:pt x="14033" y="19010"/>
                  <a:pt x="13823" y="19171"/>
                  <a:pt x="13433" y="19475"/>
                </a:cubicBezTo>
                <a:cubicBezTo>
                  <a:pt x="13065" y="19747"/>
                  <a:pt x="12528" y="20127"/>
                  <a:pt x="11827" y="20570"/>
                </a:cubicBezTo>
                <a:cubicBezTo>
                  <a:pt x="11671" y="20668"/>
                  <a:pt x="11509" y="20770"/>
                  <a:pt x="11335" y="20875"/>
                </a:cubicBezTo>
                <a:cubicBezTo>
                  <a:pt x="10413" y="21435"/>
                  <a:pt x="9257" y="22073"/>
                  <a:pt x="7898" y="22735"/>
                </a:cubicBezTo>
                <a:cubicBezTo>
                  <a:pt x="7202" y="23073"/>
                  <a:pt x="6453" y="23417"/>
                  <a:pt x="5652" y="23760"/>
                </a:cubicBezTo>
                <a:cubicBezTo>
                  <a:pt x="5417" y="23860"/>
                  <a:pt x="5176" y="23961"/>
                  <a:pt x="4932" y="24062"/>
                </a:cubicBezTo>
                <a:lnTo>
                  <a:pt x="6023" y="24424"/>
                </a:lnTo>
                <a:cubicBezTo>
                  <a:pt x="7574" y="23800"/>
                  <a:pt x="8979" y="23171"/>
                  <a:pt x="10207" y="22566"/>
                </a:cubicBezTo>
                <a:cubicBezTo>
                  <a:pt x="11492" y="21931"/>
                  <a:pt x="12588" y="21326"/>
                  <a:pt x="13466" y="20789"/>
                </a:cubicBezTo>
                <a:cubicBezTo>
                  <a:pt x="14347" y="20253"/>
                  <a:pt x="15015" y="19795"/>
                  <a:pt x="15463" y="19473"/>
                </a:cubicBezTo>
                <a:cubicBezTo>
                  <a:pt x="15906" y="19143"/>
                  <a:pt x="16141" y="18967"/>
                  <a:pt x="16141" y="18967"/>
                </a:cubicBezTo>
                <a:lnTo>
                  <a:pt x="16141" y="18967"/>
                </a:lnTo>
                <a:cubicBezTo>
                  <a:pt x="16141" y="18967"/>
                  <a:pt x="16051" y="19037"/>
                  <a:pt x="15877" y="19172"/>
                </a:cubicBezTo>
                <a:cubicBezTo>
                  <a:pt x="15771" y="19253"/>
                  <a:pt x="15637" y="19359"/>
                  <a:pt x="15471" y="19487"/>
                </a:cubicBezTo>
                <a:cubicBezTo>
                  <a:pt x="15089" y="19773"/>
                  <a:pt x="14543" y="20163"/>
                  <a:pt x="13838" y="20620"/>
                </a:cubicBezTo>
                <a:cubicBezTo>
                  <a:pt x="13679" y="20722"/>
                  <a:pt x="13513" y="20829"/>
                  <a:pt x="13336" y="20938"/>
                </a:cubicBezTo>
                <a:cubicBezTo>
                  <a:pt x="12749" y="21308"/>
                  <a:pt x="12070" y="21706"/>
                  <a:pt x="11304" y="22124"/>
                </a:cubicBezTo>
                <a:cubicBezTo>
                  <a:pt x="10998" y="22291"/>
                  <a:pt x="10677" y="22461"/>
                  <a:pt x="10346" y="22634"/>
                </a:cubicBezTo>
                <a:cubicBezTo>
                  <a:pt x="10179" y="22720"/>
                  <a:pt x="10010" y="22808"/>
                  <a:pt x="9837" y="22895"/>
                </a:cubicBezTo>
                <a:cubicBezTo>
                  <a:pt x="9130" y="23252"/>
                  <a:pt x="8368" y="23615"/>
                  <a:pt x="7555" y="23977"/>
                </a:cubicBezTo>
                <a:cubicBezTo>
                  <a:pt x="7150" y="24158"/>
                  <a:pt x="6729" y="24340"/>
                  <a:pt x="6298" y="24521"/>
                </a:cubicBezTo>
                <a:lnTo>
                  <a:pt x="7387" y="24884"/>
                </a:lnTo>
                <a:cubicBezTo>
                  <a:pt x="9872" y="23870"/>
                  <a:pt x="11999" y="22832"/>
                  <a:pt x="13679" y="21902"/>
                </a:cubicBezTo>
                <a:cubicBezTo>
                  <a:pt x="14279" y="21569"/>
                  <a:pt x="14823" y="21251"/>
                  <a:pt x="15306" y="20952"/>
                </a:cubicBezTo>
                <a:cubicBezTo>
                  <a:pt x="16033" y="20506"/>
                  <a:pt x="16626" y="20106"/>
                  <a:pt x="17087" y="19783"/>
                </a:cubicBezTo>
                <a:cubicBezTo>
                  <a:pt x="17240" y="19676"/>
                  <a:pt x="17378" y="19578"/>
                  <a:pt x="17503" y="19488"/>
                </a:cubicBezTo>
                <a:cubicBezTo>
                  <a:pt x="17686" y="19351"/>
                  <a:pt x="17838" y="19238"/>
                  <a:pt x="17954" y="19150"/>
                </a:cubicBezTo>
                <a:cubicBezTo>
                  <a:pt x="18073" y="19062"/>
                  <a:pt x="18156" y="18998"/>
                  <a:pt x="18203" y="18963"/>
                </a:cubicBezTo>
                <a:cubicBezTo>
                  <a:pt x="18215" y="18954"/>
                  <a:pt x="18224" y="18947"/>
                  <a:pt x="18232" y="18941"/>
                </a:cubicBezTo>
                <a:lnTo>
                  <a:pt x="18232" y="18941"/>
                </a:lnTo>
                <a:cubicBezTo>
                  <a:pt x="18214" y="18955"/>
                  <a:pt x="18185" y="18978"/>
                  <a:pt x="18144" y="19009"/>
                </a:cubicBezTo>
                <a:cubicBezTo>
                  <a:pt x="18027" y="19098"/>
                  <a:pt x="17813" y="19265"/>
                  <a:pt x="17513" y="19500"/>
                </a:cubicBezTo>
                <a:cubicBezTo>
                  <a:pt x="17270" y="19683"/>
                  <a:pt x="16966" y="19904"/>
                  <a:pt x="16603" y="20158"/>
                </a:cubicBezTo>
                <a:cubicBezTo>
                  <a:pt x="16241" y="20412"/>
                  <a:pt x="15819" y="20695"/>
                  <a:pt x="15340" y="21003"/>
                </a:cubicBezTo>
                <a:cubicBezTo>
                  <a:pt x="14980" y="21234"/>
                  <a:pt x="14588" y="21477"/>
                  <a:pt x="14162" y="21728"/>
                </a:cubicBezTo>
                <a:cubicBezTo>
                  <a:pt x="13454" y="22147"/>
                  <a:pt x="12657" y="22590"/>
                  <a:pt x="11777" y="23051"/>
                </a:cubicBezTo>
                <a:cubicBezTo>
                  <a:pt x="11424" y="23233"/>
                  <a:pt x="11060" y="23420"/>
                  <a:pt x="10683" y="23605"/>
                </a:cubicBezTo>
                <a:cubicBezTo>
                  <a:pt x="9759" y="24060"/>
                  <a:pt x="8754" y="24522"/>
                  <a:pt x="7681" y="24978"/>
                </a:cubicBezTo>
                <a:lnTo>
                  <a:pt x="10332" y="25860"/>
                </a:lnTo>
                <a:cubicBezTo>
                  <a:pt x="10488" y="25579"/>
                  <a:pt x="10637" y="25296"/>
                  <a:pt x="10778" y="25007"/>
                </a:cubicBezTo>
                <a:cubicBezTo>
                  <a:pt x="11120" y="24847"/>
                  <a:pt x="11458" y="24685"/>
                  <a:pt x="11792" y="24521"/>
                </a:cubicBezTo>
                <a:lnTo>
                  <a:pt x="17868" y="25207"/>
                </a:lnTo>
                <a:lnTo>
                  <a:pt x="17902" y="24910"/>
                </a:lnTo>
                <a:lnTo>
                  <a:pt x="12283" y="24275"/>
                </a:lnTo>
                <a:cubicBezTo>
                  <a:pt x="13201" y="23813"/>
                  <a:pt x="14083" y="23341"/>
                  <a:pt x="14926" y="22853"/>
                </a:cubicBezTo>
                <a:lnTo>
                  <a:pt x="19700" y="22884"/>
                </a:lnTo>
                <a:lnTo>
                  <a:pt x="19701" y="22585"/>
                </a:lnTo>
                <a:lnTo>
                  <a:pt x="15430" y="22558"/>
                </a:lnTo>
                <a:cubicBezTo>
                  <a:pt x="16116" y="22151"/>
                  <a:pt x="16779" y="21735"/>
                  <a:pt x="17409" y="21312"/>
                </a:cubicBezTo>
                <a:cubicBezTo>
                  <a:pt x="22409" y="17944"/>
                  <a:pt x="24775" y="14619"/>
                  <a:pt x="24067" y="11945"/>
                </a:cubicBezTo>
                <a:cubicBezTo>
                  <a:pt x="23361" y="9258"/>
                  <a:pt x="19782" y="7697"/>
                  <a:pt x="13719" y="7428"/>
                </a:cubicBezTo>
                <a:lnTo>
                  <a:pt x="13705" y="7428"/>
                </a:lnTo>
                <a:lnTo>
                  <a:pt x="15125" y="6200"/>
                </a:lnTo>
                <a:lnTo>
                  <a:pt x="14928" y="5975"/>
                </a:lnTo>
                <a:lnTo>
                  <a:pt x="13265" y="7414"/>
                </a:lnTo>
                <a:cubicBezTo>
                  <a:pt x="12799" y="7399"/>
                  <a:pt x="12323" y="7391"/>
                  <a:pt x="11838" y="7391"/>
                </a:cubicBezTo>
                <a:cubicBezTo>
                  <a:pt x="11105" y="7391"/>
                  <a:pt x="10352" y="7408"/>
                  <a:pt x="9582" y="7442"/>
                </a:cubicBezTo>
                <a:lnTo>
                  <a:pt x="9831" y="7160"/>
                </a:lnTo>
                <a:lnTo>
                  <a:pt x="9607" y="6963"/>
                </a:lnTo>
                <a:lnTo>
                  <a:pt x="9219" y="7401"/>
                </a:lnTo>
                <a:cubicBezTo>
                  <a:pt x="8770" y="6783"/>
                  <a:pt x="8284" y="6197"/>
                  <a:pt x="7761" y="5646"/>
                </a:cubicBezTo>
                <a:lnTo>
                  <a:pt x="10342" y="1880"/>
                </a:lnTo>
                <a:lnTo>
                  <a:pt x="10094" y="1711"/>
                </a:lnTo>
                <a:lnTo>
                  <a:pt x="7548" y="5425"/>
                </a:lnTo>
                <a:cubicBezTo>
                  <a:pt x="6949" y="4814"/>
                  <a:pt x="6304" y="4246"/>
                  <a:pt x="5620" y="3729"/>
                </a:cubicBezTo>
                <a:lnTo>
                  <a:pt x="7428" y="134"/>
                </a:lnTo>
                <a:lnTo>
                  <a:pt x="716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54;p18">
            <a:extLst>
              <a:ext uri="{FF2B5EF4-FFF2-40B4-BE49-F238E27FC236}">
                <a16:creationId xmlns:a16="http://schemas.microsoft.com/office/drawing/2014/main" id="{712FD280-3D6C-D7A7-38E2-A8C0A37181CA}"/>
              </a:ext>
            </a:extLst>
          </p:cNvPr>
          <p:cNvSpPr/>
          <p:nvPr/>
        </p:nvSpPr>
        <p:spPr>
          <a:xfrm rot="21242005">
            <a:off x="1942725" y="2679164"/>
            <a:ext cx="4083170" cy="1757881"/>
          </a:xfrm>
          <a:custGeom>
            <a:avLst/>
            <a:gdLst/>
            <a:ahLst/>
            <a:cxnLst/>
            <a:rect l="l" t="t" r="r" b="b"/>
            <a:pathLst>
              <a:path w="43245" h="19522" extrusionOk="0">
                <a:moveTo>
                  <a:pt x="27354" y="12643"/>
                </a:moveTo>
                <a:lnTo>
                  <a:pt x="27354" y="12643"/>
                </a:lnTo>
                <a:cubicBezTo>
                  <a:pt x="26469" y="13141"/>
                  <a:pt x="25483" y="13426"/>
                  <a:pt x="24385" y="13426"/>
                </a:cubicBezTo>
                <a:cubicBezTo>
                  <a:pt x="24060" y="13426"/>
                  <a:pt x="23726" y="13402"/>
                  <a:pt x="23382" y="13350"/>
                </a:cubicBezTo>
                <a:cubicBezTo>
                  <a:pt x="24691" y="13154"/>
                  <a:pt x="26017" y="12920"/>
                  <a:pt x="27354" y="12643"/>
                </a:cubicBezTo>
                <a:close/>
                <a:moveTo>
                  <a:pt x="7588" y="0"/>
                </a:moveTo>
                <a:cubicBezTo>
                  <a:pt x="7553" y="22"/>
                  <a:pt x="7516" y="43"/>
                  <a:pt x="7481" y="65"/>
                </a:cubicBezTo>
                <a:cubicBezTo>
                  <a:pt x="2343" y="3294"/>
                  <a:pt x="1" y="6419"/>
                  <a:pt x="710" y="9098"/>
                </a:cubicBezTo>
                <a:cubicBezTo>
                  <a:pt x="1416" y="11772"/>
                  <a:pt x="5116" y="13496"/>
                  <a:pt x="11127" y="13953"/>
                </a:cubicBezTo>
                <a:cubicBezTo>
                  <a:pt x="12180" y="14033"/>
                  <a:pt x="13275" y="14071"/>
                  <a:pt x="14409" y="14071"/>
                </a:cubicBezTo>
                <a:cubicBezTo>
                  <a:pt x="14519" y="14071"/>
                  <a:pt x="14633" y="14068"/>
                  <a:pt x="14746" y="14068"/>
                </a:cubicBezTo>
                <a:lnTo>
                  <a:pt x="14449" y="14264"/>
                </a:lnTo>
                <a:lnTo>
                  <a:pt x="14613" y="14514"/>
                </a:lnTo>
                <a:lnTo>
                  <a:pt x="15296" y="14063"/>
                </a:lnTo>
                <a:cubicBezTo>
                  <a:pt x="16153" y="14048"/>
                  <a:pt x="17029" y="14009"/>
                  <a:pt x="17920" y="13950"/>
                </a:cubicBezTo>
                <a:lnTo>
                  <a:pt x="17920" y="13950"/>
                </a:lnTo>
                <a:lnTo>
                  <a:pt x="12307" y="18741"/>
                </a:lnTo>
                <a:lnTo>
                  <a:pt x="12502" y="18968"/>
                </a:lnTo>
                <a:lnTo>
                  <a:pt x="18419" y="13916"/>
                </a:lnTo>
                <a:lnTo>
                  <a:pt x="18431" y="13916"/>
                </a:lnTo>
                <a:cubicBezTo>
                  <a:pt x="19727" y="14820"/>
                  <a:pt x="21151" y="15548"/>
                  <a:pt x="22670" y="16072"/>
                </a:cubicBezTo>
                <a:lnTo>
                  <a:pt x="21102" y="18937"/>
                </a:lnTo>
                <a:lnTo>
                  <a:pt x="21363" y="19083"/>
                </a:lnTo>
                <a:lnTo>
                  <a:pt x="22957" y="16171"/>
                </a:lnTo>
                <a:cubicBezTo>
                  <a:pt x="24406" y="16642"/>
                  <a:pt x="25939" y="16927"/>
                  <a:pt x="27527" y="16996"/>
                </a:cubicBezTo>
                <a:lnTo>
                  <a:pt x="27396" y="19507"/>
                </a:lnTo>
                <a:lnTo>
                  <a:pt x="27695" y="19522"/>
                </a:lnTo>
                <a:lnTo>
                  <a:pt x="27825" y="17004"/>
                </a:lnTo>
                <a:cubicBezTo>
                  <a:pt x="27974" y="17008"/>
                  <a:pt x="28122" y="17012"/>
                  <a:pt x="28273" y="17012"/>
                </a:cubicBezTo>
                <a:cubicBezTo>
                  <a:pt x="30055" y="17012"/>
                  <a:pt x="31775" y="16739"/>
                  <a:pt x="33393" y="16233"/>
                </a:cubicBezTo>
                <a:lnTo>
                  <a:pt x="34271" y="18643"/>
                </a:lnTo>
                <a:lnTo>
                  <a:pt x="34553" y="18541"/>
                </a:lnTo>
                <a:lnTo>
                  <a:pt x="33680" y="16143"/>
                </a:lnTo>
                <a:cubicBezTo>
                  <a:pt x="34426" y="15896"/>
                  <a:pt x="35145" y="15600"/>
                  <a:pt x="35842" y="15258"/>
                </a:cubicBezTo>
                <a:lnTo>
                  <a:pt x="38151" y="18580"/>
                </a:lnTo>
                <a:lnTo>
                  <a:pt x="38395" y="18408"/>
                </a:lnTo>
                <a:lnTo>
                  <a:pt x="36112" y="15122"/>
                </a:lnTo>
                <a:cubicBezTo>
                  <a:pt x="37438" y="14447"/>
                  <a:pt x="38660" y="13605"/>
                  <a:pt x="39757" y="12625"/>
                </a:cubicBezTo>
                <a:lnTo>
                  <a:pt x="43072" y="14967"/>
                </a:lnTo>
                <a:lnTo>
                  <a:pt x="43244" y="14721"/>
                </a:lnTo>
                <a:lnTo>
                  <a:pt x="39985" y="12418"/>
                </a:lnTo>
                <a:cubicBezTo>
                  <a:pt x="40222" y="12198"/>
                  <a:pt x="40454" y="11971"/>
                  <a:pt x="40678" y="11740"/>
                </a:cubicBezTo>
                <a:cubicBezTo>
                  <a:pt x="40158" y="11646"/>
                  <a:pt x="39639" y="11554"/>
                  <a:pt x="39131" y="11466"/>
                </a:cubicBezTo>
                <a:cubicBezTo>
                  <a:pt x="38957" y="11621"/>
                  <a:pt x="38783" y="11777"/>
                  <a:pt x="38611" y="11932"/>
                </a:cubicBezTo>
                <a:cubicBezTo>
                  <a:pt x="38172" y="12309"/>
                  <a:pt x="37692" y="12618"/>
                  <a:pt x="37254" y="12950"/>
                </a:cubicBezTo>
                <a:cubicBezTo>
                  <a:pt x="36785" y="13242"/>
                  <a:pt x="36319" y="13507"/>
                  <a:pt x="35875" y="13774"/>
                </a:cubicBezTo>
                <a:cubicBezTo>
                  <a:pt x="35405" y="13994"/>
                  <a:pt x="34951" y="14205"/>
                  <a:pt x="34514" y="14411"/>
                </a:cubicBezTo>
                <a:cubicBezTo>
                  <a:pt x="34064" y="14578"/>
                  <a:pt x="33628" y="14728"/>
                  <a:pt x="33216" y="14873"/>
                </a:cubicBezTo>
                <a:cubicBezTo>
                  <a:pt x="32802" y="15015"/>
                  <a:pt x="32390" y="15081"/>
                  <a:pt x="32014" y="15179"/>
                </a:cubicBezTo>
                <a:cubicBezTo>
                  <a:pt x="31823" y="15223"/>
                  <a:pt x="31641" y="15266"/>
                  <a:pt x="31463" y="15309"/>
                </a:cubicBezTo>
                <a:cubicBezTo>
                  <a:pt x="31283" y="15332"/>
                  <a:pt x="31109" y="15356"/>
                  <a:pt x="30942" y="15377"/>
                </a:cubicBezTo>
                <a:cubicBezTo>
                  <a:pt x="30608" y="15420"/>
                  <a:pt x="30303" y="15463"/>
                  <a:pt x="30026" y="15500"/>
                </a:cubicBezTo>
                <a:cubicBezTo>
                  <a:pt x="29470" y="15545"/>
                  <a:pt x="29030" y="15533"/>
                  <a:pt x="28733" y="15548"/>
                </a:cubicBezTo>
                <a:cubicBezTo>
                  <a:pt x="28435" y="15555"/>
                  <a:pt x="28277" y="15560"/>
                  <a:pt x="28277" y="15560"/>
                </a:cubicBezTo>
                <a:cubicBezTo>
                  <a:pt x="28277" y="15560"/>
                  <a:pt x="28435" y="15548"/>
                  <a:pt x="28733" y="15525"/>
                </a:cubicBezTo>
                <a:cubicBezTo>
                  <a:pt x="29030" y="15497"/>
                  <a:pt x="29466" y="15480"/>
                  <a:pt x="30017" y="15416"/>
                </a:cubicBezTo>
                <a:cubicBezTo>
                  <a:pt x="30291" y="15369"/>
                  <a:pt x="30593" y="15317"/>
                  <a:pt x="30923" y="15259"/>
                </a:cubicBezTo>
                <a:cubicBezTo>
                  <a:pt x="31089" y="15231"/>
                  <a:pt x="31259" y="15202"/>
                  <a:pt x="31438" y="15171"/>
                </a:cubicBezTo>
                <a:cubicBezTo>
                  <a:pt x="31612" y="15122"/>
                  <a:pt x="31792" y="15074"/>
                  <a:pt x="31978" y="15022"/>
                </a:cubicBezTo>
                <a:cubicBezTo>
                  <a:pt x="32347" y="14909"/>
                  <a:pt x="32750" y="14830"/>
                  <a:pt x="33153" y="14672"/>
                </a:cubicBezTo>
                <a:cubicBezTo>
                  <a:pt x="33555" y="14518"/>
                  <a:pt x="33978" y="14356"/>
                  <a:pt x="34420" y="14185"/>
                </a:cubicBezTo>
                <a:cubicBezTo>
                  <a:pt x="34843" y="13976"/>
                  <a:pt x="35285" y="13755"/>
                  <a:pt x="35742" y="13530"/>
                </a:cubicBezTo>
                <a:cubicBezTo>
                  <a:pt x="36173" y="13257"/>
                  <a:pt x="36625" y="12986"/>
                  <a:pt x="37077" y="12688"/>
                </a:cubicBezTo>
                <a:cubicBezTo>
                  <a:pt x="37500" y="12351"/>
                  <a:pt x="37961" y="12039"/>
                  <a:pt x="38382" y="11659"/>
                </a:cubicBezTo>
                <a:cubicBezTo>
                  <a:pt x="38477" y="11570"/>
                  <a:pt x="38577" y="11479"/>
                  <a:pt x="38675" y="11389"/>
                </a:cubicBezTo>
                <a:cubicBezTo>
                  <a:pt x="36543" y="11027"/>
                  <a:pt x="34622" y="10734"/>
                  <a:pt x="33448" y="10616"/>
                </a:cubicBezTo>
                <a:cubicBezTo>
                  <a:pt x="32716" y="10542"/>
                  <a:pt x="32081" y="10472"/>
                  <a:pt x="31512" y="10405"/>
                </a:cubicBezTo>
                <a:cubicBezTo>
                  <a:pt x="30123" y="10786"/>
                  <a:pt x="28692" y="11141"/>
                  <a:pt x="27210" y="11446"/>
                </a:cubicBezTo>
                <a:cubicBezTo>
                  <a:pt x="26014" y="11694"/>
                  <a:pt x="24792" y="11921"/>
                  <a:pt x="23548" y="12114"/>
                </a:cubicBezTo>
                <a:cubicBezTo>
                  <a:pt x="22305" y="12309"/>
                  <a:pt x="21043" y="12472"/>
                  <a:pt x="19763" y="12599"/>
                </a:cubicBezTo>
                <a:cubicBezTo>
                  <a:pt x="18166" y="12755"/>
                  <a:pt x="16545" y="12858"/>
                  <a:pt x="14916" y="12878"/>
                </a:cubicBezTo>
                <a:cubicBezTo>
                  <a:pt x="14735" y="12880"/>
                  <a:pt x="14554" y="12881"/>
                  <a:pt x="14372" y="12881"/>
                </a:cubicBezTo>
                <a:cubicBezTo>
                  <a:pt x="13576" y="12881"/>
                  <a:pt x="12778" y="12862"/>
                  <a:pt x="11981" y="12818"/>
                </a:cubicBezTo>
                <a:cubicBezTo>
                  <a:pt x="10677" y="12740"/>
                  <a:pt x="9373" y="12599"/>
                  <a:pt x="8090" y="12352"/>
                </a:cubicBezTo>
                <a:cubicBezTo>
                  <a:pt x="7770" y="12290"/>
                  <a:pt x="7450" y="12222"/>
                  <a:pt x="7133" y="12144"/>
                </a:cubicBezTo>
                <a:cubicBezTo>
                  <a:pt x="6181" y="11914"/>
                  <a:pt x="5248" y="11609"/>
                  <a:pt x="4371" y="11170"/>
                </a:cubicBezTo>
                <a:cubicBezTo>
                  <a:pt x="3789" y="10875"/>
                  <a:pt x="3232" y="10512"/>
                  <a:pt x="2770" y="10038"/>
                </a:cubicBezTo>
                <a:cubicBezTo>
                  <a:pt x="2424" y="9684"/>
                  <a:pt x="2142" y="9242"/>
                  <a:pt x="1990" y="8760"/>
                </a:cubicBezTo>
                <a:cubicBezTo>
                  <a:pt x="1941" y="8604"/>
                  <a:pt x="1907" y="8447"/>
                  <a:pt x="1888" y="8283"/>
                </a:cubicBezTo>
                <a:cubicBezTo>
                  <a:pt x="1802" y="7617"/>
                  <a:pt x="1968" y="6958"/>
                  <a:pt x="2231" y="6380"/>
                </a:cubicBezTo>
                <a:cubicBezTo>
                  <a:pt x="2495" y="5797"/>
                  <a:pt x="2857" y="5278"/>
                  <a:pt x="3251" y="4798"/>
                </a:cubicBezTo>
                <a:cubicBezTo>
                  <a:pt x="4044" y="3845"/>
                  <a:pt x="4963" y="3046"/>
                  <a:pt x="5903" y="2334"/>
                </a:cubicBezTo>
                <a:cubicBezTo>
                  <a:pt x="6803" y="1655"/>
                  <a:pt x="7724" y="1052"/>
                  <a:pt x="8642" y="498"/>
                </a:cubicBezTo>
                <a:cubicBezTo>
                  <a:pt x="8281" y="325"/>
                  <a:pt x="7929" y="159"/>
                  <a:pt x="7588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55;p18">
            <a:extLst>
              <a:ext uri="{FF2B5EF4-FFF2-40B4-BE49-F238E27FC236}">
                <a16:creationId xmlns:a16="http://schemas.microsoft.com/office/drawing/2014/main" id="{28660DBF-3DAC-244C-A542-51F1B07D4DD2}"/>
              </a:ext>
            </a:extLst>
          </p:cNvPr>
          <p:cNvSpPr/>
          <p:nvPr/>
        </p:nvSpPr>
        <p:spPr>
          <a:xfrm rot="21242005">
            <a:off x="3229333" y="2267362"/>
            <a:ext cx="674344" cy="246007"/>
          </a:xfrm>
          <a:custGeom>
            <a:avLst/>
            <a:gdLst/>
            <a:ahLst/>
            <a:cxnLst/>
            <a:rect l="l" t="t" r="r" b="b"/>
            <a:pathLst>
              <a:path w="7142" h="2732" extrusionOk="0">
                <a:moveTo>
                  <a:pt x="0" y="0"/>
                </a:moveTo>
                <a:lnTo>
                  <a:pt x="0" y="0"/>
                </a:lnTo>
                <a:cubicBezTo>
                  <a:pt x="1" y="0"/>
                  <a:pt x="61" y="90"/>
                  <a:pt x="211" y="226"/>
                </a:cubicBezTo>
                <a:cubicBezTo>
                  <a:pt x="359" y="362"/>
                  <a:pt x="593" y="548"/>
                  <a:pt x="915" y="746"/>
                </a:cubicBezTo>
                <a:cubicBezTo>
                  <a:pt x="1076" y="845"/>
                  <a:pt x="1255" y="954"/>
                  <a:pt x="1460" y="1055"/>
                </a:cubicBezTo>
                <a:cubicBezTo>
                  <a:pt x="1662" y="1166"/>
                  <a:pt x="1885" y="1268"/>
                  <a:pt x="2128" y="1373"/>
                </a:cubicBezTo>
                <a:cubicBezTo>
                  <a:pt x="2611" y="1585"/>
                  <a:pt x="3172" y="1792"/>
                  <a:pt x="3793" y="1981"/>
                </a:cubicBezTo>
                <a:cubicBezTo>
                  <a:pt x="4102" y="2087"/>
                  <a:pt x="4429" y="2166"/>
                  <a:pt x="4769" y="2259"/>
                </a:cubicBezTo>
                <a:cubicBezTo>
                  <a:pt x="5106" y="2356"/>
                  <a:pt x="5461" y="2431"/>
                  <a:pt x="5825" y="2510"/>
                </a:cubicBezTo>
                <a:cubicBezTo>
                  <a:pt x="6182" y="2591"/>
                  <a:pt x="6551" y="2670"/>
                  <a:pt x="6928" y="2732"/>
                </a:cubicBezTo>
                <a:cubicBezTo>
                  <a:pt x="6965" y="2397"/>
                  <a:pt x="7063" y="2125"/>
                  <a:pt x="7122" y="1961"/>
                </a:cubicBezTo>
                <a:cubicBezTo>
                  <a:pt x="7128" y="1941"/>
                  <a:pt x="7135" y="1925"/>
                  <a:pt x="7142" y="1906"/>
                </a:cubicBezTo>
                <a:cubicBezTo>
                  <a:pt x="7112" y="1905"/>
                  <a:pt x="7081" y="1903"/>
                  <a:pt x="7053" y="1901"/>
                </a:cubicBezTo>
                <a:cubicBezTo>
                  <a:pt x="6671" y="1883"/>
                  <a:pt x="6300" y="1845"/>
                  <a:pt x="5939" y="1805"/>
                </a:cubicBezTo>
                <a:cubicBezTo>
                  <a:pt x="5576" y="1769"/>
                  <a:pt x="5223" y="1733"/>
                  <a:pt x="4887" y="1676"/>
                </a:cubicBezTo>
                <a:cubicBezTo>
                  <a:pt x="4550" y="1624"/>
                  <a:pt x="4220" y="1584"/>
                  <a:pt x="3911" y="1515"/>
                </a:cubicBezTo>
                <a:cubicBezTo>
                  <a:pt x="3286" y="1397"/>
                  <a:pt x="2721" y="1260"/>
                  <a:pt x="2228" y="1106"/>
                </a:cubicBezTo>
                <a:cubicBezTo>
                  <a:pt x="1981" y="1030"/>
                  <a:pt x="1752" y="957"/>
                  <a:pt x="1545" y="871"/>
                </a:cubicBezTo>
                <a:cubicBezTo>
                  <a:pt x="1334" y="795"/>
                  <a:pt x="1147" y="709"/>
                  <a:pt x="979" y="630"/>
                </a:cubicBezTo>
                <a:cubicBezTo>
                  <a:pt x="644" y="473"/>
                  <a:pt x="395" y="316"/>
                  <a:pt x="234" y="199"/>
                </a:cubicBezTo>
                <a:cubicBezTo>
                  <a:pt x="72" y="81"/>
                  <a:pt x="1" y="0"/>
                  <a:pt x="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56;p18">
            <a:extLst>
              <a:ext uri="{FF2B5EF4-FFF2-40B4-BE49-F238E27FC236}">
                <a16:creationId xmlns:a16="http://schemas.microsoft.com/office/drawing/2014/main" id="{4E6EC056-BA5B-9F57-0281-F317F9BC4088}"/>
              </a:ext>
            </a:extLst>
          </p:cNvPr>
          <p:cNvSpPr/>
          <p:nvPr/>
        </p:nvSpPr>
        <p:spPr>
          <a:xfrm rot="21242005">
            <a:off x="3778065" y="1555007"/>
            <a:ext cx="898779" cy="87885"/>
          </a:xfrm>
          <a:custGeom>
            <a:avLst/>
            <a:gdLst/>
            <a:ahLst/>
            <a:cxnLst/>
            <a:rect l="l" t="t" r="r" b="b"/>
            <a:pathLst>
              <a:path w="9519" h="976" extrusionOk="0">
                <a:moveTo>
                  <a:pt x="0" y="1"/>
                </a:moveTo>
                <a:cubicBezTo>
                  <a:pt x="0" y="1"/>
                  <a:pt x="944" y="225"/>
                  <a:pt x="2385" y="436"/>
                </a:cubicBezTo>
                <a:cubicBezTo>
                  <a:pt x="3106" y="536"/>
                  <a:pt x="3949" y="645"/>
                  <a:pt x="4856" y="727"/>
                </a:cubicBezTo>
                <a:cubicBezTo>
                  <a:pt x="5762" y="816"/>
                  <a:pt x="6733" y="879"/>
                  <a:pt x="7707" y="927"/>
                </a:cubicBezTo>
                <a:cubicBezTo>
                  <a:pt x="8225" y="949"/>
                  <a:pt x="8746" y="965"/>
                  <a:pt x="9256" y="975"/>
                </a:cubicBezTo>
                <a:lnTo>
                  <a:pt x="9518" y="284"/>
                </a:lnTo>
                <a:lnTo>
                  <a:pt x="9518" y="284"/>
                </a:lnTo>
                <a:cubicBezTo>
                  <a:pt x="8925" y="316"/>
                  <a:pt x="8319" y="344"/>
                  <a:pt x="7712" y="360"/>
                </a:cubicBezTo>
                <a:cubicBezTo>
                  <a:pt x="7138" y="374"/>
                  <a:pt x="6563" y="382"/>
                  <a:pt x="6002" y="382"/>
                </a:cubicBezTo>
                <a:cubicBezTo>
                  <a:pt x="5620" y="382"/>
                  <a:pt x="5244" y="379"/>
                  <a:pt x="4879" y="370"/>
                </a:cubicBezTo>
                <a:cubicBezTo>
                  <a:pt x="3972" y="355"/>
                  <a:pt x="3128" y="305"/>
                  <a:pt x="2404" y="258"/>
                </a:cubicBezTo>
                <a:cubicBezTo>
                  <a:pt x="958" y="155"/>
                  <a:pt x="0" y="1"/>
                  <a:pt x="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57;p18">
            <a:extLst>
              <a:ext uri="{FF2B5EF4-FFF2-40B4-BE49-F238E27FC236}">
                <a16:creationId xmlns:a16="http://schemas.microsoft.com/office/drawing/2014/main" id="{A115B469-DDB3-EECF-8EB4-E92C757AC649}"/>
              </a:ext>
            </a:extLst>
          </p:cNvPr>
          <p:cNvSpPr/>
          <p:nvPr/>
        </p:nvSpPr>
        <p:spPr>
          <a:xfrm rot="21242005">
            <a:off x="2117445" y="2788630"/>
            <a:ext cx="2699925" cy="1070469"/>
          </a:xfrm>
          <a:custGeom>
            <a:avLst/>
            <a:gdLst/>
            <a:ahLst/>
            <a:cxnLst/>
            <a:rect l="l" t="t" r="r" b="b"/>
            <a:pathLst>
              <a:path w="28595" h="11888" extrusionOk="0">
                <a:moveTo>
                  <a:pt x="6792" y="1"/>
                </a:moveTo>
                <a:lnTo>
                  <a:pt x="6777" y="12"/>
                </a:lnTo>
                <a:cubicBezTo>
                  <a:pt x="5825" y="591"/>
                  <a:pt x="4871" y="1224"/>
                  <a:pt x="3948" y="1939"/>
                </a:cubicBezTo>
                <a:cubicBezTo>
                  <a:pt x="3028" y="2653"/>
                  <a:pt x="2125" y="3439"/>
                  <a:pt x="1360" y="4367"/>
                </a:cubicBezTo>
                <a:cubicBezTo>
                  <a:pt x="981" y="4833"/>
                  <a:pt x="636" y="5332"/>
                  <a:pt x="390" y="5880"/>
                </a:cubicBezTo>
                <a:cubicBezTo>
                  <a:pt x="145" y="6424"/>
                  <a:pt x="1" y="7023"/>
                  <a:pt x="79" y="7608"/>
                </a:cubicBezTo>
                <a:cubicBezTo>
                  <a:pt x="98" y="7756"/>
                  <a:pt x="128" y="7903"/>
                  <a:pt x="174" y="8044"/>
                </a:cubicBezTo>
                <a:cubicBezTo>
                  <a:pt x="308" y="8462"/>
                  <a:pt x="558" y="8848"/>
                  <a:pt x="876" y="9172"/>
                </a:cubicBezTo>
                <a:cubicBezTo>
                  <a:pt x="1302" y="9607"/>
                  <a:pt x="1830" y="9950"/>
                  <a:pt x="2388" y="10232"/>
                </a:cubicBezTo>
                <a:cubicBezTo>
                  <a:pt x="3515" y="10791"/>
                  <a:pt x="4760" y="11131"/>
                  <a:pt x="6021" y="11373"/>
                </a:cubicBezTo>
                <a:cubicBezTo>
                  <a:pt x="6652" y="11491"/>
                  <a:pt x="7291" y="11585"/>
                  <a:pt x="7933" y="11657"/>
                </a:cubicBezTo>
                <a:cubicBezTo>
                  <a:pt x="8574" y="11730"/>
                  <a:pt x="9220" y="11782"/>
                  <a:pt x="9867" y="11818"/>
                </a:cubicBezTo>
                <a:cubicBezTo>
                  <a:pt x="10696" y="11866"/>
                  <a:pt x="11527" y="11888"/>
                  <a:pt x="12357" y="11888"/>
                </a:cubicBezTo>
                <a:cubicBezTo>
                  <a:pt x="14114" y="11888"/>
                  <a:pt x="15868" y="11789"/>
                  <a:pt x="17595" y="11625"/>
                </a:cubicBezTo>
                <a:cubicBezTo>
                  <a:pt x="20135" y="11382"/>
                  <a:pt x="22623" y="10990"/>
                  <a:pt x="25008" y="10501"/>
                </a:cubicBezTo>
                <a:cubicBezTo>
                  <a:pt x="25604" y="10379"/>
                  <a:pt x="26192" y="10249"/>
                  <a:pt x="26776" y="10114"/>
                </a:cubicBezTo>
                <a:cubicBezTo>
                  <a:pt x="27392" y="9973"/>
                  <a:pt x="27997" y="9826"/>
                  <a:pt x="28595" y="9674"/>
                </a:cubicBezTo>
                <a:cubicBezTo>
                  <a:pt x="28024" y="9597"/>
                  <a:pt x="27529" y="9522"/>
                  <a:pt x="27077" y="9441"/>
                </a:cubicBezTo>
                <a:cubicBezTo>
                  <a:pt x="26351" y="9616"/>
                  <a:pt x="25615" y="9784"/>
                  <a:pt x="24863" y="9936"/>
                </a:cubicBezTo>
                <a:cubicBezTo>
                  <a:pt x="24392" y="10031"/>
                  <a:pt x="23916" y="10121"/>
                  <a:pt x="23437" y="10206"/>
                </a:cubicBezTo>
                <a:cubicBezTo>
                  <a:pt x="21361" y="10591"/>
                  <a:pt x="19207" y="10893"/>
                  <a:pt x="17011" y="11065"/>
                </a:cubicBezTo>
                <a:cubicBezTo>
                  <a:pt x="16426" y="11111"/>
                  <a:pt x="15836" y="11146"/>
                  <a:pt x="15247" y="11171"/>
                </a:cubicBezTo>
                <a:cubicBezTo>
                  <a:pt x="14632" y="11197"/>
                  <a:pt x="14016" y="11211"/>
                  <a:pt x="13398" y="11211"/>
                </a:cubicBezTo>
                <a:cubicBezTo>
                  <a:pt x="12630" y="11211"/>
                  <a:pt x="11861" y="11189"/>
                  <a:pt x="11092" y="11142"/>
                </a:cubicBezTo>
                <a:cubicBezTo>
                  <a:pt x="10832" y="11125"/>
                  <a:pt x="10571" y="11107"/>
                  <a:pt x="10310" y="11085"/>
                </a:cubicBezTo>
                <a:cubicBezTo>
                  <a:pt x="9190" y="10986"/>
                  <a:pt x="8076" y="10825"/>
                  <a:pt x="6984" y="10563"/>
                </a:cubicBezTo>
                <a:cubicBezTo>
                  <a:pt x="5987" y="10334"/>
                  <a:pt x="5000" y="10030"/>
                  <a:pt x="4095" y="9541"/>
                </a:cubicBezTo>
                <a:cubicBezTo>
                  <a:pt x="3645" y="9295"/>
                  <a:pt x="3218" y="8998"/>
                  <a:pt x="2858" y="8620"/>
                </a:cubicBezTo>
                <a:cubicBezTo>
                  <a:pt x="2563" y="8308"/>
                  <a:pt x="2333" y="7921"/>
                  <a:pt x="2214" y="7501"/>
                </a:cubicBezTo>
                <a:cubicBezTo>
                  <a:pt x="2188" y="7412"/>
                  <a:pt x="2162" y="7325"/>
                  <a:pt x="2148" y="7234"/>
                </a:cubicBezTo>
                <a:cubicBezTo>
                  <a:pt x="2035" y="6640"/>
                  <a:pt x="2155" y="6025"/>
                  <a:pt x="2380" y="5492"/>
                </a:cubicBezTo>
                <a:cubicBezTo>
                  <a:pt x="2603" y="4954"/>
                  <a:pt x="2924" y="4474"/>
                  <a:pt x="3275" y="4035"/>
                </a:cubicBezTo>
                <a:cubicBezTo>
                  <a:pt x="3982" y="3158"/>
                  <a:pt x="4812" y="2429"/>
                  <a:pt x="5661" y="1779"/>
                </a:cubicBezTo>
                <a:cubicBezTo>
                  <a:pt x="6312" y="1282"/>
                  <a:pt x="6977" y="831"/>
                  <a:pt x="7644" y="412"/>
                </a:cubicBezTo>
                <a:cubicBezTo>
                  <a:pt x="7357" y="274"/>
                  <a:pt x="7071" y="135"/>
                  <a:pt x="6792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58;p18">
            <a:extLst>
              <a:ext uri="{FF2B5EF4-FFF2-40B4-BE49-F238E27FC236}">
                <a16:creationId xmlns:a16="http://schemas.microsoft.com/office/drawing/2014/main" id="{02547B56-7CC0-3612-0140-F8FF1C5E59F2}"/>
              </a:ext>
            </a:extLst>
          </p:cNvPr>
          <p:cNvSpPr/>
          <p:nvPr/>
        </p:nvSpPr>
        <p:spPr>
          <a:xfrm rot="21242005">
            <a:off x="2339555" y="2837385"/>
            <a:ext cx="2270127" cy="931077"/>
          </a:xfrm>
          <a:custGeom>
            <a:avLst/>
            <a:gdLst/>
            <a:ahLst/>
            <a:cxnLst/>
            <a:rect l="l" t="t" r="r" b="b"/>
            <a:pathLst>
              <a:path w="24043" h="10340" extrusionOk="0">
                <a:moveTo>
                  <a:pt x="5561" y="1"/>
                </a:moveTo>
                <a:cubicBezTo>
                  <a:pt x="4856" y="449"/>
                  <a:pt x="4155" y="930"/>
                  <a:pt x="3471" y="1463"/>
                </a:cubicBezTo>
                <a:cubicBezTo>
                  <a:pt x="2641" y="2114"/>
                  <a:pt x="1828" y="2830"/>
                  <a:pt x="1150" y="3679"/>
                </a:cubicBezTo>
                <a:cubicBezTo>
                  <a:pt x="812" y="4103"/>
                  <a:pt x="506" y="4568"/>
                  <a:pt x="304" y="5071"/>
                </a:cubicBezTo>
                <a:cubicBezTo>
                  <a:pt x="101" y="5563"/>
                  <a:pt x="0" y="6099"/>
                  <a:pt x="99" y="6621"/>
                </a:cubicBezTo>
                <a:cubicBezTo>
                  <a:pt x="114" y="6703"/>
                  <a:pt x="142" y="6782"/>
                  <a:pt x="168" y="6863"/>
                </a:cubicBezTo>
                <a:cubicBezTo>
                  <a:pt x="295" y="7290"/>
                  <a:pt x="551" y="7675"/>
                  <a:pt x="885" y="7992"/>
                </a:cubicBezTo>
                <a:cubicBezTo>
                  <a:pt x="1282" y="8372"/>
                  <a:pt x="1767" y="8670"/>
                  <a:pt x="2278" y="8916"/>
                </a:cubicBezTo>
                <a:cubicBezTo>
                  <a:pt x="3309" y="9401"/>
                  <a:pt x="4437" y="9700"/>
                  <a:pt x="5581" y="9908"/>
                </a:cubicBezTo>
                <a:cubicBezTo>
                  <a:pt x="6440" y="10063"/>
                  <a:pt x="7313" y="10165"/>
                  <a:pt x="8188" y="10232"/>
                </a:cubicBezTo>
                <a:cubicBezTo>
                  <a:pt x="8480" y="10253"/>
                  <a:pt x="8772" y="10272"/>
                  <a:pt x="9064" y="10287"/>
                </a:cubicBezTo>
                <a:cubicBezTo>
                  <a:pt x="9753" y="10323"/>
                  <a:pt x="10442" y="10340"/>
                  <a:pt x="11131" y="10340"/>
                </a:cubicBezTo>
                <a:cubicBezTo>
                  <a:pt x="12786" y="10340"/>
                  <a:pt x="14438" y="10243"/>
                  <a:pt x="16065" y="10082"/>
                </a:cubicBezTo>
                <a:cubicBezTo>
                  <a:pt x="18368" y="9852"/>
                  <a:pt x="20620" y="9489"/>
                  <a:pt x="22777" y="9040"/>
                </a:cubicBezTo>
                <a:cubicBezTo>
                  <a:pt x="23204" y="8951"/>
                  <a:pt x="23623" y="8856"/>
                  <a:pt x="24043" y="8759"/>
                </a:cubicBezTo>
                <a:cubicBezTo>
                  <a:pt x="23602" y="8668"/>
                  <a:pt x="23193" y="8563"/>
                  <a:pt x="22777" y="8446"/>
                </a:cubicBezTo>
                <a:cubicBezTo>
                  <a:pt x="22583" y="8486"/>
                  <a:pt x="22394" y="8529"/>
                  <a:pt x="22199" y="8568"/>
                </a:cubicBezTo>
                <a:cubicBezTo>
                  <a:pt x="21291" y="8749"/>
                  <a:pt x="20366" y="8911"/>
                  <a:pt x="19427" y="9048"/>
                </a:cubicBezTo>
                <a:cubicBezTo>
                  <a:pt x="18988" y="9117"/>
                  <a:pt x="18545" y="9181"/>
                  <a:pt x="18101" y="9240"/>
                </a:cubicBezTo>
                <a:cubicBezTo>
                  <a:pt x="16762" y="9417"/>
                  <a:pt x="15399" y="9547"/>
                  <a:pt x="14022" y="9614"/>
                </a:cubicBezTo>
                <a:cubicBezTo>
                  <a:pt x="13530" y="9637"/>
                  <a:pt x="13034" y="9652"/>
                  <a:pt x="12537" y="9657"/>
                </a:cubicBezTo>
                <a:cubicBezTo>
                  <a:pt x="12403" y="9659"/>
                  <a:pt x="12268" y="9660"/>
                  <a:pt x="12134" y="9660"/>
                </a:cubicBezTo>
                <a:cubicBezTo>
                  <a:pt x="11979" y="9660"/>
                  <a:pt x="11824" y="9659"/>
                  <a:pt x="11668" y="9656"/>
                </a:cubicBezTo>
                <a:cubicBezTo>
                  <a:pt x="11087" y="9648"/>
                  <a:pt x="10507" y="9624"/>
                  <a:pt x="9927" y="9583"/>
                </a:cubicBezTo>
                <a:cubicBezTo>
                  <a:pt x="9637" y="9563"/>
                  <a:pt x="9348" y="9538"/>
                  <a:pt x="9058" y="9510"/>
                </a:cubicBezTo>
                <a:cubicBezTo>
                  <a:pt x="8839" y="9488"/>
                  <a:pt x="8623" y="9461"/>
                  <a:pt x="8405" y="9434"/>
                </a:cubicBezTo>
                <a:cubicBezTo>
                  <a:pt x="8171" y="9403"/>
                  <a:pt x="7938" y="9369"/>
                  <a:pt x="7707" y="9330"/>
                </a:cubicBezTo>
                <a:cubicBezTo>
                  <a:pt x="7010" y="9214"/>
                  <a:pt x="6320" y="9061"/>
                  <a:pt x="5647" y="8853"/>
                </a:cubicBezTo>
                <a:cubicBezTo>
                  <a:pt x="4931" y="8647"/>
                  <a:pt x="4226" y="8386"/>
                  <a:pt x="3587" y="7992"/>
                </a:cubicBezTo>
                <a:cubicBezTo>
                  <a:pt x="3270" y="7796"/>
                  <a:pt x="2968" y="7564"/>
                  <a:pt x="2714" y="7282"/>
                </a:cubicBezTo>
                <a:cubicBezTo>
                  <a:pt x="2472" y="7013"/>
                  <a:pt x="2284" y="6687"/>
                  <a:pt x="2194" y="6327"/>
                </a:cubicBezTo>
                <a:cubicBezTo>
                  <a:pt x="2189" y="6307"/>
                  <a:pt x="2181" y="6287"/>
                  <a:pt x="2176" y="6266"/>
                </a:cubicBezTo>
                <a:cubicBezTo>
                  <a:pt x="2036" y="5743"/>
                  <a:pt x="2108" y="5173"/>
                  <a:pt x="2292" y="4687"/>
                </a:cubicBezTo>
                <a:cubicBezTo>
                  <a:pt x="2476" y="4192"/>
                  <a:pt x="2754" y="3754"/>
                  <a:pt x="3062" y="3352"/>
                </a:cubicBezTo>
                <a:cubicBezTo>
                  <a:pt x="3685" y="2553"/>
                  <a:pt x="4425" y="1893"/>
                  <a:pt x="5184" y="1305"/>
                </a:cubicBezTo>
                <a:cubicBezTo>
                  <a:pt x="5592" y="989"/>
                  <a:pt x="6005" y="700"/>
                  <a:pt x="6424" y="424"/>
                </a:cubicBezTo>
                <a:cubicBezTo>
                  <a:pt x="6136" y="281"/>
                  <a:pt x="5847" y="140"/>
                  <a:pt x="5561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59;p18">
            <a:extLst>
              <a:ext uri="{FF2B5EF4-FFF2-40B4-BE49-F238E27FC236}">
                <a16:creationId xmlns:a16="http://schemas.microsoft.com/office/drawing/2014/main" id="{CDC037B2-9BD1-4D23-EBB2-9FCBDC6B4AC0}"/>
              </a:ext>
            </a:extLst>
          </p:cNvPr>
          <p:cNvSpPr/>
          <p:nvPr/>
        </p:nvSpPr>
        <p:spPr>
          <a:xfrm rot="21242005">
            <a:off x="3214357" y="2098063"/>
            <a:ext cx="723820" cy="293640"/>
          </a:xfrm>
          <a:custGeom>
            <a:avLst/>
            <a:gdLst/>
            <a:ahLst/>
            <a:cxnLst/>
            <a:rect l="l" t="t" r="r" b="b"/>
            <a:pathLst>
              <a:path w="7666" h="3261" extrusionOk="0">
                <a:moveTo>
                  <a:pt x="1" y="0"/>
                </a:moveTo>
                <a:cubicBezTo>
                  <a:pt x="1" y="1"/>
                  <a:pt x="69" y="218"/>
                  <a:pt x="319" y="524"/>
                </a:cubicBezTo>
                <a:cubicBezTo>
                  <a:pt x="445" y="675"/>
                  <a:pt x="605" y="857"/>
                  <a:pt x="820" y="1028"/>
                </a:cubicBezTo>
                <a:cubicBezTo>
                  <a:pt x="1023" y="1216"/>
                  <a:pt x="1281" y="1388"/>
                  <a:pt x="1565" y="1572"/>
                </a:cubicBezTo>
                <a:cubicBezTo>
                  <a:pt x="1857" y="1740"/>
                  <a:pt x="2174" y="1930"/>
                  <a:pt x="2532" y="2075"/>
                </a:cubicBezTo>
                <a:cubicBezTo>
                  <a:pt x="2880" y="2247"/>
                  <a:pt x="3265" y="2376"/>
                  <a:pt x="3663" y="2516"/>
                </a:cubicBezTo>
                <a:cubicBezTo>
                  <a:pt x="4062" y="2646"/>
                  <a:pt x="4482" y="2753"/>
                  <a:pt x="4909" y="2866"/>
                </a:cubicBezTo>
                <a:cubicBezTo>
                  <a:pt x="5340" y="2951"/>
                  <a:pt x="5778" y="3035"/>
                  <a:pt x="6216" y="3121"/>
                </a:cubicBezTo>
                <a:cubicBezTo>
                  <a:pt x="6592" y="3168"/>
                  <a:pt x="6968" y="3215"/>
                  <a:pt x="7341" y="3261"/>
                </a:cubicBezTo>
                <a:cubicBezTo>
                  <a:pt x="7435" y="3056"/>
                  <a:pt x="7544" y="2866"/>
                  <a:pt x="7666" y="2692"/>
                </a:cubicBezTo>
                <a:cubicBezTo>
                  <a:pt x="7644" y="2690"/>
                  <a:pt x="7623" y="2686"/>
                  <a:pt x="7602" y="2685"/>
                </a:cubicBezTo>
                <a:cubicBezTo>
                  <a:pt x="7176" y="2626"/>
                  <a:pt x="6745" y="2565"/>
                  <a:pt x="6314" y="2505"/>
                </a:cubicBezTo>
                <a:cubicBezTo>
                  <a:pt x="5885" y="2430"/>
                  <a:pt x="5460" y="2353"/>
                  <a:pt x="5038" y="2279"/>
                </a:cubicBezTo>
                <a:cubicBezTo>
                  <a:pt x="4626" y="2172"/>
                  <a:pt x="4211" y="2101"/>
                  <a:pt x="3820" y="1991"/>
                </a:cubicBezTo>
                <a:cubicBezTo>
                  <a:pt x="3435" y="1871"/>
                  <a:pt x="3050" y="1782"/>
                  <a:pt x="2707" y="1646"/>
                </a:cubicBezTo>
                <a:cubicBezTo>
                  <a:pt x="2352" y="1530"/>
                  <a:pt x="2035" y="1388"/>
                  <a:pt x="1736" y="1260"/>
                </a:cubicBezTo>
                <a:cubicBezTo>
                  <a:pt x="1451" y="1114"/>
                  <a:pt x="1179" y="986"/>
                  <a:pt x="962" y="838"/>
                </a:cubicBezTo>
                <a:cubicBezTo>
                  <a:pt x="735" y="703"/>
                  <a:pt x="555" y="560"/>
                  <a:pt x="410" y="440"/>
                </a:cubicBezTo>
                <a:cubicBezTo>
                  <a:pt x="267" y="315"/>
                  <a:pt x="162" y="207"/>
                  <a:pt x="95" y="128"/>
                </a:cubicBezTo>
                <a:cubicBezTo>
                  <a:pt x="30" y="50"/>
                  <a:pt x="1" y="1"/>
                  <a:pt x="1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60;p18">
            <a:extLst>
              <a:ext uri="{FF2B5EF4-FFF2-40B4-BE49-F238E27FC236}">
                <a16:creationId xmlns:a16="http://schemas.microsoft.com/office/drawing/2014/main" id="{6307AF05-0719-3CF1-BA74-0E9F0972CBBD}"/>
              </a:ext>
            </a:extLst>
          </p:cNvPr>
          <p:cNvSpPr/>
          <p:nvPr/>
        </p:nvSpPr>
        <p:spPr>
          <a:xfrm rot="21242005">
            <a:off x="2123209" y="1027025"/>
            <a:ext cx="4574245" cy="2805929"/>
          </a:xfrm>
          <a:custGeom>
            <a:avLst/>
            <a:gdLst/>
            <a:ahLst/>
            <a:cxnLst/>
            <a:rect l="l" t="t" r="r" b="b"/>
            <a:pathLst>
              <a:path w="48446" h="31161" extrusionOk="0">
                <a:moveTo>
                  <a:pt x="1285" y="14394"/>
                </a:moveTo>
                <a:lnTo>
                  <a:pt x="1285" y="14394"/>
                </a:lnTo>
                <a:cubicBezTo>
                  <a:pt x="1285" y="14394"/>
                  <a:pt x="2230" y="14727"/>
                  <a:pt x="3615" y="15303"/>
                </a:cubicBezTo>
                <a:cubicBezTo>
                  <a:pt x="3961" y="15445"/>
                  <a:pt x="4337" y="15601"/>
                  <a:pt x="4729" y="15773"/>
                </a:cubicBezTo>
                <a:cubicBezTo>
                  <a:pt x="5124" y="15942"/>
                  <a:pt x="5540" y="16121"/>
                  <a:pt x="5967" y="16314"/>
                </a:cubicBezTo>
                <a:cubicBezTo>
                  <a:pt x="6393" y="16509"/>
                  <a:pt x="6836" y="16702"/>
                  <a:pt x="7281" y="16912"/>
                </a:cubicBezTo>
                <a:cubicBezTo>
                  <a:pt x="7728" y="17120"/>
                  <a:pt x="8180" y="17332"/>
                  <a:pt x="8633" y="17545"/>
                </a:cubicBezTo>
                <a:cubicBezTo>
                  <a:pt x="9080" y="17764"/>
                  <a:pt x="9529" y="17985"/>
                  <a:pt x="9970" y="18201"/>
                </a:cubicBezTo>
                <a:cubicBezTo>
                  <a:pt x="10414" y="18416"/>
                  <a:pt x="10842" y="18641"/>
                  <a:pt x="11258" y="18855"/>
                </a:cubicBezTo>
                <a:cubicBezTo>
                  <a:pt x="11676" y="19066"/>
                  <a:pt x="12075" y="19280"/>
                  <a:pt x="12453" y="19483"/>
                </a:cubicBezTo>
                <a:cubicBezTo>
                  <a:pt x="12832" y="19685"/>
                  <a:pt x="13188" y="19879"/>
                  <a:pt x="13516" y="20065"/>
                </a:cubicBezTo>
                <a:cubicBezTo>
                  <a:pt x="14172" y="20429"/>
                  <a:pt x="14711" y="20744"/>
                  <a:pt x="15087" y="20971"/>
                </a:cubicBezTo>
                <a:cubicBezTo>
                  <a:pt x="15463" y="21195"/>
                  <a:pt x="15674" y="21330"/>
                  <a:pt x="15674" y="21330"/>
                </a:cubicBezTo>
                <a:cubicBezTo>
                  <a:pt x="15674" y="21330"/>
                  <a:pt x="15443" y="21236"/>
                  <a:pt x="15040" y="21065"/>
                </a:cubicBezTo>
                <a:cubicBezTo>
                  <a:pt x="14638" y="20891"/>
                  <a:pt x="14065" y="20643"/>
                  <a:pt x="13381" y="20335"/>
                </a:cubicBezTo>
                <a:cubicBezTo>
                  <a:pt x="13040" y="20180"/>
                  <a:pt x="12671" y="20012"/>
                  <a:pt x="12280" y="19836"/>
                </a:cubicBezTo>
                <a:cubicBezTo>
                  <a:pt x="11891" y="19656"/>
                  <a:pt x="11480" y="19467"/>
                  <a:pt x="11054" y="19270"/>
                </a:cubicBezTo>
                <a:cubicBezTo>
                  <a:pt x="10631" y="19068"/>
                  <a:pt x="10191" y="18872"/>
                  <a:pt x="9749" y="18657"/>
                </a:cubicBezTo>
                <a:cubicBezTo>
                  <a:pt x="9306" y="18447"/>
                  <a:pt x="8856" y="18233"/>
                  <a:pt x="8405" y="18018"/>
                </a:cubicBezTo>
                <a:cubicBezTo>
                  <a:pt x="7956" y="17799"/>
                  <a:pt x="7506" y="17582"/>
                  <a:pt x="7064" y="17367"/>
                </a:cubicBezTo>
                <a:cubicBezTo>
                  <a:pt x="6621" y="17155"/>
                  <a:pt x="6192" y="16936"/>
                  <a:pt x="5770" y="16729"/>
                </a:cubicBezTo>
                <a:cubicBezTo>
                  <a:pt x="5350" y="16524"/>
                  <a:pt x="4948" y="16315"/>
                  <a:pt x="4565" y="16123"/>
                </a:cubicBezTo>
                <a:cubicBezTo>
                  <a:pt x="4183" y="15926"/>
                  <a:pt x="3821" y="15742"/>
                  <a:pt x="3490" y="15573"/>
                </a:cubicBezTo>
                <a:cubicBezTo>
                  <a:pt x="2158" y="14887"/>
                  <a:pt x="1285" y="14394"/>
                  <a:pt x="1285" y="14394"/>
                </a:cubicBezTo>
                <a:close/>
                <a:moveTo>
                  <a:pt x="1230" y="15319"/>
                </a:moveTo>
                <a:cubicBezTo>
                  <a:pt x="1230" y="15319"/>
                  <a:pt x="1290" y="15340"/>
                  <a:pt x="1406" y="15383"/>
                </a:cubicBezTo>
                <a:cubicBezTo>
                  <a:pt x="1520" y="15426"/>
                  <a:pt x="1692" y="15481"/>
                  <a:pt x="1902" y="15567"/>
                </a:cubicBezTo>
                <a:cubicBezTo>
                  <a:pt x="2115" y="15653"/>
                  <a:pt x="2374" y="15753"/>
                  <a:pt x="2666" y="15876"/>
                </a:cubicBezTo>
                <a:cubicBezTo>
                  <a:pt x="2961" y="15998"/>
                  <a:pt x="3291" y="16137"/>
                  <a:pt x="3648" y="16298"/>
                </a:cubicBezTo>
                <a:cubicBezTo>
                  <a:pt x="4365" y="16613"/>
                  <a:pt x="5196" y="16988"/>
                  <a:pt x="6080" y="17406"/>
                </a:cubicBezTo>
                <a:cubicBezTo>
                  <a:pt x="6965" y="17823"/>
                  <a:pt x="7904" y="18277"/>
                  <a:pt x="8840" y="18737"/>
                </a:cubicBezTo>
                <a:cubicBezTo>
                  <a:pt x="9773" y="19204"/>
                  <a:pt x="10704" y="19677"/>
                  <a:pt x="11571" y="20125"/>
                </a:cubicBezTo>
                <a:cubicBezTo>
                  <a:pt x="12441" y="20574"/>
                  <a:pt x="13242" y="21013"/>
                  <a:pt x="13928" y="21387"/>
                </a:cubicBezTo>
                <a:cubicBezTo>
                  <a:pt x="14613" y="21765"/>
                  <a:pt x="15175" y="22095"/>
                  <a:pt x="15568" y="22327"/>
                </a:cubicBezTo>
                <a:cubicBezTo>
                  <a:pt x="15958" y="22568"/>
                  <a:pt x="16179" y="22703"/>
                  <a:pt x="16179" y="22703"/>
                </a:cubicBezTo>
                <a:cubicBezTo>
                  <a:pt x="16179" y="22703"/>
                  <a:pt x="15950" y="22577"/>
                  <a:pt x="15551" y="22357"/>
                </a:cubicBezTo>
                <a:cubicBezTo>
                  <a:pt x="15350" y="22248"/>
                  <a:pt x="15107" y="22118"/>
                  <a:pt x="14826" y="21968"/>
                </a:cubicBezTo>
                <a:cubicBezTo>
                  <a:pt x="14544" y="21820"/>
                  <a:pt x="14227" y="21653"/>
                  <a:pt x="13881" y="21473"/>
                </a:cubicBezTo>
                <a:cubicBezTo>
                  <a:pt x="13188" y="21112"/>
                  <a:pt x="12374" y="20703"/>
                  <a:pt x="11503" y="20259"/>
                </a:cubicBezTo>
                <a:cubicBezTo>
                  <a:pt x="10631" y="19816"/>
                  <a:pt x="9698" y="19352"/>
                  <a:pt x="8763" y="18891"/>
                </a:cubicBezTo>
                <a:cubicBezTo>
                  <a:pt x="7831" y="18425"/>
                  <a:pt x="6895" y="17964"/>
                  <a:pt x="6016" y="17540"/>
                </a:cubicBezTo>
                <a:cubicBezTo>
                  <a:pt x="5133" y="17117"/>
                  <a:pt x="4317" y="16713"/>
                  <a:pt x="3607" y="16385"/>
                </a:cubicBezTo>
                <a:cubicBezTo>
                  <a:pt x="3252" y="16220"/>
                  <a:pt x="2927" y="16068"/>
                  <a:pt x="2640" y="15935"/>
                </a:cubicBezTo>
                <a:cubicBezTo>
                  <a:pt x="2352" y="15800"/>
                  <a:pt x="2097" y="15692"/>
                  <a:pt x="1889" y="15598"/>
                </a:cubicBezTo>
                <a:cubicBezTo>
                  <a:pt x="1681" y="15506"/>
                  <a:pt x="1513" y="15438"/>
                  <a:pt x="1403" y="15391"/>
                </a:cubicBezTo>
                <a:cubicBezTo>
                  <a:pt x="1290" y="15344"/>
                  <a:pt x="1230" y="15319"/>
                  <a:pt x="1230" y="15319"/>
                </a:cubicBezTo>
                <a:close/>
                <a:moveTo>
                  <a:pt x="22954" y="21829"/>
                </a:moveTo>
                <a:cubicBezTo>
                  <a:pt x="22976" y="21829"/>
                  <a:pt x="22999" y="21829"/>
                  <a:pt x="23022" y="21829"/>
                </a:cubicBezTo>
                <a:cubicBezTo>
                  <a:pt x="23214" y="21839"/>
                  <a:pt x="23407" y="21864"/>
                  <a:pt x="23593" y="21906"/>
                </a:cubicBezTo>
                <a:cubicBezTo>
                  <a:pt x="23684" y="21927"/>
                  <a:pt x="23777" y="21950"/>
                  <a:pt x="23869" y="21980"/>
                </a:cubicBezTo>
                <a:cubicBezTo>
                  <a:pt x="23963" y="22006"/>
                  <a:pt x="24050" y="22035"/>
                  <a:pt x="24132" y="22067"/>
                </a:cubicBezTo>
                <a:lnTo>
                  <a:pt x="24257" y="22113"/>
                </a:lnTo>
                <a:cubicBezTo>
                  <a:pt x="24307" y="22131"/>
                  <a:pt x="24342" y="22147"/>
                  <a:pt x="24386" y="22165"/>
                </a:cubicBezTo>
                <a:cubicBezTo>
                  <a:pt x="24468" y="22199"/>
                  <a:pt x="24550" y="22236"/>
                  <a:pt x="24629" y="22274"/>
                </a:cubicBezTo>
                <a:cubicBezTo>
                  <a:pt x="24945" y="22424"/>
                  <a:pt x="25224" y="22608"/>
                  <a:pt x="25432" y="22799"/>
                </a:cubicBezTo>
                <a:cubicBezTo>
                  <a:pt x="25642" y="22987"/>
                  <a:pt x="25776" y="23182"/>
                  <a:pt x="25858" y="23317"/>
                </a:cubicBezTo>
                <a:cubicBezTo>
                  <a:pt x="25898" y="23388"/>
                  <a:pt x="25926" y="23443"/>
                  <a:pt x="25944" y="23482"/>
                </a:cubicBezTo>
                <a:cubicBezTo>
                  <a:pt x="25963" y="23521"/>
                  <a:pt x="25971" y="23541"/>
                  <a:pt x="25971" y="23541"/>
                </a:cubicBezTo>
                <a:cubicBezTo>
                  <a:pt x="25971" y="23541"/>
                  <a:pt x="25916" y="23468"/>
                  <a:pt x="25808" y="23353"/>
                </a:cubicBezTo>
                <a:cubicBezTo>
                  <a:pt x="25702" y="23237"/>
                  <a:pt x="25534" y="23092"/>
                  <a:pt x="25313" y="22952"/>
                </a:cubicBezTo>
                <a:cubicBezTo>
                  <a:pt x="25091" y="22812"/>
                  <a:pt x="24812" y="22686"/>
                  <a:pt x="24502" y="22583"/>
                </a:cubicBezTo>
                <a:cubicBezTo>
                  <a:pt x="24425" y="22557"/>
                  <a:pt x="24345" y="22532"/>
                  <a:pt x="24264" y="22509"/>
                </a:cubicBezTo>
                <a:cubicBezTo>
                  <a:pt x="24225" y="22498"/>
                  <a:pt x="24178" y="22483"/>
                  <a:pt x="24144" y="22477"/>
                </a:cubicBezTo>
                <a:lnTo>
                  <a:pt x="24016" y="22444"/>
                </a:lnTo>
                <a:cubicBezTo>
                  <a:pt x="23928" y="22421"/>
                  <a:pt x="23844" y="22403"/>
                  <a:pt x="23762" y="22388"/>
                </a:cubicBezTo>
                <a:cubicBezTo>
                  <a:pt x="23680" y="22369"/>
                  <a:pt x="23595" y="22357"/>
                  <a:pt x="23509" y="22346"/>
                </a:cubicBezTo>
                <a:cubicBezTo>
                  <a:pt x="23341" y="22319"/>
                  <a:pt x="23174" y="22313"/>
                  <a:pt x="23011" y="22309"/>
                </a:cubicBezTo>
                <a:cubicBezTo>
                  <a:pt x="22850" y="22314"/>
                  <a:pt x="22692" y="22321"/>
                  <a:pt x="22542" y="22348"/>
                </a:cubicBezTo>
                <a:cubicBezTo>
                  <a:pt x="22392" y="22369"/>
                  <a:pt x="22252" y="22411"/>
                  <a:pt x="22117" y="22454"/>
                </a:cubicBezTo>
                <a:cubicBezTo>
                  <a:pt x="22050" y="22477"/>
                  <a:pt x="21986" y="22505"/>
                  <a:pt x="21925" y="22530"/>
                </a:cubicBezTo>
                <a:cubicBezTo>
                  <a:pt x="21863" y="22560"/>
                  <a:pt x="21804" y="22588"/>
                  <a:pt x="21747" y="22616"/>
                </a:cubicBezTo>
                <a:cubicBezTo>
                  <a:pt x="21692" y="22648"/>
                  <a:pt x="21636" y="22677"/>
                  <a:pt x="21584" y="22703"/>
                </a:cubicBezTo>
                <a:cubicBezTo>
                  <a:pt x="21533" y="22733"/>
                  <a:pt x="21486" y="22763"/>
                  <a:pt x="21437" y="22787"/>
                </a:cubicBezTo>
                <a:cubicBezTo>
                  <a:pt x="21343" y="22843"/>
                  <a:pt x="21260" y="22891"/>
                  <a:pt x="21192" y="22930"/>
                </a:cubicBezTo>
                <a:cubicBezTo>
                  <a:pt x="21057" y="23014"/>
                  <a:pt x="20969" y="23058"/>
                  <a:pt x="20969" y="23058"/>
                </a:cubicBezTo>
                <a:cubicBezTo>
                  <a:pt x="20969" y="23058"/>
                  <a:pt x="21008" y="22971"/>
                  <a:pt x="21095" y="22831"/>
                </a:cubicBezTo>
                <a:cubicBezTo>
                  <a:pt x="21145" y="22767"/>
                  <a:pt x="21198" y="22679"/>
                  <a:pt x="21276" y="22596"/>
                </a:cubicBezTo>
                <a:cubicBezTo>
                  <a:pt x="21350" y="22507"/>
                  <a:pt x="21444" y="22416"/>
                  <a:pt x="21553" y="22322"/>
                </a:cubicBezTo>
                <a:cubicBezTo>
                  <a:pt x="21609" y="22279"/>
                  <a:pt x="21670" y="22233"/>
                  <a:pt x="21735" y="22188"/>
                </a:cubicBezTo>
                <a:cubicBezTo>
                  <a:pt x="21804" y="22149"/>
                  <a:pt x="21874" y="22106"/>
                  <a:pt x="21949" y="22067"/>
                </a:cubicBezTo>
                <a:cubicBezTo>
                  <a:pt x="22099" y="21992"/>
                  <a:pt x="22270" y="21919"/>
                  <a:pt x="22452" y="21883"/>
                </a:cubicBezTo>
                <a:cubicBezTo>
                  <a:pt x="22612" y="21843"/>
                  <a:pt x="22783" y="21829"/>
                  <a:pt x="22954" y="21829"/>
                </a:cubicBezTo>
                <a:close/>
                <a:moveTo>
                  <a:pt x="31043" y="637"/>
                </a:moveTo>
                <a:lnTo>
                  <a:pt x="31397" y="755"/>
                </a:lnTo>
                <a:lnTo>
                  <a:pt x="26793" y="14564"/>
                </a:lnTo>
                <a:cubicBezTo>
                  <a:pt x="26793" y="14564"/>
                  <a:pt x="26917" y="14570"/>
                  <a:pt x="27115" y="14570"/>
                </a:cubicBezTo>
                <a:cubicBezTo>
                  <a:pt x="27299" y="14570"/>
                  <a:pt x="27547" y="14565"/>
                  <a:pt x="27816" y="14547"/>
                </a:cubicBezTo>
                <a:cubicBezTo>
                  <a:pt x="27816" y="14547"/>
                  <a:pt x="28219" y="14627"/>
                  <a:pt x="28780" y="14815"/>
                </a:cubicBezTo>
                <a:cubicBezTo>
                  <a:pt x="29425" y="15030"/>
                  <a:pt x="30277" y="15383"/>
                  <a:pt x="30976" y="15911"/>
                </a:cubicBezTo>
                <a:cubicBezTo>
                  <a:pt x="30800" y="15976"/>
                  <a:pt x="30671" y="16278"/>
                  <a:pt x="30605" y="16643"/>
                </a:cubicBezTo>
                <a:cubicBezTo>
                  <a:pt x="30533" y="16565"/>
                  <a:pt x="30457" y="16489"/>
                  <a:pt x="30375" y="16413"/>
                </a:cubicBezTo>
                <a:cubicBezTo>
                  <a:pt x="30163" y="16224"/>
                  <a:pt x="29919" y="16055"/>
                  <a:pt x="29666" y="15903"/>
                </a:cubicBezTo>
                <a:cubicBezTo>
                  <a:pt x="29163" y="15600"/>
                  <a:pt x="28626" y="15377"/>
                  <a:pt x="28220" y="15225"/>
                </a:cubicBezTo>
                <a:cubicBezTo>
                  <a:pt x="27813" y="15076"/>
                  <a:pt x="27535" y="15001"/>
                  <a:pt x="27535" y="15001"/>
                </a:cubicBezTo>
                <a:lnTo>
                  <a:pt x="27535" y="15001"/>
                </a:lnTo>
                <a:cubicBezTo>
                  <a:pt x="27535" y="15001"/>
                  <a:pt x="27804" y="15105"/>
                  <a:pt x="28188" y="15300"/>
                </a:cubicBezTo>
                <a:cubicBezTo>
                  <a:pt x="28571" y="15494"/>
                  <a:pt x="29074" y="15776"/>
                  <a:pt x="29520" y="16119"/>
                </a:cubicBezTo>
                <a:cubicBezTo>
                  <a:pt x="29744" y="16291"/>
                  <a:pt x="29954" y="16478"/>
                  <a:pt x="30123" y="16669"/>
                </a:cubicBezTo>
                <a:cubicBezTo>
                  <a:pt x="30208" y="16764"/>
                  <a:pt x="30284" y="16861"/>
                  <a:pt x="30346" y="16956"/>
                </a:cubicBezTo>
                <a:lnTo>
                  <a:pt x="30362" y="16981"/>
                </a:lnTo>
                <a:cubicBezTo>
                  <a:pt x="29942" y="16472"/>
                  <a:pt x="29383" y="16052"/>
                  <a:pt x="28787" y="15739"/>
                </a:cubicBezTo>
                <a:cubicBezTo>
                  <a:pt x="28129" y="15390"/>
                  <a:pt x="27431" y="15150"/>
                  <a:pt x="26781" y="14948"/>
                </a:cubicBezTo>
                <a:cubicBezTo>
                  <a:pt x="26452" y="14848"/>
                  <a:pt x="26140" y="14756"/>
                  <a:pt x="25830" y="14685"/>
                </a:cubicBezTo>
                <a:cubicBezTo>
                  <a:pt x="25522" y="14618"/>
                  <a:pt x="25230" y="14560"/>
                  <a:pt x="24957" y="14525"/>
                </a:cubicBezTo>
                <a:cubicBezTo>
                  <a:pt x="24684" y="14485"/>
                  <a:pt x="24431" y="14477"/>
                  <a:pt x="24209" y="14470"/>
                </a:cubicBezTo>
                <a:cubicBezTo>
                  <a:pt x="24184" y="14470"/>
                  <a:pt x="24160" y="14470"/>
                  <a:pt x="24136" y="14470"/>
                </a:cubicBezTo>
                <a:cubicBezTo>
                  <a:pt x="23943" y="14470"/>
                  <a:pt x="23774" y="14479"/>
                  <a:pt x="23632" y="14498"/>
                </a:cubicBezTo>
                <a:cubicBezTo>
                  <a:pt x="23473" y="14519"/>
                  <a:pt x="23350" y="14541"/>
                  <a:pt x="23268" y="14566"/>
                </a:cubicBezTo>
                <a:cubicBezTo>
                  <a:pt x="23186" y="14588"/>
                  <a:pt x="23144" y="14606"/>
                  <a:pt x="23144" y="14606"/>
                </a:cubicBezTo>
                <a:cubicBezTo>
                  <a:pt x="23144" y="14606"/>
                  <a:pt x="23316" y="14566"/>
                  <a:pt x="23622" y="14566"/>
                </a:cubicBezTo>
                <a:cubicBezTo>
                  <a:pt x="23627" y="14566"/>
                  <a:pt x="23632" y="14566"/>
                  <a:pt x="23637" y="14566"/>
                </a:cubicBezTo>
                <a:cubicBezTo>
                  <a:pt x="23795" y="14566"/>
                  <a:pt x="23985" y="14579"/>
                  <a:pt x="24202" y="14599"/>
                </a:cubicBezTo>
                <a:cubicBezTo>
                  <a:pt x="24420" y="14626"/>
                  <a:pt x="24663" y="14662"/>
                  <a:pt x="24926" y="14719"/>
                </a:cubicBezTo>
                <a:cubicBezTo>
                  <a:pt x="25189" y="14768"/>
                  <a:pt x="25471" y="14842"/>
                  <a:pt x="25767" y="14927"/>
                </a:cubicBezTo>
                <a:cubicBezTo>
                  <a:pt x="25913" y="14971"/>
                  <a:pt x="26065" y="15018"/>
                  <a:pt x="26219" y="15068"/>
                </a:cubicBezTo>
                <a:cubicBezTo>
                  <a:pt x="26371" y="15119"/>
                  <a:pt x="26535" y="15171"/>
                  <a:pt x="26691" y="15229"/>
                </a:cubicBezTo>
                <a:cubicBezTo>
                  <a:pt x="27328" y="15453"/>
                  <a:pt x="27996" y="15714"/>
                  <a:pt x="28606" y="16071"/>
                </a:cubicBezTo>
                <a:cubicBezTo>
                  <a:pt x="29214" y="16425"/>
                  <a:pt x="29759" y="16877"/>
                  <a:pt x="30124" y="17402"/>
                </a:cubicBezTo>
                <a:cubicBezTo>
                  <a:pt x="30494" y="17924"/>
                  <a:pt x="30671" y="18506"/>
                  <a:pt x="30721" y="19011"/>
                </a:cubicBezTo>
                <a:cubicBezTo>
                  <a:pt x="30741" y="19137"/>
                  <a:pt x="30735" y="19260"/>
                  <a:pt x="30745" y="19376"/>
                </a:cubicBezTo>
                <a:cubicBezTo>
                  <a:pt x="30745" y="19494"/>
                  <a:pt x="30739" y="19604"/>
                  <a:pt x="30738" y="19709"/>
                </a:cubicBezTo>
                <a:cubicBezTo>
                  <a:pt x="30727" y="19812"/>
                  <a:pt x="30719" y="19910"/>
                  <a:pt x="30711" y="20000"/>
                </a:cubicBezTo>
                <a:cubicBezTo>
                  <a:pt x="30706" y="20036"/>
                  <a:pt x="30700" y="20070"/>
                  <a:pt x="30695" y="20101"/>
                </a:cubicBezTo>
                <a:cubicBezTo>
                  <a:pt x="30695" y="20074"/>
                  <a:pt x="30698" y="20049"/>
                  <a:pt x="30698" y="20022"/>
                </a:cubicBezTo>
                <a:cubicBezTo>
                  <a:pt x="30692" y="19873"/>
                  <a:pt x="30700" y="19729"/>
                  <a:pt x="30686" y="19585"/>
                </a:cubicBezTo>
                <a:cubicBezTo>
                  <a:pt x="30678" y="19444"/>
                  <a:pt x="30666" y="19309"/>
                  <a:pt x="30645" y="19180"/>
                </a:cubicBezTo>
                <a:cubicBezTo>
                  <a:pt x="30632" y="19051"/>
                  <a:pt x="30600" y="18931"/>
                  <a:pt x="30577" y="18823"/>
                </a:cubicBezTo>
                <a:cubicBezTo>
                  <a:pt x="30546" y="18712"/>
                  <a:pt x="30518" y="18614"/>
                  <a:pt x="30483" y="18528"/>
                </a:cubicBezTo>
                <a:cubicBezTo>
                  <a:pt x="30452" y="18442"/>
                  <a:pt x="30416" y="18370"/>
                  <a:pt x="30384" y="18314"/>
                </a:cubicBezTo>
                <a:cubicBezTo>
                  <a:pt x="30322" y="18200"/>
                  <a:pt x="30268" y="18146"/>
                  <a:pt x="30268" y="18146"/>
                </a:cubicBezTo>
                <a:lnTo>
                  <a:pt x="30268" y="18146"/>
                </a:lnTo>
                <a:cubicBezTo>
                  <a:pt x="30268" y="18146"/>
                  <a:pt x="30312" y="18206"/>
                  <a:pt x="30357" y="18327"/>
                </a:cubicBezTo>
                <a:cubicBezTo>
                  <a:pt x="30378" y="18387"/>
                  <a:pt x="30404" y="18461"/>
                  <a:pt x="30420" y="18549"/>
                </a:cubicBezTo>
                <a:cubicBezTo>
                  <a:pt x="30443" y="18635"/>
                  <a:pt x="30453" y="18735"/>
                  <a:pt x="30467" y="18843"/>
                </a:cubicBezTo>
                <a:cubicBezTo>
                  <a:pt x="30472" y="18951"/>
                  <a:pt x="30487" y="19068"/>
                  <a:pt x="30483" y="19193"/>
                </a:cubicBezTo>
                <a:cubicBezTo>
                  <a:pt x="30484" y="19317"/>
                  <a:pt x="30476" y="19448"/>
                  <a:pt x="30464" y="19584"/>
                </a:cubicBezTo>
                <a:cubicBezTo>
                  <a:pt x="30457" y="19718"/>
                  <a:pt x="30431" y="19859"/>
                  <a:pt x="30413" y="19999"/>
                </a:cubicBezTo>
                <a:cubicBezTo>
                  <a:pt x="30392" y="20140"/>
                  <a:pt x="30359" y="20282"/>
                  <a:pt x="30332" y="20423"/>
                </a:cubicBezTo>
                <a:cubicBezTo>
                  <a:pt x="30303" y="20564"/>
                  <a:pt x="30264" y="20705"/>
                  <a:pt x="30230" y="20844"/>
                </a:cubicBezTo>
                <a:cubicBezTo>
                  <a:pt x="30197" y="20981"/>
                  <a:pt x="30150" y="21115"/>
                  <a:pt x="30114" y="21246"/>
                </a:cubicBezTo>
                <a:cubicBezTo>
                  <a:pt x="30041" y="21506"/>
                  <a:pt x="29943" y="21745"/>
                  <a:pt x="29876" y="21949"/>
                </a:cubicBezTo>
                <a:cubicBezTo>
                  <a:pt x="29841" y="22052"/>
                  <a:pt x="29801" y="22143"/>
                  <a:pt x="29768" y="22227"/>
                </a:cubicBezTo>
                <a:cubicBezTo>
                  <a:pt x="29751" y="22275"/>
                  <a:pt x="29732" y="22317"/>
                  <a:pt x="29717" y="22358"/>
                </a:cubicBezTo>
                <a:lnTo>
                  <a:pt x="28392" y="23070"/>
                </a:lnTo>
                <a:lnTo>
                  <a:pt x="29043" y="23088"/>
                </a:lnTo>
                <a:lnTo>
                  <a:pt x="27337" y="23927"/>
                </a:lnTo>
                <a:lnTo>
                  <a:pt x="28438" y="23831"/>
                </a:lnTo>
                <a:lnTo>
                  <a:pt x="27046" y="24318"/>
                </a:lnTo>
                <a:cubicBezTo>
                  <a:pt x="26879" y="22792"/>
                  <a:pt x="26237" y="21902"/>
                  <a:pt x="24543" y="21338"/>
                </a:cubicBezTo>
                <a:cubicBezTo>
                  <a:pt x="23999" y="21156"/>
                  <a:pt x="23521" y="21067"/>
                  <a:pt x="23089" y="21067"/>
                </a:cubicBezTo>
                <a:cubicBezTo>
                  <a:pt x="22177" y="21067"/>
                  <a:pt x="21467" y="21463"/>
                  <a:pt x="20755" y="22224"/>
                </a:cubicBezTo>
                <a:lnTo>
                  <a:pt x="19673" y="20613"/>
                </a:lnTo>
                <a:cubicBezTo>
                  <a:pt x="19627" y="20771"/>
                  <a:pt x="19576" y="20952"/>
                  <a:pt x="19533" y="21147"/>
                </a:cubicBezTo>
                <a:cubicBezTo>
                  <a:pt x="19485" y="21358"/>
                  <a:pt x="19442" y="21586"/>
                  <a:pt x="19414" y="21817"/>
                </a:cubicBezTo>
                <a:cubicBezTo>
                  <a:pt x="19395" y="21933"/>
                  <a:pt x="19391" y="22047"/>
                  <a:pt x="19380" y="22161"/>
                </a:cubicBezTo>
                <a:cubicBezTo>
                  <a:pt x="19372" y="22275"/>
                  <a:pt x="19373" y="22388"/>
                  <a:pt x="19371" y="22497"/>
                </a:cubicBezTo>
                <a:cubicBezTo>
                  <a:pt x="19373" y="22605"/>
                  <a:pt x="19380" y="22710"/>
                  <a:pt x="19385" y="22811"/>
                </a:cubicBezTo>
                <a:cubicBezTo>
                  <a:pt x="19400" y="22909"/>
                  <a:pt x="19414" y="23003"/>
                  <a:pt x="19426" y="23089"/>
                </a:cubicBezTo>
                <a:cubicBezTo>
                  <a:pt x="19444" y="23175"/>
                  <a:pt x="19467" y="23251"/>
                  <a:pt x="19485" y="23321"/>
                </a:cubicBezTo>
                <a:cubicBezTo>
                  <a:pt x="19499" y="23391"/>
                  <a:pt x="19528" y="23446"/>
                  <a:pt x="19546" y="23496"/>
                </a:cubicBezTo>
                <a:cubicBezTo>
                  <a:pt x="19585" y="23591"/>
                  <a:pt x="19608" y="23646"/>
                  <a:pt x="19608" y="23646"/>
                </a:cubicBezTo>
                <a:cubicBezTo>
                  <a:pt x="19608" y="23646"/>
                  <a:pt x="19579" y="23596"/>
                  <a:pt x="19526" y="23505"/>
                </a:cubicBezTo>
                <a:cubicBezTo>
                  <a:pt x="19501" y="23459"/>
                  <a:pt x="19465" y="23408"/>
                  <a:pt x="19439" y="23339"/>
                </a:cubicBezTo>
                <a:cubicBezTo>
                  <a:pt x="19412" y="23271"/>
                  <a:pt x="19377" y="23196"/>
                  <a:pt x="19346" y="23110"/>
                </a:cubicBezTo>
                <a:cubicBezTo>
                  <a:pt x="19321" y="23023"/>
                  <a:pt x="19294" y="22929"/>
                  <a:pt x="19266" y="22831"/>
                </a:cubicBezTo>
                <a:cubicBezTo>
                  <a:pt x="19247" y="22730"/>
                  <a:pt x="19224" y="22623"/>
                  <a:pt x="19205" y="22510"/>
                </a:cubicBezTo>
                <a:cubicBezTo>
                  <a:pt x="19193" y="22397"/>
                  <a:pt x="19176" y="22282"/>
                  <a:pt x="19169" y="22162"/>
                </a:cubicBezTo>
                <a:cubicBezTo>
                  <a:pt x="19164" y="22045"/>
                  <a:pt x="19152" y="21922"/>
                  <a:pt x="19153" y="21801"/>
                </a:cubicBezTo>
                <a:cubicBezTo>
                  <a:pt x="19150" y="21559"/>
                  <a:pt x="19162" y="21318"/>
                  <a:pt x="19180" y="21092"/>
                </a:cubicBezTo>
                <a:cubicBezTo>
                  <a:pt x="19199" y="20865"/>
                  <a:pt x="19227" y="20656"/>
                  <a:pt x="19254" y="20476"/>
                </a:cubicBezTo>
                <a:cubicBezTo>
                  <a:pt x="19279" y="20321"/>
                  <a:pt x="19303" y="20190"/>
                  <a:pt x="19324" y="20089"/>
                </a:cubicBezTo>
                <a:lnTo>
                  <a:pt x="19216" y="19930"/>
                </a:lnTo>
                <a:cubicBezTo>
                  <a:pt x="19216" y="19930"/>
                  <a:pt x="19197" y="20019"/>
                  <a:pt x="19164" y="20172"/>
                </a:cubicBezTo>
                <a:cubicBezTo>
                  <a:pt x="19132" y="20327"/>
                  <a:pt x="19091" y="20544"/>
                  <a:pt x="19051" y="20805"/>
                </a:cubicBezTo>
                <a:cubicBezTo>
                  <a:pt x="19032" y="20935"/>
                  <a:pt x="19015" y="21076"/>
                  <a:pt x="18999" y="21226"/>
                </a:cubicBezTo>
                <a:cubicBezTo>
                  <a:pt x="18982" y="21375"/>
                  <a:pt x="18976" y="21531"/>
                  <a:pt x="18965" y="21692"/>
                </a:cubicBezTo>
                <a:cubicBezTo>
                  <a:pt x="18957" y="21853"/>
                  <a:pt x="18962" y="22020"/>
                  <a:pt x="18968" y="22188"/>
                </a:cubicBezTo>
                <a:cubicBezTo>
                  <a:pt x="18976" y="22356"/>
                  <a:pt x="18989" y="22524"/>
                  <a:pt x="19016" y="22691"/>
                </a:cubicBezTo>
                <a:cubicBezTo>
                  <a:pt x="19038" y="22859"/>
                  <a:pt x="19075" y="23022"/>
                  <a:pt x="19118" y="23182"/>
                </a:cubicBezTo>
                <a:cubicBezTo>
                  <a:pt x="19138" y="23262"/>
                  <a:pt x="19166" y="23337"/>
                  <a:pt x="19189" y="23417"/>
                </a:cubicBezTo>
                <a:cubicBezTo>
                  <a:pt x="19216" y="23492"/>
                  <a:pt x="19246" y="23567"/>
                  <a:pt x="19273" y="23641"/>
                </a:cubicBezTo>
                <a:cubicBezTo>
                  <a:pt x="19306" y="23713"/>
                  <a:pt x="19338" y="23784"/>
                  <a:pt x="19371" y="23853"/>
                </a:cubicBezTo>
                <a:cubicBezTo>
                  <a:pt x="19405" y="23920"/>
                  <a:pt x="19440" y="23987"/>
                  <a:pt x="19474" y="24050"/>
                </a:cubicBezTo>
                <a:cubicBezTo>
                  <a:pt x="19549" y="24175"/>
                  <a:pt x="19623" y="24295"/>
                  <a:pt x="19701" y="24398"/>
                </a:cubicBezTo>
                <a:cubicBezTo>
                  <a:pt x="19777" y="24503"/>
                  <a:pt x="19851" y="24597"/>
                  <a:pt x="19921" y="24679"/>
                </a:cubicBezTo>
                <a:cubicBezTo>
                  <a:pt x="19995" y="24755"/>
                  <a:pt x="20051" y="24833"/>
                  <a:pt x="20106" y="24887"/>
                </a:cubicBezTo>
                <a:cubicBezTo>
                  <a:pt x="20217" y="24997"/>
                  <a:pt x="20278" y="25067"/>
                  <a:pt x="20278" y="25067"/>
                </a:cubicBezTo>
                <a:cubicBezTo>
                  <a:pt x="20278" y="25067"/>
                  <a:pt x="20196" y="25029"/>
                  <a:pt x="20053" y="24955"/>
                </a:cubicBezTo>
                <a:cubicBezTo>
                  <a:pt x="19982" y="24919"/>
                  <a:pt x="19902" y="24865"/>
                  <a:pt x="19808" y="24802"/>
                </a:cubicBezTo>
                <a:cubicBezTo>
                  <a:pt x="19717" y="24738"/>
                  <a:pt x="19615" y="24660"/>
                  <a:pt x="19514" y="24565"/>
                </a:cubicBezTo>
                <a:cubicBezTo>
                  <a:pt x="19465" y="24516"/>
                  <a:pt x="19412" y="24465"/>
                  <a:pt x="19358" y="24412"/>
                </a:cubicBezTo>
                <a:cubicBezTo>
                  <a:pt x="19310" y="24355"/>
                  <a:pt x="19259" y="24295"/>
                  <a:pt x="19205" y="24232"/>
                </a:cubicBezTo>
                <a:cubicBezTo>
                  <a:pt x="19158" y="24167"/>
                  <a:pt x="19110" y="24100"/>
                  <a:pt x="19059" y="24030"/>
                </a:cubicBezTo>
                <a:cubicBezTo>
                  <a:pt x="19012" y="23960"/>
                  <a:pt x="18972" y="23882"/>
                  <a:pt x="18927" y="23806"/>
                </a:cubicBezTo>
                <a:cubicBezTo>
                  <a:pt x="18848" y="23647"/>
                  <a:pt x="18768" y="23480"/>
                  <a:pt x="18714" y="23302"/>
                </a:cubicBezTo>
                <a:cubicBezTo>
                  <a:pt x="18656" y="23124"/>
                  <a:pt x="18613" y="22940"/>
                  <a:pt x="18586" y="22753"/>
                </a:cubicBezTo>
                <a:cubicBezTo>
                  <a:pt x="18559" y="22566"/>
                  <a:pt x="18546" y="22378"/>
                  <a:pt x="18547" y="22194"/>
                </a:cubicBezTo>
                <a:cubicBezTo>
                  <a:pt x="18547" y="22009"/>
                  <a:pt x="18565" y="21831"/>
                  <a:pt x="18586" y="21657"/>
                </a:cubicBezTo>
                <a:cubicBezTo>
                  <a:pt x="18612" y="21469"/>
                  <a:pt x="18648" y="21291"/>
                  <a:pt x="18692" y="21126"/>
                </a:cubicBezTo>
                <a:lnTo>
                  <a:pt x="8094" y="16655"/>
                </a:lnTo>
                <a:lnTo>
                  <a:pt x="15590" y="20570"/>
                </a:lnTo>
                <a:lnTo>
                  <a:pt x="2558" y="14384"/>
                </a:lnTo>
                <a:lnTo>
                  <a:pt x="2558" y="14384"/>
                </a:lnTo>
                <a:lnTo>
                  <a:pt x="19217" y="19926"/>
                </a:lnTo>
                <a:lnTo>
                  <a:pt x="20112" y="17239"/>
                </a:lnTo>
                <a:cubicBezTo>
                  <a:pt x="20123" y="17214"/>
                  <a:pt x="20139" y="17177"/>
                  <a:pt x="20159" y="17128"/>
                </a:cubicBezTo>
                <a:cubicBezTo>
                  <a:pt x="20178" y="17083"/>
                  <a:pt x="20200" y="17027"/>
                  <a:pt x="20226" y="16963"/>
                </a:cubicBezTo>
                <a:cubicBezTo>
                  <a:pt x="20250" y="16897"/>
                  <a:pt x="20286" y="16830"/>
                  <a:pt x="20324" y="16752"/>
                </a:cubicBezTo>
                <a:cubicBezTo>
                  <a:pt x="20364" y="16678"/>
                  <a:pt x="20398" y="16591"/>
                  <a:pt x="20446" y="16509"/>
                </a:cubicBezTo>
                <a:cubicBezTo>
                  <a:pt x="20495" y="16425"/>
                  <a:pt x="20546" y="16336"/>
                  <a:pt x="20597" y="16246"/>
                </a:cubicBezTo>
                <a:cubicBezTo>
                  <a:pt x="20656" y="16158"/>
                  <a:pt x="20717" y="16067"/>
                  <a:pt x="20781" y="15976"/>
                </a:cubicBezTo>
                <a:cubicBezTo>
                  <a:pt x="20850" y="15890"/>
                  <a:pt x="20915" y="15797"/>
                  <a:pt x="20986" y="15710"/>
                </a:cubicBezTo>
                <a:cubicBezTo>
                  <a:pt x="21063" y="15628"/>
                  <a:pt x="21132" y="15536"/>
                  <a:pt x="21213" y="15461"/>
                </a:cubicBezTo>
                <a:cubicBezTo>
                  <a:pt x="21291" y="15381"/>
                  <a:pt x="21369" y="15304"/>
                  <a:pt x="21449" y="15237"/>
                </a:cubicBezTo>
                <a:cubicBezTo>
                  <a:pt x="21527" y="15163"/>
                  <a:pt x="21610" y="15104"/>
                  <a:pt x="21687" y="15040"/>
                </a:cubicBezTo>
                <a:cubicBezTo>
                  <a:pt x="21765" y="14983"/>
                  <a:pt x="21837" y="14924"/>
                  <a:pt x="21909" y="14876"/>
                </a:cubicBezTo>
                <a:cubicBezTo>
                  <a:pt x="21978" y="14825"/>
                  <a:pt x="22043" y="14778"/>
                  <a:pt x="22101" y="14740"/>
                </a:cubicBezTo>
                <a:cubicBezTo>
                  <a:pt x="22160" y="14700"/>
                  <a:pt x="22212" y="14664"/>
                  <a:pt x="22254" y="14635"/>
                </a:cubicBezTo>
                <a:cubicBezTo>
                  <a:pt x="22341" y="14580"/>
                  <a:pt x="22392" y="14548"/>
                  <a:pt x="22392" y="14548"/>
                </a:cubicBezTo>
                <a:lnTo>
                  <a:pt x="22392" y="14548"/>
                </a:lnTo>
                <a:cubicBezTo>
                  <a:pt x="22392" y="14548"/>
                  <a:pt x="22332" y="14549"/>
                  <a:pt x="22227" y="14574"/>
                </a:cubicBezTo>
                <a:cubicBezTo>
                  <a:pt x="22123" y="14594"/>
                  <a:pt x="21978" y="14637"/>
                  <a:pt x="21815" y="14713"/>
                </a:cubicBezTo>
                <a:cubicBezTo>
                  <a:pt x="21649" y="14787"/>
                  <a:pt x="21467" y="14896"/>
                  <a:pt x="21287" y="15032"/>
                </a:cubicBezTo>
                <a:cubicBezTo>
                  <a:pt x="21194" y="15097"/>
                  <a:pt x="21104" y="15173"/>
                  <a:pt x="21016" y="15252"/>
                </a:cubicBezTo>
                <a:cubicBezTo>
                  <a:pt x="20922" y="15327"/>
                  <a:pt x="20842" y="15418"/>
                  <a:pt x="20755" y="15502"/>
                </a:cubicBezTo>
                <a:cubicBezTo>
                  <a:pt x="20673" y="15590"/>
                  <a:pt x="20594" y="15683"/>
                  <a:pt x="20516" y="15774"/>
                </a:cubicBezTo>
                <a:cubicBezTo>
                  <a:pt x="20446" y="15871"/>
                  <a:pt x="20378" y="15965"/>
                  <a:pt x="20311" y="16058"/>
                </a:cubicBezTo>
                <a:cubicBezTo>
                  <a:pt x="20250" y="16154"/>
                  <a:pt x="20192" y="16247"/>
                  <a:pt x="20137" y="16336"/>
                </a:cubicBezTo>
                <a:cubicBezTo>
                  <a:pt x="20092" y="16408"/>
                  <a:pt x="20058" y="16481"/>
                  <a:pt x="20025" y="16548"/>
                </a:cubicBezTo>
                <a:cubicBezTo>
                  <a:pt x="19454" y="15923"/>
                  <a:pt x="19761" y="15347"/>
                  <a:pt x="19892" y="14955"/>
                </a:cubicBezTo>
                <a:cubicBezTo>
                  <a:pt x="20361" y="13544"/>
                  <a:pt x="21501" y="13133"/>
                  <a:pt x="22670" y="13133"/>
                </a:cubicBezTo>
                <a:cubicBezTo>
                  <a:pt x="23537" y="13133"/>
                  <a:pt x="24421" y="13359"/>
                  <a:pt x="25058" y="13572"/>
                </a:cubicBezTo>
                <a:cubicBezTo>
                  <a:pt x="25330" y="13662"/>
                  <a:pt x="25559" y="13750"/>
                  <a:pt x="25722" y="13818"/>
                </a:cubicBezTo>
                <a:cubicBezTo>
                  <a:pt x="25716" y="13850"/>
                  <a:pt x="25709" y="13885"/>
                  <a:pt x="25691" y="13916"/>
                </a:cubicBezTo>
                <a:cubicBezTo>
                  <a:pt x="25677" y="13949"/>
                  <a:pt x="25665" y="13985"/>
                  <a:pt x="25639" y="14016"/>
                </a:cubicBezTo>
                <a:cubicBezTo>
                  <a:pt x="25628" y="14032"/>
                  <a:pt x="25616" y="14050"/>
                  <a:pt x="25606" y="14066"/>
                </a:cubicBezTo>
                <a:lnTo>
                  <a:pt x="25561" y="14110"/>
                </a:lnTo>
                <a:cubicBezTo>
                  <a:pt x="25532" y="14144"/>
                  <a:pt x="25491" y="14164"/>
                  <a:pt x="25455" y="14192"/>
                </a:cubicBezTo>
                <a:cubicBezTo>
                  <a:pt x="25415" y="14214"/>
                  <a:pt x="25373" y="14238"/>
                  <a:pt x="25329" y="14253"/>
                </a:cubicBezTo>
                <a:cubicBezTo>
                  <a:pt x="25283" y="14270"/>
                  <a:pt x="25240" y="14285"/>
                  <a:pt x="25195" y="14293"/>
                </a:cubicBezTo>
                <a:cubicBezTo>
                  <a:pt x="25105" y="14314"/>
                  <a:pt x="25017" y="14321"/>
                  <a:pt x="24939" y="14327"/>
                </a:cubicBezTo>
                <a:cubicBezTo>
                  <a:pt x="24919" y="14327"/>
                  <a:pt x="24900" y="14328"/>
                  <a:pt x="24881" y="14328"/>
                </a:cubicBezTo>
                <a:cubicBezTo>
                  <a:pt x="24761" y="14328"/>
                  <a:pt x="24683" y="14314"/>
                  <a:pt x="24683" y="14314"/>
                </a:cubicBezTo>
                <a:lnTo>
                  <a:pt x="24683" y="14314"/>
                </a:lnTo>
                <a:cubicBezTo>
                  <a:pt x="24683" y="14314"/>
                  <a:pt x="24780" y="14352"/>
                  <a:pt x="24934" y="14380"/>
                </a:cubicBezTo>
                <a:cubicBezTo>
                  <a:pt x="25007" y="14393"/>
                  <a:pt x="25094" y="14404"/>
                  <a:pt x="25189" y="14404"/>
                </a:cubicBezTo>
                <a:cubicBezTo>
                  <a:pt x="25296" y="14404"/>
                  <a:pt x="25411" y="14390"/>
                  <a:pt x="25528" y="14352"/>
                </a:cubicBezTo>
                <a:cubicBezTo>
                  <a:pt x="25579" y="14328"/>
                  <a:pt x="25636" y="14312"/>
                  <a:pt x="25685" y="14277"/>
                </a:cubicBezTo>
                <a:lnTo>
                  <a:pt x="25759" y="14230"/>
                </a:lnTo>
                <a:cubicBezTo>
                  <a:pt x="25780" y="14210"/>
                  <a:pt x="25800" y="14191"/>
                  <a:pt x="25823" y="14171"/>
                </a:cubicBezTo>
                <a:cubicBezTo>
                  <a:pt x="25867" y="14133"/>
                  <a:pt x="25898" y="14089"/>
                  <a:pt x="25928" y="14045"/>
                </a:cubicBezTo>
                <a:cubicBezTo>
                  <a:pt x="25959" y="14008"/>
                  <a:pt x="25978" y="13969"/>
                  <a:pt x="25994" y="13932"/>
                </a:cubicBezTo>
                <a:lnTo>
                  <a:pt x="25995" y="13932"/>
                </a:lnTo>
                <a:lnTo>
                  <a:pt x="26000" y="13921"/>
                </a:lnTo>
                <a:cubicBezTo>
                  <a:pt x="26000" y="13918"/>
                  <a:pt x="26002" y="13917"/>
                  <a:pt x="26002" y="13917"/>
                </a:cubicBezTo>
                <a:cubicBezTo>
                  <a:pt x="26019" y="13877"/>
                  <a:pt x="26042" y="13838"/>
                  <a:pt x="26051" y="13803"/>
                </a:cubicBezTo>
                <a:cubicBezTo>
                  <a:pt x="26058" y="13781"/>
                  <a:pt x="26062" y="13764"/>
                  <a:pt x="26068" y="13746"/>
                </a:cubicBezTo>
                <a:lnTo>
                  <a:pt x="31043" y="637"/>
                </a:lnTo>
                <a:close/>
                <a:moveTo>
                  <a:pt x="29598" y="23387"/>
                </a:moveTo>
                <a:lnTo>
                  <a:pt x="29598" y="23387"/>
                </a:lnTo>
                <a:cubicBezTo>
                  <a:pt x="29598" y="23387"/>
                  <a:pt x="29537" y="23740"/>
                  <a:pt x="29343" y="24244"/>
                </a:cubicBezTo>
                <a:cubicBezTo>
                  <a:pt x="29242" y="24492"/>
                  <a:pt x="29114" y="24781"/>
                  <a:pt x="28936" y="25070"/>
                </a:cubicBezTo>
                <a:cubicBezTo>
                  <a:pt x="28760" y="25357"/>
                  <a:pt x="28545" y="25650"/>
                  <a:pt x="28289" y="25905"/>
                </a:cubicBezTo>
                <a:cubicBezTo>
                  <a:pt x="28161" y="26032"/>
                  <a:pt x="28021" y="26148"/>
                  <a:pt x="27879" y="26254"/>
                </a:cubicBezTo>
                <a:cubicBezTo>
                  <a:pt x="27737" y="26359"/>
                  <a:pt x="27585" y="26450"/>
                  <a:pt x="27436" y="26529"/>
                </a:cubicBezTo>
                <a:cubicBezTo>
                  <a:pt x="27358" y="26564"/>
                  <a:pt x="27285" y="26603"/>
                  <a:pt x="27209" y="26633"/>
                </a:cubicBezTo>
                <a:cubicBezTo>
                  <a:pt x="27132" y="26661"/>
                  <a:pt x="27059" y="26688"/>
                  <a:pt x="26986" y="26715"/>
                </a:cubicBezTo>
                <a:cubicBezTo>
                  <a:pt x="26912" y="26737"/>
                  <a:pt x="26840" y="26758"/>
                  <a:pt x="26770" y="26778"/>
                </a:cubicBezTo>
                <a:cubicBezTo>
                  <a:pt x="26699" y="26793"/>
                  <a:pt x="26630" y="26807"/>
                  <a:pt x="26563" y="26821"/>
                </a:cubicBezTo>
                <a:cubicBezTo>
                  <a:pt x="26430" y="26846"/>
                  <a:pt x="26308" y="26858"/>
                  <a:pt x="26199" y="26866"/>
                </a:cubicBezTo>
                <a:cubicBezTo>
                  <a:pt x="26114" y="26868"/>
                  <a:pt x="26036" y="26875"/>
                  <a:pt x="25969" y="26875"/>
                </a:cubicBezTo>
                <a:cubicBezTo>
                  <a:pt x="25951" y="26875"/>
                  <a:pt x="25934" y="26874"/>
                  <a:pt x="25917" y="26873"/>
                </a:cubicBezTo>
                <a:cubicBezTo>
                  <a:pt x="25761" y="26868"/>
                  <a:pt x="25671" y="26865"/>
                  <a:pt x="25671" y="26865"/>
                </a:cubicBezTo>
                <a:cubicBezTo>
                  <a:pt x="25671" y="26865"/>
                  <a:pt x="25757" y="26860"/>
                  <a:pt x="25913" y="26856"/>
                </a:cubicBezTo>
                <a:cubicBezTo>
                  <a:pt x="26070" y="26849"/>
                  <a:pt x="26292" y="26826"/>
                  <a:pt x="26551" y="26771"/>
                </a:cubicBezTo>
                <a:cubicBezTo>
                  <a:pt x="26615" y="26755"/>
                  <a:pt x="26684" y="26739"/>
                  <a:pt x="26752" y="26721"/>
                </a:cubicBezTo>
                <a:cubicBezTo>
                  <a:pt x="26822" y="26700"/>
                  <a:pt x="26891" y="26677"/>
                  <a:pt x="26965" y="26653"/>
                </a:cubicBezTo>
                <a:cubicBezTo>
                  <a:pt x="27034" y="26625"/>
                  <a:pt x="27107" y="26596"/>
                  <a:pt x="27181" y="26566"/>
                </a:cubicBezTo>
                <a:cubicBezTo>
                  <a:pt x="27253" y="26531"/>
                  <a:pt x="27326" y="26494"/>
                  <a:pt x="27401" y="26459"/>
                </a:cubicBezTo>
                <a:cubicBezTo>
                  <a:pt x="27545" y="26379"/>
                  <a:pt x="27691" y="26290"/>
                  <a:pt x="27831" y="26187"/>
                </a:cubicBezTo>
                <a:cubicBezTo>
                  <a:pt x="27970" y="26082"/>
                  <a:pt x="28105" y="25967"/>
                  <a:pt x="28227" y="25840"/>
                </a:cubicBezTo>
                <a:cubicBezTo>
                  <a:pt x="28481" y="25593"/>
                  <a:pt x="28696" y="25310"/>
                  <a:pt x="28873" y="25028"/>
                </a:cubicBezTo>
                <a:cubicBezTo>
                  <a:pt x="29051" y="24746"/>
                  <a:pt x="29192" y="24469"/>
                  <a:pt x="29297" y="24224"/>
                </a:cubicBezTo>
                <a:cubicBezTo>
                  <a:pt x="29512" y="23734"/>
                  <a:pt x="29598" y="23387"/>
                  <a:pt x="29598" y="23387"/>
                </a:cubicBezTo>
                <a:close/>
                <a:moveTo>
                  <a:pt x="33580" y="24707"/>
                </a:moveTo>
                <a:lnTo>
                  <a:pt x="46302" y="28942"/>
                </a:lnTo>
                <a:lnTo>
                  <a:pt x="32485" y="26152"/>
                </a:lnTo>
                <a:lnTo>
                  <a:pt x="40583" y="27468"/>
                </a:lnTo>
                <a:lnTo>
                  <a:pt x="33464" y="25701"/>
                </a:lnTo>
                <a:cubicBezTo>
                  <a:pt x="33578" y="25658"/>
                  <a:pt x="33657" y="25596"/>
                  <a:pt x="33686" y="25509"/>
                </a:cubicBezTo>
                <a:cubicBezTo>
                  <a:pt x="33813" y="25127"/>
                  <a:pt x="33761" y="24888"/>
                  <a:pt x="33580" y="24707"/>
                </a:cubicBezTo>
                <a:close/>
                <a:moveTo>
                  <a:pt x="30417" y="27440"/>
                </a:moveTo>
                <a:lnTo>
                  <a:pt x="30417" y="27440"/>
                </a:lnTo>
                <a:cubicBezTo>
                  <a:pt x="30417" y="27440"/>
                  <a:pt x="30678" y="27464"/>
                  <a:pt x="31130" y="27506"/>
                </a:cubicBezTo>
                <a:cubicBezTo>
                  <a:pt x="31584" y="27557"/>
                  <a:pt x="32234" y="27628"/>
                  <a:pt x="33007" y="27735"/>
                </a:cubicBezTo>
                <a:cubicBezTo>
                  <a:pt x="33396" y="27793"/>
                  <a:pt x="33813" y="27853"/>
                  <a:pt x="34258" y="27917"/>
                </a:cubicBezTo>
                <a:cubicBezTo>
                  <a:pt x="34701" y="27986"/>
                  <a:pt x="35170" y="28053"/>
                  <a:pt x="35652" y="28137"/>
                </a:cubicBezTo>
                <a:cubicBezTo>
                  <a:pt x="36616" y="28297"/>
                  <a:pt x="37643" y="28476"/>
                  <a:pt x="38669" y="28660"/>
                </a:cubicBezTo>
                <a:cubicBezTo>
                  <a:pt x="39695" y="28854"/>
                  <a:pt x="40718" y="29054"/>
                  <a:pt x="41677" y="29249"/>
                </a:cubicBezTo>
                <a:cubicBezTo>
                  <a:pt x="42636" y="29443"/>
                  <a:pt x="43528" y="29642"/>
                  <a:pt x="44289" y="29819"/>
                </a:cubicBezTo>
                <a:cubicBezTo>
                  <a:pt x="44672" y="29904"/>
                  <a:pt x="45020" y="29994"/>
                  <a:pt x="45327" y="30070"/>
                </a:cubicBezTo>
                <a:cubicBezTo>
                  <a:pt x="45636" y="30146"/>
                  <a:pt x="45902" y="30224"/>
                  <a:pt x="46122" y="30280"/>
                </a:cubicBezTo>
                <a:cubicBezTo>
                  <a:pt x="46344" y="30338"/>
                  <a:pt x="46513" y="30397"/>
                  <a:pt x="46631" y="30430"/>
                </a:cubicBezTo>
                <a:cubicBezTo>
                  <a:pt x="46748" y="30465"/>
                  <a:pt x="46811" y="30485"/>
                  <a:pt x="46811" y="30485"/>
                </a:cubicBezTo>
                <a:cubicBezTo>
                  <a:pt x="46811" y="30485"/>
                  <a:pt x="46745" y="30468"/>
                  <a:pt x="46627" y="30440"/>
                </a:cubicBezTo>
                <a:cubicBezTo>
                  <a:pt x="46509" y="30412"/>
                  <a:pt x="46336" y="30365"/>
                  <a:pt x="46114" y="30314"/>
                </a:cubicBezTo>
                <a:cubicBezTo>
                  <a:pt x="45891" y="30265"/>
                  <a:pt x="45623" y="30198"/>
                  <a:pt x="45311" y="30135"/>
                </a:cubicBezTo>
                <a:cubicBezTo>
                  <a:pt x="45001" y="30069"/>
                  <a:pt x="44650" y="29997"/>
                  <a:pt x="44268" y="29916"/>
                </a:cubicBezTo>
                <a:cubicBezTo>
                  <a:pt x="43502" y="29754"/>
                  <a:pt x="42605" y="29587"/>
                  <a:pt x="41648" y="29398"/>
                </a:cubicBezTo>
                <a:cubicBezTo>
                  <a:pt x="40689" y="29211"/>
                  <a:pt x="39663" y="29018"/>
                  <a:pt x="38637" y="28834"/>
                </a:cubicBezTo>
                <a:cubicBezTo>
                  <a:pt x="37614" y="28640"/>
                  <a:pt x="36588" y="28454"/>
                  <a:pt x="35625" y="28286"/>
                </a:cubicBezTo>
                <a:cubicBezTo>
                  <a:pt x="34661" y="28118"/>
                  <a:pt x="33765" y="27959"/>
                  <a:pt x="32993" y="27833"/>
                </a:cubicBezTo>
                <a:cubicBezTo>
                  <a:pt x="32606" y="27770"/>
                  <a:pt x="32251" y="27714"/>
                  <a:pt x="31940" y="27663"/>
                </a:cubicBezTo>
                <a:cubicBezTo>
                  <a:pt x="31626" y="27617"/>
                  <a:pt x="31352" y="27574"/>
                  <a:pt x="31127" y="27539"/>
                </a:cubicBezTo>
                <a:cubicBezTo>
                  <a:pt x="30676" y="27477"/>
                  <a:pt x="30417" y="27440"/>
                  <a:pt x="30417" y="27440"/>
                </a:cubicBezTo>
                <a:close/>
                <a:moveTo>
                  <a:pt x="31031" y="1"/>
                </a:moveTo>
                <a:cubicBezTo>
                  <a:pt x="30771" y="1"/>
                  <a:pt x="30528" y="161"/>
                  <a:pt x="30431" y="417"/>
                </a:cubicBezTo>
                <a:lnTo>
                  <a:pt x="25618" y="13094"/>
                </a:lnTo>
                <a:cubicBezTo>
                  <a:pt x="25508" y="13053"/>
                  <a:pt x="25385" y="13009"/>
                  <a:pt x="25254" y="12966"/>
                </a:cubicBezTo>
                <a:cubicBezTo>
                  <a:pt x="24575" y="12740"/>
                  <a:pt x="23617" y="12494"/>
                  <a:pt x="22658" y="12494"/>
                </a:cubicBezTo>
                <a:cubicBezTo>
                  <a:pt x="22488" y="12494"/>
                  <a:pt x="22318" y="12502"/>
                  <a:pt x="22149" y="12519"/>
                </a:cubicBezTo>
                <a:cubicBezTo>
                  <a:pt x="20707" y="12664"/>
                  <a:pt x="19713" y="13438"/>
                  <a:pt x="19274" y="14756"/>
                </a:cubicBezTo>
                <a:cubicBezTo>
                  <a:pt x="19262" y="14795"/>
                  <a:pt x="19246" y="14836"/>
                  <a:pt x="19231" y="14878"/>
                </a:cubicBezTo>
                <a:cubicBezTo>
                  <a:pt x="19089" y="15271"/>
                  <a:pt x="18774" y="16127"/>
                  <a:pt x="19520" y="16964"/>
                </a:cubicBezTo>
                <a:lnTo>
                  <a:pt x="18803" y="19118"/>
                </a:lnTo>
                <a:lnTo>
                  <a:pt x="1862" y="13481"/>
                </a:lnTo>
                <a:cubicBezTo>
                  <a:pt x="1727" y="13436"/>
                  <a:pt x="1590" y="13415"/>
                  <a:pt x="1455" y="13415"/>
                </a:cubicBezTo>
                <a:cubicBezTo>
                  <a:pt x="912" y="13415"/>
                  <a:pt x="406" y="13759"/>
                  <a:pt x="224" y="14300"/>
                </a:cubicBezTo>
                <a:cubicBezTo>
                  <a:pt x="1" y="14970"/>
                  <a:pt x="345" y="15683"/>
                  <a:pt x="1007" y="15925"/>
                </a:cubicBezTo>
                <a:cubicBezTo>
                  <a:pt x="3527" y="16846"/>
                  <a:pt x="12819" y="21437"/>
                  <a:pt x="15846" y="23257"/>
                </a:cubicBezTo>
                <a:cubicBezTo>
                  <a:pt x="19426" y="25409"/>
                  <a:pt x="20480" y="25889"/>
                  <a:pt x="22769" y="26652"/>
                </a:cubicBezTo>
                <a:cubicBezTo>
                  <a:pt x="25060" y="27413"/>
                  <a:pt x="26190" y="27661"/>
                  <a:pt x="30346" y="28083"/>
                </a:cubicBezTo>
                <a:cubicBezTo>
                  <a:pt x="33860" y="28439"/>
                  <a:pt x="44049" y="30331"/>
                  <a:pt x="46620" y="31105"/>
                </a:cubicBezTo>
                <a:cubicBezTo>
                  <a:pt x="46746" y="31142"/>
                  <a:pt x="46873" y="31160"/>
                  <a:pt x="46998" y="31160"/>
                </a:cubicBezTo>
                <a:cubicBezTo>
                  <a:pt x="47541" y="31160"/>
                  <a:pt x="48038" y="30817"/>
                  <a:pt x="48220" y="30272"/>
                </a:cubicBezTo>
                <a:cubicBezTo>
                  <a:pt x="48445" y="29594"/>
                  <a:pt x="48077" y="28861"/>
                  <a:pt x="47400" y="28635"/>
                </a:cubicBezTo>
                <a:lnTo>
                  <a:pt x="30460" y="22999"/>
                </a:lnTo>
                <a:lnTo>
                  <a:pt x="31177" y="20845"/>
                </a:lnTo>
                <a:cubicBezTo>
                  <a:pt x="32276" y="20622"/>
                  <a:pt x="32537" y="19746"/>
                  <a:pt x="32658" y="19348"/>
                </a:cubicBezTo>
                <a:cubicBezTo>
                  <a:pt x="32672" y="19303"/>
                  <a:pt x="32683" y="19262"/>
                  <a:pt x="32696" y="19223"/>
                </a:cubicBezTo>
                <a:cubicBezTo>
                  <a:pt x="33417" y="17061"/>
                  <a:pt x="32062" y="15232"/>
                  <a:pt x="28983" y="14207"/>
                </a:cubicBezTo>
                <a:cubicBezTo>
                  <a:pt x="28853" y="14164"/>
                  <a:pt x="28728" y="14125"/>
                  <a:pt x="28614" y="14092"/>
                </a:cubicBezTo>
                <a:lnTo>
                  <a:pt x="32356" y="1059"/>
                </a:lnTo>
                <a:cubicBezTo>
                  <a:pt x="32453" y="724"/>
                  <a:pt x="32270" y="378"/>
                  <a:pt x="31943" y="269"/>
                </a:cubicBezTo>
                <a:lnTo>
                  <a:pt x="31589" y="151"/>
                </a:lnTo>
                <a:lnTo>
                  <a:pt x="31235" y="34"/>
                </a:lnTo>
                <a:cubicBezTo>
                  <a:pt x="31167" y="12"/>
                  <a:pt x="31099" y="1"/>
                  <a:pt x="31031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61;p18">
            <a:extLst>
              <a:ext uri="{FF2B5EF4-FFF2-40B4-BE49-F238E27FC236}">
                <a16:creationId xmlns:a16="http://schemas.microsoft.com/office/drawing/2014/main" id="{DB907150-2A9C-CDBA-EF0C-63344398400E}"/>
              </a:ext>
            </a:extLst>
          </p:cNvPr>
          <p:cNvSpPr/>
          <p:nvPr/>
        </p:nvSpPr>
        <p:spPr>
          <a:xfrm rot="21242005">
            <a:off x="4180090" y="2485027"/>
            <a:ext cx="120762" cy="146416"/>
          </a:xfrm>
          <a:custGeom>
            <a:avLst/>
            <a:gdLst/>
            <a:ahLst/>
            <a:cxnLst/>
            <a:rect l="l" t="t" r="r" b="b"/>
            <a:pathLst>
              <a:path w="1279" h="1626" extrusionOk="0">
                <a:moveTo>
                  <a:pt x="926" y="1"/>
                </a:moveTo>
                <a:cubicBezTo>
                  <a:pt x="168" y="1"/>
                  <a:pt x="1" y="1549"/>
                  <a:pt x="646" y="1615"/>
                </a:cubicBezTo>
                <a:lnTo>
                  <a:pt x="742" y="1626"/>
                </a:lnTo>
                <a:cubicBezTo>
                  <a:pt x="765" y="1528"/>
                  <a:pt x="787" y="1428"/>
                  <a:pt x="814" y="1331"/>
                </a:cubicBezTo>
                <a:cubicBezTo>
                  <a:pt x="845" y="1216"/>
                  <a:pt x="879" y="1102"/>
                  <a:pt x="915" y="992"/>
                </a:cubicBezTo>
                <a:cubicBezTo>
                  <a:pt x="950" y="880"/>
                  <a:pt x="987" y="770"/>
                  <a:pt x="1028" y="667"/>
                </a:cubicBezTo>
                <a:cubicBezTo>
                  <a:pt x="1068" y="562"/>
                  <a:pt x="1103" y="460"/>
                  <a:pt x="1143" y="366"/>
                </a:cubicBezTo>
                <a:cubicBezTo>
                  <a:pt x="1184" y="272"/>
                  <a:pt x="1221" y="183"/>
                  <a:pt x="1256" y="101"/>
                </a:cubicBezTo>
                <a:cubicBezTo>
                  <a:pt x="1264" y="81"/>
                  <a:pt x="1272" y="64"/>
                  <a:pt x="1279" y="45"/>
                </a:cubicBezTo>
                <a:cubicBezTo>
                  <a:pt x="1196" y="36"/>
                  <a:pt x="1111" y="24"/>
                  <a:pt x="1029" y="10"/>
                </a:cubicBezTo>
                <a:cubicBezTo>
                  <a:pt x="994" y="4"/>
                  <a:pt x="959" y="1"/>
                  <a:pt x="926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62;p18">
            <a:extLst>
              <a:ext uri="{FF2B5EF4-FFF2-40B4-BE49-F238E27FC236}">
                <a16:creationId xmlns:a16="http://schemas.microsoft.com/office/drawing/2014/main" id="{2BDAE2D6-2E92-5F5E-4BEF-769D0BFCE97B}"/>
              </a:ext>
            </a:extLst>
          </p:cNvPr>
          <p:cNvSpPr/>
          <p:nvPr/>
        </p:nvSpPr>
        <p:spPr>
          <a:xfrm rot="21242005">
            <a:off x="4287161" y="2489500"/>
            <a:ext cx="113397" cy="137590"/>
          </a:xfrm>
          <a:custGeom>
            <a:avLst/>
            <a:gdLst/>
            <a:ahLst/>
            <a:cxnLst/>
            <a:rect l="l" t="t" r="r" b="b"/>
            <a:pathLst>
              <a:path w="1201" h="1528" extrusionOk="0">
                <a:moveTo>
                  <a:pt x="1008" y="1"/>
                </a:moveTo>
                <a:cubicBezTo>
                  <a:pt x="947" y="75"/>
                  <a:pt x="860" y="175"/>
                  <a:pt x="766" y="304"/>
                </a:cubicBezTo>
                <a:cubicBezTo>
                  <a:pt x="715" y="372"/>
                  <a:pt x="661" y="444"/>
                  <a:pt x="605" y="521"/>
                </a:cubicBezTo>
                <a:cubicBezTo>
                  <a:pt x="547" y="598"/>
                  <a:pt x="493" y="682"/>
                  <a:pt x="433" y="769"/>
                </a:cubicBezTo>
                <a:cubicBezTo>
                  <a:pt x="372" y="855"/>
                  <a:pt x="316" y="948"/>
                  <a:pt x="261" y="1042"/>
                </a:cubicBezTo>
                <a:cubicBezTo>
                  <a:pt x="202" y="1134"/>
                  <a:pt x="144" y="1231"/>
                  <a:pt x="93" y="1329"/>
                </a:cubicBezTo>
                <a:cubicBezTo>
                  <a:pt x="60" y="1387"/>
                  <a:pt x="30" y="1446"/>
                  <a:pt x="0" y="1506"/>
                </a:cubicBezTo>
                <a:cubicBezTo>
                  <a:pt x="53" y="1513"/>
                  <a:pt x="104" y="1520"/>
                  <a:pt x="156" y="1528"/>
                </a:cubicBezTo>
                <a:cubicBezTo>
                  <a:pt x="229" y="1389"/>
                  <a:pt x="308" y="1250"/>
                  <a:pt x="395" y="1114"/>
                </a:cubicBezTo>
                <a:cubicBezTo>
                  <a:pt x="456" y="1015"/>
                  <a:pt x="519" y="917"/>
                  <a:pt x="586" y="825"/>
                </a:cubicBezTo>
                <a:cubicBezTo>
                  <a:pt x="649" y="730"/>
                  <a:pt x="715" y="639"/>
                  <a:pt x="782" y="553"/>
                </a:cubicBezTo>
                <a:cubicBezTo>
                  <a:pt x="849" y="467"/>
                  <a:pt x="910" y="381"/>
                  <a:pt x="975" y="304"/>
                </a:cubicBezTo>
                <a:cubicBezTo>
                  <a:pt x="1040" y="227"/>
                  <a:pt x="1100" y="155"/>
                  <a:pt x="1155" y="88"/>
                </a:cubicBezTo>
                <a:cubicBezTo>
                  <a:pt x="1170" y="69"/>
                  <a:pt x="1185" y="53"/>
                  <a:pt x="1201" y="34"/>
                </a:cubicBezTo>
                <a:cubicBezTo>
                  <a:pt x="1135" y="22"/>
                  <a:pt x="1069" y="10"/>
                  <a:pt x="1008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63;p18">
            <a:extLst>
              <a:ext uri="{FF2B5EF4-FFF2-40B4-BE49-F238E27FC236}">
                <a16:creationId xmlns:a16="http://schemas.microsoft.com/office/drawing/2014/main" id="{18CF3D7C-4D26-E844-887C-1BF15B5BE83A}"/>
              </a:ext>
            </a:extLst>
          </p:cNvPr>
          <p:cNvSpPr/>
          <p:nvPr/>
        </p:nvSpPr>
        <p:spPr>
          <a:xfrm rot="21242005">
            <a:off x="4850421" y="2602247"/>
            <a:ext cx="125484" cy="151547"/>
          </a:xfrm>
          <a:custGeom>
            <a:avLst/>
            <a:gdLst/>
            <a:ahLst/>
            <a:cxnLst/>
            <a:rect l="l" t="t" r="r" b="b"/>
            <a:pathLst>
              <a:path w="1329" h="1683" extrusionOk="0">
                <a:moveTo>
                  <a:pt x="432" y="0"/>
                </a:moveTo>
                <a:cubicBezTo>
                  <a:pt x="422" y="61"/>
                  <a:pt x="410" y="125"/>
                  <a:pt x="397" y="195"/>
                </a:cubicBezTo>
                <a:cubicBezTo>
                  <a:pt x="379" y="281"/>
                  <a:pt x="362" y="375"/>
                  <a:pt x="342" y="474"/>
                </a:cubicBezTo>
                <a:cubicBezTo>
                  <a:pt x="323" y="572"/>
                  <a:pt x="295" y="676"/>
                  <a:pt x="269" y="781"/>
                </a:cubicBezTo>
                <a:cubicBezTo>
                  <a:pt x="245" y="888"/>
                  <a:pt x="214" y="998"/>
                  <a:pt x="181" y="1107"/>
                </a:cubicBezTo>
                <a:cubicBezTo>
                  <a:pt x="150" y="1217"/>
                  <a:pt x="115" y="1329"/>
                  <a:pt x="75" y="1439"/>
                </a:cubicBezTo>
                <a:cubicBezTo>
                  <a:pt x="53" y="1506"/>
                  <a:pt x="26" y="1572"/>
                  <a:pt x="1" y="1637"/>
                </a:cubicBezTo>
                <a:cubicBezTo>
                  <a:pt x="57" y="1669"/>
                  <a:pt x="116" y="1683"/>
                  <a:pt x="176" y="1683"/>
                </a:cubicBezTo>
                <a:cubicBezTo>
                  <a:pt x="726" y="1683"/>
                  <a:pt x="1329" y="462"/>
                  <a:pt x="644" y="116"/>
                </a:cubicBezTo>
                <a:cubicBezTo>
                  <a:pt x="573" y="80"/>
                  <a:pt x="503" y="39"/>
                  <a:pt x="432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64;p18">
            <a:extLst>
              <a:ext uri="{FF2B5EF4-FFF2-40B4-BE49-F238E27FC236}">
                <a16:creationId xmlns:a16="http://schemas.microsoft.com/office/drawing/2014/main" id="{495BBB9B-A2A4-4F6C-F644-3337C7331A3A}"/>
              </a:ext>
            </a:extLst>
          </p:cNvPr>
          <p:cNvSpPr/>
          <p:nvPr/>
        </p:nvSpPr>
        <p:spPr>
          <a:xfrm rot="21242005">
            <a:off x="4323278" y="2474499"/>
            <a:ext cx="516758" cy="298144"/>
          </a:xfrm>
          <a:custGeom>
            <a:avLst/>
            <a:gdLst/>
            <a:ahLst/>
            <a:cxnLst/>
            <a:rect l="l" t="t" r="r" b="b"/>
            <a:pathLst>
              <a:path w="5473" h="3311" extrusionOk="0">
                <a:moveTo>
                  <a:pt x="1268" y="0"/>
                </a:moveTo>
                <a:cubicBezTo>
                  <a:pt x="1210" y="53"/>
                  <a:pt x="1143" y="113"/>
                  <a:pt x="1073" y="184"/>
                </a:cubicBezTo>
                <a:cubicBezTo>
                  <a:pt x="1013" y="245"/>
                  <a:pt x="947" y="308"/>
                  <a:pt x="878" y="376"/>
                </a:cubicBezTo>
                <a:cubicBezTo>
                  <a:pt x="810" y="446"/>
                  <a:pt x="743" y="523"/>
                  <a:pt x="669" y="598"/>
                </a:cubicBezTo>
                <a:cubicBezTo>
                  <a:pt x="595" y="676"/>
                  <a:pt x="524" y="758"/>
                  <a:pt x="454" y="844"/>
                </a:cubicBezTo>
                <a:cubicBezTo>
                  <a:pt x="380" y="927"/>
                  <a:pt x="309" y="1014"/>
                  <a:pt x="242" y="1105"/>
                </a:cubicBezTo>
                <a:cubicBezTo>
                  <a:pt x="155" y="1214"/>
                  <a:pt x="75" y="1328"/>
                  <a:pt x="0" y="1443"/>
                </a:cubicBezTo>
                <a:cubicBezTo>
                  <a:pt x="904" y="1585"/>
                  <a:pt x="1878" y="1816"/>
                  <a:pt x="2483" y="2011"/>
                </a:cubicBezTo>
                <a:cubicBezTo>
                  <a:pt x="3210" y="2260"/>
                  <a:pt x="4397" y="2791"/>
                  <a:pt x="5295" y="3311"/>
                </a:cubicBezTo>
                <a:cubicBezTo>
                  <a:pt x="5305" y="3264"/>
                  <a:pt x="5317" y="3217"/>
                  <a:pt x="5325" y="3168"/>
                </a:cubicBezTo>
                <a:cubicBezTo>
                  <a:pt x="5349" y="3058"/>
                  <a:pt x="5365" y="2947"/>
                  <a:pt x="5380" y="2838"/>
                </a:cubicBezTo>
                <a:cubicBezTo>
                  <a:pt x="5397" y="2729"/>
                  <a:pt x="5412" y="2622"/>
                  <a:pt x="5420" y="2516"/>
                </a:cubicBezTo>
                <a:cubicBezTo>
                  <a:pt x="5428" y="2409"/>
                  <a:pt x="5442" y="2310"/>
                  <a:pt x="5447" y="2213"/>
                </a:cubicBezTo>
                <a:cubicBezTo>
                  <a:pt x="5452" y="2117"/>
                  <a:pt x="5458" y="2025"/>
                  <a:pt x="5462" y="1941"/>
                </a:cubicBezTo>
                <a:cubicBezTo>
                  <a:pt x="5472" y="1774"/>
                  <a:pt x="5468" y="1637"/>
                  <a:pt x="5471" y="1538"/>
                </a:cubicBezTo>
                <a:cubicBezTo>
                  <a:pt x="4910" y="1230"/>
                  <a:pt x="4191" y="873"/>
                  <a:pt x="2990" y="484"/>
                </a:cubicBezTo>
                <a:cubicBezTo>
                  <a:pt x="2294" y="247"/>
                  <a:pt x="1738" y="100"/>
                  <a:pt x="1268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65;p18">
            <a:extLst>
              <a:ext uri="{FF2B5EF4-FFF2-40B4-BE49-F238E27FC236}">
                <a16:creationId xmlns:a16="http://schemas.microsoft.com/office/drawing/2014/main" id="{D13E5F48-23DC-4D89-0344-6C5F54120C80}"/>
              </a:ext>
            </a:extLst>
          </p:cNvPr>
          <p:cNvSpPr/>
          <p:nvPr/>
        </p:nvSpPr>
        <p:spPr>
          <a:xfrm rot="21242005">
            <a:off x="4114590" y="2765678"/>
            <a:ext cx="708901" cy="362976"/>
          </a:xfrm>
          <a:custGeom>
            <a:avLst/>
            <a:gdLst/>
            <a:ahLst/>
            <a:cxnLst/>
            <a:rect l="l" t="t" r="r" b="b"/>
            <a:pathLst>
              <a:path w="7508" h="4031" extrusionOk="0">
                <a:moveTo>
                  <a:pt x="2865" y="0"/>
                </a:moveTo>
                <a:cubicBezTo>
                  <a:pt x="2820" y="0"/>
                  <a:pt x="2775" y="1"/>
                  <a:pt x="2729" y="2"/>
                </a:cubicBezTo>
                <a:cubicBezTo>
                  <a:pt x="2426" y="5"/>
                  <a:pt x="2132" y="65"/>
                  <a:pt x="1867" y="146"/>
                </a:cubicBezTo>
                <a:cubicBezTo>
                  <a:pt x="1599" y="222"/>
                  <a:pt x="1365" y="350"/>
                  <a:pt x="1157" y="468"/>
                </a:cubicBezTo>
                <a:cubicBezTo>
                  <a:pt x="1058" y="535"/>
                  <a:pt x="960" y="596"/>
                  <a:pt x="874" y="662"/>
                </a:cubicBezTo>
                <a:cubicBezTo>
                  <a:pt x="789" y="730"/>
                  <a:pt x="707" y="793"/>
                  <a:pt x="635" y="856"/>
                </a:cubicBezTo>
                <a:cubicBezTo>
                  <a:pt x="565" y="922"/>
                  <a:pt x="499" y="983"/>
                  <a:pt x="437" y="1039"/>
                </a:cubicBezTo>
                <a:cubicBezTo>
                  <a:pt x="379" y="1099"/>
                  <a:pt x="328" y="1156"/>
                  <a:pt x="281" y="1205"/>
                </a:cubicBezTo>
                <a:cubicBezTo>
                  <a:pt x="185" y="1303"/>
                  <a:pt x="122" y="1392"/>
                  <a:pt x="73" y="1447"/>
                </a:cubicBezTo>
                <a:cubicBezTo>
                  <a:pt x="26" y="1505"/>
                  <a:pt x="1" y="1534"/>
                  <a:pt x="1" y="1534"/>
                </a:cubicBezTo>
                <a:cubicBezTo>
                  <a:pt x="1" y="1534"/>
                  <a:pt x="30" y="1509"/>
                  <a:pt x="87" y="1461"/>
                </a:cubicBezTo>
                <a:cubicBezTo>
                  <a:pt x="143" y="1414"/>
                  <a:pt x="221" y="1340"/>
                  <a:pt x="328" y="1258"/>
                </a:cubicBezTo>
                <a:cubicBezTo>
                  <a:pt x="379" y="1216"/>
                  <a:pt x="439" y="1169"/>
                  <a:pt x="503" y="1118"/>
                </a:cubicBezTo>
                <a:cubicBezTo>
                  <a:pt x="567" y="1071"/>
                  <a:pt x="640" y="1019"/>
                  <a:pt x="715" y="964"/>
                </a:cubicBezTo>
                <a:cubicBezTo>
                  <a:pt x="870" y="858"/>
                  <a:pt x="1051" y="750"/>
                  <a:pt x="1252" y="645"/>
                </a:cubicBezTo>
                <a:cubicBezTo>
                  <a:pt x="1459" y="553"/>
                  <a:pt x="1685" y="453"/>
                  <a:pt x="1936" y="398"/>
                </a:cubicBezTo>
                <a:cubicBezTo>
                  <a:pt x="2166" y="345"/>
                  <a:pt x="2410" y="310"/>
                  <a:pt x="2667" y="310"/>
                </a:cubicBezTo>
                <a:cubicBezTo>
                  <a:pt x="2689" y="310"/>
                  <a:pt x="2711" y="311"/>
                  <a:pt x="2733" y="311"/>
                </a:cubicBezTo>
                <a:cubicBezTo>
                  <a:pt x="3014" y="311"/>
                  <a:pt x="3303" y="347"/>
                  <a:pt x="3593" y="406"/>
                </a:cubicBezTo>
                <a:cubicBezTo>
                  <a:pt x="3884" y="460"/>
                  <a:pt x="4169" y="547"/>
                  <a:pt x="4471" y="643"/>
                </a:cubicBezTo>
                <a:cubicBezTo>
                  <a:pt x="4750" y="741"/>
                  <a:pt x="5043" y="844"/>
                  <a:pt x="5306" y="977"/>
                </a:cubicBezTo>
                <a:cubicBezTo>
                  <a:pt x="5575" y="1105"/>
                  <a:pt x="5829" y="1250"/>
                  <a:pt x="6052" y="1415"/>
                </a:cubicBezTo>
                <a:cubicBezTo>
                  <a:pt x="6280" y="1579"/>
                  <a:pt x="6473" y="1768"/>
                  <a:pt x="6637" y="1964"/>
                </a:cubicBezTo>
                <a:cubicBezTo>
                  <a:pt x="6805" y="2159"/>
                  <a:pt x="6926" y="2372"/>
                  <a:pt x="7037" y="2570"/>
                </a:cubicBezTo>
                <a:cubicBezTo>
                  <a:pt x="7137" y="2775"/>
                  <a:pt x="7215" y="2970"/>
                  <a:pt x="7275" y="3146"/>
                </a:cubicBezTo>
                <a:cubicBezTo>
                  <a:pt x="7305" y="3235"/>
                  <a:pt x="7329" y="3319"/>
                  <a:pt x="7354" y="3396"/>
                </a:cubicBezTo>
                <a:cubicBezTo>
                  <a:pt x="7374" y="3475"/>
                  <a:pt x="7393" y="3547"/>
                  <a:pt x="7412" y="3613"/>
                </a:cubicBezTo>
                <a:cubicBezTo>
                  <a:pt x="7447" y="3744"/>
                  <a:pt x="7466" y="3850"/>
                  <a:pt x="7483" y="3922"/>
                </a:cubicBezTo>
                <a:cubicBezTo>
                  <a:pt x="7499" y="3993"/>
                  <a:pt x="7507" y="4031"/>
                  <a:pt x="7507" y="4031"/>
                </a:cubicBezTo>
                <a:cubicBezTo>
                  <a:pt x="7507" y="4031"/>
                  <a:pt x="7506" y="3992"/>
                  <a:pt x="7502" y="3918"/>
                </a:cubicBezTo>
                <a:cubicBezTo>
                  <a:pt x="7501" y="3848"/>
                  <a:pt x="7503" y="3741"/>
                  <a:pt x="7483" y="3604"/>
                </a:cubicBezTo>
                <a:cubicBezTo>
                  <a:pt x="7475" y="3535"/>
                  <a:pt x="7467" y="3460"/>
                  <a:pt x="7456" y="3378"/>
                </a:cubicBezTo>
                <a:cubicBezTo>
                  <a:pt x="7442" y="3295"/>
                  <a:pt x="7426" y="3208"/>
                  <a:pt x="7408" y="3112"/>
                </a:cubicBezTo>
                <a:cubicBezTo>
                  <a:pt x="7389" y="3018"/>
                  <a:pt x="7360" y="2919"/>
                  <a:pt x="7334" y="2814"/>
                </a:cubicBezTo>
                <a:cubicBezTo>
                  <a:pt x="7306" y="2709"/>
                  <a:pt x="7262" y="2602"/>
                  <a:pt x="7224" y="2488"/>
                </a:cubicBezTo>
                <a:cubicBezTo>
                  <a:pt x="7127" y="2268"/>
                  <a:pt x="7019" y="2029"/>
                  <a:pt x="6848" y="1804"/>
                </a:cubicBezTo>
                <a:cubicBezTo>
                  <a:pt x="6683" y="1581"/>
                  <a:pt x="6485" y="1357"/>
                  <a:pt x="6244" y="1172"/>
                </a:cubicBezTo>
                <a:cubicBezTo>
                  <a:pt x="6006" y="983"/>
                  <a:pt x="5743" y="809"/>
                  <a:pt x="5458" y="674"/>
                </a:cubicBezTo>
                <a:cubicBezTo>
                  <a:pt x="5173" y="529"/>
                  <a:pt x="4882" y="419"/>
                  <a:pt x="4575" y="310"/>
                </a:cubicBezTo>
                <a:cubicBezTo>
                  <a:pt x="4283" y="220"/>
                  <a:pt x="3970" y="128"/>
                  <a:pt x="3656" y="75"/>
                </a:cubicBezTo>
                <a:cubicBezTo>
                  <a:pt x="3393" y="21"/>
                  <a:pt x="3126" y="0"/>
                  <a:pt x="2865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6;p18">
            <a:extLst>
              <a:ext uri="{FF2B5EF4-FFF2-40B4-BE49-F238E27FC236}">
                <a16:creationId xmlns:a16="http://schemas.microsoft.com/office/drawing/2014/main" id="{4DD03161-664F-18C0-154C-C083E5402AA6}"/>
              </a:ext>
            </a:extLst>
          </p:cNvPr>
          <p:cNvSpPr/>
          <p:nvPr/>
        </p:nvSpPr>
        <p:spPr>
          <a:xfrm>
            <a:off x="3250186" y="952908"/>
            <a:ext cx="332720" cy="31732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0;p18">
            <a:extLst>
              <a:ext uri="{FF2B5EF4-FFF2-40B4-BE49-F238E27FC236}">
                <a16:creationId xmlns:a16="http://schemas.microsoft.com/office/drawing/2014/main" id="{3E1BDA97-73CA-D4FF-B88D-36530490E44C}"/>
              </a:ext>
            </a:extLst>
          </p:cNvPr>
          <p:cNvSpPr/>
          <p:nvPr/>
        </p:nvSpPr>
        <p:spPr>
          <a:xfrm>
            <a:off x="6459751" y="1399356"/>
            <a:ext cx="332720" cy="31732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32;p18">
            <a:extLst>
              <a:ext uri="{FF2B5EF4-FFF2-40B4-BE49-F238E27FC236}">
                <a16:creationId xmlns:a16="http://schemas.microsoft.com/office/drawing/2014/main" id="{E68E7B38-C8ED-2555-06AB-50F430EDBDB7}"/>
              </a:ext>
            </a:extLst>
          </p:cNvPr>
          <p:cNvSpPr/>
          <p:nvPr/>
        </p:nvSpPr>
        <p:spPr>
          <a:xfrm>
            <a:off x="6626202" y="3305539"/>
            <a:ext cx="332720" cy="31732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67;p18">
            <a:extLst>
              <a:ext uri="{FF2B5EF4-FFF2-40B4-BE49-F238E27FC236}">
                <a16:creationId xmlns:a16="http://schemas.microsoft.com/office/drawing/2014/main" id="{9EDFBF8E-DA3A-37A8-F0B7-380631BD0B86}"/>
              </a:ext>
            </a:extLst>
          </p:cNvPr>
          <p:cNvSpPr/>
          <p:nvPr/>
        </p:nvSpPr>
        <p:spPr>
          <a:xfrm>
            <a:off x="2046730" y="2988213"/>
            <a:ext cx="332720" cy="31732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00;p17">
            <a:extLst>
              <a:ext uri="{FF2B5EF4-FFF2-40B4-BE49-F238E27FC236}">
                <a16:creationId xmlns:a16="http://schemas.microsoft.com/office/drawing/2014/main" id="{4F47CD5D-5195-22EB-7B2A-E353941A83A5}"/>
              </a:ext>
            </a:extLst>
          </p:cNvPr>
          <p:cNvSpPr txBox="1"/>
          <p:nvPr/>
        </p:nvSpPr>
        <p:spPr>
          <a:xfrm>
            <a:off x="1755532" y="221099"/>
            <a:ext cx="5632935" cy="66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Interview with Elders</a:t>
            </a:r>
            <a:endParaRPr sz="4400" b="1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  <p:extLst>
      <p:ext uri="{BB962C8B-B14F-4D97-AF65-F5344CB8AC3E}">
        <p14:creationId xmlns:p14="http://schemas.microsoft.com/office/powerpoint/2010/main" val="3590185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ctrTitle"/>
          </p:nvPr>
        </p:nvSpPr>
        <p:spPr>
          <a:xfrm>
            <a:off x="6162642" y="5832124"/>
            <a:ext cx="495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dirty="0"/>
              <a:t>Cultural</a:t>
            </a:r>
            <a:endParaRPr sz="4100" dirty="0">
              <a:solidFill>
                <a:schemeClr val="dk2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dirty="0">
                <a:solidFill>
                  <a:schemeClr val="dk1"/>
                </a:solidFill>
              </a:rPr>
              <a:t>Beliefs and Practices</a:t>
            </a:r>
            <a:endParaRPr sz="7500" dirty="0">
              <a:solidFill>
                <a:schemeClr val="dk1"/>
              </a:solidFill>
            </a:endParaRPr>
          </a:p>
        </p:txBody>
      </p:sp>
      <p:sp>
        <p:nvSpPr>
          <p:cNvPr id="52" name="Google Shape;52;p15"/>
          <p:cNvSpPr/>
          <p:nvPr/>
        </p:nvSpPr>
        <p:spPr>
          <a:xfrm rot="10800000" flipH="1">
            <a:off x="8730900" y="5552042"/>
            <a:ext cx="413100" cy="623100"/>
          </a:xfrm>
          <a:prstGeom prst="chevron">
            <a:avLst>
              <a:gd name="adj" fmla="val 3506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5"/>
          <p:cNvSpPr/>
          <p:nvPr/>
        </p:nvSpPr>
        <p:spPr>
          <a:xfrm rot="10800000" flipH="1">
            <a:off x="9122971" y="5552042"/>
            <a:ext cx="413100" cy="623100"/>
          </a:xfrm>
          <a:prstGeom prst="chevron">
            <a:avLst>
              <a:gd name="adj" fmla="val 3506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5"/>
          <p:cNvSpPr/>
          <p:nvPr/>
        </p:nvSpPr>
        <p:spPr>
          <a:xfrm rot="10800000" flipH="1">
            <a:off x="9515043" y="5552042"/>
            <a:ext cx="413100" cy="623100"/>
          </a:xfrm>
          <a:prstGeom prst="chevron">
            <a:avLst>
              <a:gd name="adj" fmla="val 3506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5"/>
          <p:cNvSpPr/>
          <p:nvPr/>
        </p:nvSpPr>
        <p:spPr>
          <a:xfrm>
            <a:off x="6279311" y="7824742"/>
            <a:ext cx="2552041" cy="36896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PH" b="0" i="0" dirty="0"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</a:rPr>
              <a:t>Grade 12</a:t>
            </a:r>
          </a:p>
        </p:txBody>
      </p:sp>
      <p:sp>
        <p:nvSpPr>
          <p:cNvPr id="57" name="Google Shape;57;p15"/>
          <p:cNvSpPr/>
          <p:nvPr/>
        </p:nvSpPr>
        <p:spPr>
          <a:xfrm>
            <a:off x="6279311" y="8278867"/>
            <a:ext cx="2397400" cy="37951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PH" b="0" i="0" dirty="0"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</a:rPr>
              <a:t>STEM C</a:t>
            </a:r>
          </a:p>
        </p:txBody>
      </p:sp>
      <p:grpSp>
        <p:nvGrpSpPr>
          <p:cNvPr id="58" name="Google Shape;58;p15"/>
          <p:cNvGrpSpPr/>
          <p:nvPr/>
        </p:nvGrpSpPr>
        <p:grpSpPr>
          <a:xfrm rot="717336">
            <a:off x="9322886" y="3741108"/>
            <a:ext cx="1938212" cy="3417293"/>
            <a:chOff x="6772750" y="1143250"/>
            <a:chExt cx="1027400" cy="1811425"/>
          </a:xfrm>
        </p:grpSpPr>
        <p:sp>
          <p:nvSpPr>
            <p:cNvPr id="59" name="Google Shape;59;p15"/>
            <p:cNvSpPr/>
            <p:nvPr/>
          </p:nvSpPr>
          <p:spPr>
            <a:xfrm>
              <a:off x="6772750" y="1143250"/>
              <a:ext cx="1027400" cy="1811425"/>
            </a:xfrm>
            <a:custGeom>
              <a:avLst/>
              <a:gdLst/>
              <a:ahLst/>
              <a:cxnLst/>
              <a:rect l="l" t="t" r="r" b="b"/>
              <a:pathLst>
                <a:path w="41096" h="72457" extrusionOk="0">
                  <a:moveTo>
                    <a:pt x="21000" y="2585"/>
                  </a:moveTo>
                  <a:cubicBezTo>
                    <a:pt x="21514" y="2585"/>
                    <a:pt x="22000" y="2649"/>
                    <a:pt x="22433" y="2772"/>
                  </a:cubicBezTo>
                  <a:cubicBezTo>
                    <a:pt x="23808" y="3163"/>
                    <a:pt x="22383" y="3453"/>
                    <a:pt x="20288" y="3802"/>
                  </a:cubicBezTo>
                  <a:cubicBezTo>
                    <a:pt x="17893" y="4202"/>
                    <a:pt x="18658" y="6304"/>
                    <a:pt x="17659" y="7627"/>
                  </a:cubicBezTo>
                  <a:cubicBezTo>
                    <a:pt x="17277" y="8132"/>
                    <a:pt x="16617" y="8532"/>
                    <a:pt x="16089" y="8532"/>
                  </a:cubicBezTo>
                  <a:cubicBezTo>
                    <a:pt x="15668" y="8532"/>
                    <a:pt x="15330" y="8277"/>
                    <a:pt x="15285" y="7617"/>
                  </a:cubicBezTo>
                  <a:cubicBezTo>
                    <a:pt x="15211" y="6548"/>
                    <a:pt x="15489" y="4954"/>
                    <a:pt x="17102" y="3828"/>
                  </a:cubicBezTo>
                  <a:cubicBezTo>
                    <a:pt x="18336" y="2966"/>
                    <a:pt x="19752" y="2585"/>
                    <a:pt x="21000" y="2585"/>
                  </a:cubicBezTo>
                  <a:close/>
                  <a:moveTo>
                    <a:pt x="11890" y="9763"/>
                  </a:moveTo>
                  <a:lnTo>
                    <a:pt x="11890" y="9763"/>
                  </a:lnTo>
                  <a:cubicBezTo>
                    <a:pt x="11890" y="9763"/>
                    <a:pt x="11890" y="9763"/>
                    <a:pt x="11890" y="9763"/>
                  </a:cubicBezTo>
                  <a:lnTo>
                    <a:pt x="11890" y="9763"/>
                  </a:lnTo>
                  <a:cubicBezTo>
                    <a:pt x="11890" y="9763"/>
                    <a:pt x="11890" y="9763"/>
                    <a:pt x="11890" y="9763"/>
                  </a:cubicBezTo>
                  <a:close/>
                  <a:moveTo>
                    <a:pt x="28226" y="5843"/>
                  </a:moveTo>
                  <a:cubicBezTo>
                    <a:pt x="28226" y="5843"/>
                    <a:pt x="28402" y="6064"/>
                    <a:pt x="28604" y="6438"/>
                  </a:cubicBezTo>
                  <a:cubicBezTo>
                    <a:pt x="28703" y="6624"/>
                    <a:pt x="28805" y="6850"/>
                    <a:pt x="28890" y="7104"/>
                  </a:cubicBezTo>
                  <a:cubicBezTo>
                    <a:pt x="28974" y="7358"/>
                    <a:pt x="29039" y="7637"/>
                    <a:pt x="29072" y="7922"/>
                  </a:cubicBezTo>
                  <a:cubicBezTo>
                    <a:pt x="29086" y="8064"/>
                    <a:pt x="29095" y="8207"/>
                    <a:pt x="29095" y="8349"/>
                  </a:cubicBezTo>
                  <a:cubicBezTo>
                    <a:pt x="29099" y="8494"/>
                    <a:pt x="29087" y="8624"/>
                    <a:pt x="29074" y="8761"/>
                  </a:cubicBezTo>
                  <a:cubicBezTo>
                    <a:pt x="29045" y="9031"/>
                    <a:pt x="28989" y="9274"/>
                    <a:pt x="28925" y="9476"/>
                  </a:cubicBezTo>
                  <a:cubicBezTo>
                    <a:pt x="28796" y="9880"/>
                    <a:pt x="28661" y="10128"/>
                    <a:pt x="28661" y="10128"/>
                  </a:cubicBezTo>
                  <a:cubicBezTo>
                    <a:pt x="28661" y="10128"/>
                    <a:pt x="28671" y="10059"/>
                    <a:pt x="28691" y="9938"/>
                  </a:cubicBezTo>
                  <a:cubicBezTo>
                    <a:pt x="28712" y="9818"/>
                    <a:pt x="28735" y="9644"/>
                    <a:pt x="28763" y="9441"/>
                  </a:cubicBezTo>
                  <a:cubicBezTo>
                    <a:pt x="28789" y="9235"/>
                    <a:pt x="28813" y="8998"/>
                    <a:pt x="28820" y="8745"/>
                  </a:cubicBezTo>
                  <a:cubicBezTo>
                    <a:pt x="28824" y="8623"/>
                    <a:pt x="28820" y="8483"/>
                    <a:pt x="28816" y="8354"/>
                  </a:cubicBezTo>
                  <a:cubicBezTo>
                    <a:pt x="28812" y="8226"/>
                    <a:pt x="28800" y="8090"/>
                    <a:pt x="28784" y="7956"/>
                  </a:cubicBezTo>
                  <a:cubicBezTo>
                    <a:pt x="28728" y="7420"/>
                    <a:pt x="28577" y="6896"/>
                    <a:pt x="28449" y="6503"/>
                  </a:cubicBezTo>
                  <a:cubicBezTo>
                    <a:pt x="28386" y="6307"/>
                    <a:pt x="28330" y="6140"/>
                    <a:pt x="28288" y="6026"/>
                  </a:cubicBezTo>
                  <a:cubicBezTo>
                    <a:pt x="28246" y="5912"/>
                    <a:pt x="28226" y="5843"/>
                    <a:pt x="28226" y="5843"/>
                  </a:cubicBezTo>
                  <a:close/>
                  <a:moveTo>
                    <a:pt x="25982" y="7069"/>
                  </a:moveTo>
                  <a:cubicBezTo>
                    <a:pt x="25982" y="7070"/>
                    <a:pt x="26514" y="8537"/>
                    <a:pt x="25762" y="10162"/>
                  </a:cubicBezTo>
                  <a:cubicBezTo>
                    <a:pt x="25349" y="11056"/>
                    <a:pt x="24325" y="11419"/>
                    <a:pt x="23539" y="11419"/>
                  </a:cubicBezTo>
                  <a:cubicBezTo>
                    <a:pt x="23141" y="11419"/>
                    <a:pt x="22803" y="11326"/>
                    <a:pt x="22637" y="11161"/>
                  </a:cubicBezTo>
                  <a:cubicBezTo>
                    <a:pt x="22162" y="10692"/>
                    <a:pt x="23850" y="10906"/>
                    <a:pt x="24938" y="10055"/>
                  </a:cubicBezTo>
                  <a:cubicBezTo>
                    <a:pt x="26143" y="9113"/>
                    <a:pt x="25982" y="7070"/>
                    <a:pt x="25982" y="7069"/>
                  </a:cubicBezTo>
                  <a:close/>
                  <a:moveTo>
                    <a:pt x="15685" y="9393"/>
                  </a:moveTo>
                  <a:lnTo>
                    <a:pt x="15685" y="9393"/>
                  </a:lnTo>
                  <a:cubicBezTo>
                    <a:pt x="15685" y="9393"/>
                    <a:pt x="15817" y="9736"/>
                    <a:pt x="16182" y="10115"/>
                  </a:cubicBezTo>
                  <a:cubicBezTo>
                    <a:pt x="16269" y="10213"/>
                    <a:pt x="16375" y="10307"/>
                    <a:pt x="16488" y="10406"/>
                  </a:cubicBezTo>
                  <a:cubicBezTo>
                    <a:pt x="16602" y="10503"/>
                    <a:pt x="16730" y="10596"/>
                    <a:pt x="16863" y="10690"/>
                  </a:cubicBezTo>
                  <a:cubicBezTo>
                    <a:pt x="17000" y="10777"/>
                    <a:pt x="17139" y="10872"/>
                    <a:pt x="17293" y="10950"/>
                  </a:cubicBezTo>
                  <a:cubicBezTo>
                    <a:pt x="17368" y="10991"/>
                    <a:pt x="17443" y="11032"/>
                    <a:pt x="17518" y="11074"/>
                  </a:cubicBezTo>
                  <a:lnTo>
                    <a:pt x="17759" y="11180"/>
                  </a:lnTo>
                  <a:cubicBezTo>
                    <a:pt x="17914" y="11259"/>
                    <a:pt x="18079" y="11320"/>
                    <a:pt x="18242" y="11376"/>
                  </a:cubicBezTo>
                  <a:cubicBezTo>
                    <a:pt x="18323" y="11407"/>
                    <a:pt x="18403" y="11436"/>
                    <a:pt x="18482" y="11467"/>
                  </a:cubicBezTo>
                  <a:cubicBezTo>
                    <a:pt x="18563" y="11491"/>
                    <a:pt x="18643" y="11516"/>
                    <a:pt x="18723" y="11538"/>
                  </a:cubicBezTo>
                  <a:cubicBezTo>
                    <a:pt x="18884" y="11581"/>
                    <a:pt x="19033" y="11639"/>
                    <a:pt x="19182" y="11671"/>
                  </a:cubicBezTo>
                  <a:cubicBezTo>
                    <a:pt x="19330" y="11709"/>
                    <a:pt x="19469" y="11745"/>
                    <a:pt x="19598" y="11777"/>
                  </a:cubicBezTo>
                  <a:cubicBezTo>
                    <a:pt x="19727" y="11814"/>
                    <a:pt x="19847" y="11834"/>
                    <a:pt x="19953" y="11859"/>
                  </a:cubicBezTo>
                  <a:cubicBezTo>
                    <a:pt x="20059" y="11884"/>
                    <a:pt x="20153" y="11904"/>
                    <a:pt x="20228" y="11920"/>
                  </a:cubicBezTo>
                  <a:cubicBezTo>
                    <a:pt x="20381" y="11953"/>
                    <a:pt x="20468" y="11978"/>
                    <a:pt x="20468" y="11978"/>
                  </a:cubicBezTo>
                  <a:cubicBezTo>
                    <a:pt x="20468" y="11978"/>
                    <a:pt x="20378" y="11978"/>
                    <a:pt x="20221" y="11971"/>
                  </a:cubicBezTo>
                  <a:cubicBezTo>
                    <a:pt x="20142" y="11967"/>
                    <a:pt x="20047" y="11961"/>
                    <a:pt x="19938" y="11957"/>
                  </a:cubicBezTo>
                  <a:cubicBezTo>
                    <a:pt x="19828" y="11951"/>
                    <a:pt x="19703" y="11951"/>
                    <a:pt x="19570" y="11928"/>
                  </a:cubicBezTo>
                  <a:cubicBezTo>
                    <a:pt x="19436" y="11910"/>
                    <a:pt x="19291" y="11888"/>
                    <a:pt x="19136" y="11866"/>
                  </a:cubicBezTo>
                  <a:cubicBezTo>
                    <a:pt x="18982" y="11847"/>
                    <a:pt x="18825" y="11803"/>
                    <a:pt x="18658" y="11764"/>
                  </a:cubicBezTo>
                  <a:cubicBezTo>
                    <a:pt x="18492" y="11725"/>
                    <a:pt x="18323" y="11682"/>
                    <a:pt x="18155" y="11618"/>
                  </a:cubicBezTo>
                  <a:cubicBezTo>
                    <a:pt x="17985" y="11561"/>
                    <a:pt x="17812" y="11501"/>
                    <a:pt x="17648" y="11422"/>
                  </a:cubicBezTo>
                  <a:lnTo>
                    <a:pt x="17400" y="11307"/>
                  </a:lnTo>
                  <a:cubicBezTo>
                    <a:pt x="17321" y="11262"/>
                    <a:pt x="17242" y="11216"/>
                    <a:pt x="17162" y="11173"/>
                  </a:cubicBezTo>
                  <a:cubicBezTo>
                    <a:pt x="17001" y="11091"/>
                    <a:pt x="16863" y="10977"/>
                    <a:pt x="16723" y="10879"/>
                  </a:cubicBezTo>
                  <a:cubicBezTo>
                    <a:pt x="16588" y="10776"/>
                    <a:pt x="16463" y="10663"/>
                    <a:pt x="16353" y="10550"/>
                  </a:cubicBezTo>
                  <a:cubicBezTo>
                    <a:pt x="16241" y="10437"/>
                    <a:pt x="16144" y="10326"/>
                    <a:pt x="16065" y="10212"/>
                  </a:cubicBezTo>
                  <a:cubicBezTo>
                    <a:pt x="15979" y="10104"/>
                    <a:pt x="15919" y="9991"/>
                    <a:pt x="15866" y="9893"/>
                  </a:cubicBezTo>
                  <a:cubicBezTo>
                    <a:pt x="15815" y="9795"/>
                    <a:pt x="15776" y="9705"/>
                    <a:pt x="15750" y="9632"/>
                  </a:cubicBezTo>
                  <a:cubicBezTo>
                    <a:pt x="15696" y="9483"/>
                    <a:pt x="15685" y="9393"/>
                    <a:pt x="15685" y="9393"/>
                  </a:cubicBezTo>
                  <a:close/>
                  <a:moveTo>
                    <a:pt x="23850" y="2121"/>
                  </a:moveTo>
                  <a:cubicBezTo>
                    <a:pt x="23850" y="2121"/>
                    <a:pt x="23896" y="2138"/>
                    <a:pt x="23981" y="2175"/>
                  </a:cubicBezTo>
                  <a:cubicBezTo>
                    <a:pt x="24065" y="2212"/>
                    <a:pt x="24198" y="2255"/>
                    <a:pt x="24351" y="2342"/>
                  </a:cubicBezTo>
                  <a:cubicBezTo>
                    <a:pt x="24508" y="2419"/>
                    <a:pt x="24692" y="2526"/>
                    <a:pt x="24896" y="2665"/>
                  </a:cubicBezTo>
                  <a:cubicBezTo>
                    <a:pt x="25097" y="2803"/>
                    <a:pt x="25318" y="2974"/>
                    <a:pt x="25540" y="3179"/>
                  </a:cubicBezTo>
                  <a:cubicBezTo>
                    <a:pt x="25653" y="3282"/>
                    <a:pt x="25761" y="3398"/>
                    <a:pt x="25878" y="3512"/>
                  </a:cubicBezTo>
                  <a:cubicBezTo>
                    <a:pt x="25984" y="3636"/>
                    <a:pt x="26098" y="3762"/>
                    <a:pt x="26205" y="3900"/>
                  </a:cubicBezTo>
                  <a:cubicBezTo>
                    <a:pt x="26419" y="4177"/>
                    <a:pt x="26634" y="4479"/>
                    <a:pt x="26810" y="4817"/>
                  </a:cubicBezTo>
                  <a:cubicBezTo>
                    <a:pt x="26992" y="5153"/>
                    <a:pt x="27159" y="5514"/>
                    <a:pt x="27280" y="5901"/>
                  </a:cubicBezTo>
                  <a:cubicBezTo>
                    <a:pt x="27412" y="6281"/>
                    <a:pt x="27494" y="6684"/>
                    <a:pt x="27559" y="7100"/>
                  </a:cubicBezTo>
                  <a:lnTo>
                    <a:pt x="27586" y="7394"/>
                  </a:lnTo>
                  <a:lnTo>
                    <a:pt x="27599" y="7550"/>
                  </a:lnTo>
                  <a:lnTo>
                    <a:pt x="27606" y="7702"/>
                  </a:lnTo>
                  <a:cubicBezTo>
                    <a:pt x="27614" y="7903"/>
                    <a:pt x="27617" y="8103"/>
                    <a:pt x="27614" y="8302"/>
                  </a:cubicBezTo>
                  <a:cubicBezTo>
                    <a:pt x="27607" y="8702"/>
                    <a:pt x="27563" y="9098"/>
                    <a:pt x="27485" y="9477"/>
                  </a:cubicBezTo>
                  <a:cubicBezTo>
                    <a:pt x="27407" y="9857"/>
                    <a:pt x="27277" y="10216"/>
                    <a:pt x="27106" y="10535"/>
                  </a:cubicBezTo>
                  <a:cubicBezTo>
                    <a:pt x="26937" y="10854"/>
                    <a:pt x="26714" y="11121"/>
                    <a:pt x="26478" y="11326"/>
                  </a:cubicBezTo>
                  <a:cubicBezTo>
                    <a:pt x="26001" y="11739"/>
                    <a:pt x="25502" y="11900"/>
                    <a:pt x="25166" y="11986"/>
                  </a:cubicBezTo>
                  <a:cubicBezTo>
                    <a:pt x="24997" y="12029"/>
                    <a:pt x="24858" y="12049"/>
                    <a:pt x="24768" y="12062"/>
                  </a:cubicBezTo>
                  <a:cubicBezTo>
                    <a:pt x="24676" y="12076"/>
                    <a:pt x="24627" y="12082"/>
                    <a:pt x="24627" y="12082"/>
                  </a:cubicBezTo>
                  <a:cubicBezTo>
                    <a:pt x="24627" y="12082"/>
                    <a:pt x="24815" y="12025"/>
                    <a:pt x="25130" y="11888"/>
                  </a:cubicBezTo>
                  <a:cubicBezTo>
                    <a:pt x="25440" y="11751"/>
                    <a:pt x="25882" y="11522"/>
                    <a:pt x="26264" y="11109"/>
                  </a:cubicBezTo>
                  <a:cubicBezTo>
                    <a:pt x="26454" y="10903"/>
                    <a:pt x="26620" y="10649"/>
                    <a:pt x="26750" y="10361"/>
                  </a:cubicBezTo>
                  <a:cubicBezTo>
                    <a:pt x="26881" y="10071"/>
                    <a:pt x="26965" y="9742"/>
                    <a:pt x="27023" y="9394"/>
                  </a:cubicBezTo>
                  <a:cubicBezTo>
                    <a:pt x="27079" y="9045"/>
                    <a:pt x="27096" y="8677"/>
                    <a:pt x="27097" y="8299"/>
                  </a:cubicBezTo>
                  <a:cubicBezTo>
                    <a:pt x="27097" y="8111"/>
                    <a:pt x="27092" y="7919"/>
                    <a:pt x="27079" y="7729"/>
                  </a:cubicBezTo>
                  <a:lnTo>
                    <a:pt x="27071" y="7584"/>
                  </a:lnTo>
                  <a:lnTo>
                    <a:pt x="27058" y="7447"/>
                  </a:lnTo>
                  <a:lnTo>
                    <a:pt x="27026" y="7153"/>
                  </a:lnTo>
                  <a:cubicBezTo>
                    <a:pt x="26969" y="6790"/>
                    <a:pt x="26905" y="6414"/>
                    <a:pt x="26787" y="6058"/>
                  </a:cubicBezTo>
                  <a:cubicBezTo>
                    <a:pt x="26737" y="5877"/>
                    <a:pt x="26662" y="5708"/>
                    <a:pt x="26605" y="5533"/>
                  </a:cubicBezTo>
                  <a:cubicBezTo>
                    <a:pt x="26532" y="5365"/>
                    <a:pt x="26471" y="5192"/>
                    <a:pt x="26387" y="5035"/>
                  </a:cubicBezTo>
                  <a:cubicBezTo>
                    <a:pt x="26233" y="4710"/>
                    <a:pt x="26056" y="4413"/>
                    <a:pt x="25878" y="4136"/>
                  </a:cubicBezTo>
                  <a:cubicBezTo>
                    <a:pt x="25695" y="3863"/>
                    <a:pt x="25504" y="3614"/>
                    <a:pt x="25318" y="3394"/>
                  </a:cubicBezTo>
                  <a:cubicBezTo>
                    <a:pt x="25126" y="3178"/>
                    <a:pt x="24940" y="2988"/>
                    <a:pt x="24767" y="2826"/>
                  </a:cubicBezTo>
                  <a:cubicBezTo>
                    <a:pt x="24588" y="2669"/>
                    <a:pt x="24433" y="2533"/>
                    <a:pt x="24293" y="2432"/>
                  </a:cubicBezTo>
                  <a:cubicBezTo>
                    <a:pt x="24159" y="2325"/>
                    <a:pt x="24043" y="2255"/>
                    <a:pt x="23968" y="2201"/>
                  </a:cubicBezTo>
                  <a:cubicBezTo>
                    <a:pt x="23890" y="2149"/>
                    <a:pt x="23850" y="2121"/>
                    <a:pt x="23850" y="2121"/>
                  </a:cubicBezTo>
                  <a:close/>
                  <a:moveTo>
                    <a:pt x="25729" y="2716"/>
                  </a:moveTo>
                  <a:cubicBezTo>
                    <a:pt x="25729" y="2716"/>
                    <a:pt x="25858" y="2823"/>
                    <a:pt x="26071" y="3030"/>
                  </a:cubicBezTo>
                  <a:cubicBezTo>
                    <a:pt x="26278" y="3238"/>
                    <a:pt x="26581" y="3539"/>
                    <a:pt x="26867" y="3961"/>
                  </a:cubicBezTo>
                  <a:cubicBezTo>
                    <a:pt x="27011" y="4170"/>
                    <a:pt x="27175" y="4390"/>
                    <a:pt x="27309" y="4649"/>
                  </a:cubicBezTo>
                  <a:cubicBezTo>
                    <a:pt x="27380" y="4777"/>
                    <a:pt x="27459" y="4905"/>
                    <a:pt x="27527" y="5043"/>
                  </a:cubicBezTo>
                  <a:cubicBezTo>
                    <a:pt x="27588" y="5184"/>
                    <a:pt x="27653" y="5326"/>
                    <a:pt x="27716" y="5473"/>
                  </a:cubicBezTo>
                  <a:cubicBezTo>
                    <a:pt x="27784" y="5616"/>
                    <a:pt x="27833" y="5771"/>
                    <a:pt x="27888" y="5925"/>
                  </a:cubicBezTo>
                  <a:cubicBezTo>
                    <a:pt x="27936" y="6082"/>
                    <a:pt x="28003" y="6237"/>
                    <a:pt x="28037" y="6399"/>
                  </a:cubicBezTo>
                  <a:cubicBezTo>
                    <a:pt x="28077" y="6562"/>
                    <a:pt x="28119" y="6724"/>
                    <a:pt x="28159" y="6889"/>
                  </a:cubicBezTo>
                  <a:lnTo>
                    <a:pt x="28248" y="7390"/>
                  </a:lnTo>
                  <a:cubicBezTo>
                    <a:pt x="28280" y="7558"/>
                    <a:pt x="28287" y="7729"/>
                    <a:pt x="28303" y="7897"/>
                  </a:cubicBezTo>
                  <a:cubicBezTo>
                    <a:pt x="28320" y="8064"/>
                    <a:pt x="28334" y="8232"/>
                    <a:pt x="28332" y="8400"/>
                  </a:cubicBezTo>
                  <a:cubicBezTo>
                    <a:pt x="28347" y="8733"/>
                    <a:pt x="28330" y="9064"/>
                    <a:pt x="28315" y="9380"/>
                  </a:cubicBezTo>
                  <a:cubicBezTo>
                    <a:pt x="28287" y="9697"/>
                    <a:pt x="28254" y="10004"/>
                    <a:pt x="28199" y="10288"/>
                  </a:cubicBezTo>
                  <a:cubicBezTo>
                    <a:pt x="28158" y="10577"/>
                    <a:pt x="28087" y="10844"/>
                    <a:pt x="28030" y="11091"/>
                  </a:cubicBezTo>
                  <a:cubicBezTo>
                    <a:pt x="27905" y="11583"/>
                    <a:pt x="27750" y="11978"/>
                    <a:pt x="27638" y="12250"/>
                  </a:cubicBezTo>
                  <a:cubicBezTo>
                    <a:pt x="27584" y="12388"/>
                    <a:pt x="27529" y="12491"/>
                    <a:pt x="27500" y="12563"/>
                  </a:cubicBezTo>
                  <a:cubicBezTo>
                    <a:pt x="27466" y="12636"/>
                    <a:pt x="27449" y="12672"/>
                    <a:pt x="27449" y="12672"/>
                  </a:cubicBezTo>
                  <a:cubicBezTo>
                    <a:pt x="27449" y="12672"/>
                    <a:pt x="27464" y="12633"/>
                    <a:pt x="27493" y="12559"/>
                  </a:cubicBezTo>
                  <a:cubicBezTo>
                    <a:pt x="27520" y="12485"/>
                    <a:pt x="27567" y="12380"/>
                    <a:pt x="27613" y="12239"/>
                  </a:cubicBezTo>
                  <a:cubicBezTo>
                    <a:pt x="27656" y="12098"/>
                    <a:pt x="27717" y="11932"/>
                    <a:pt x="27768" y="11733"/>
                  </a:cubicBezTo>
                  <a:cubicBezTo>
                    <a:pt x="27826" y="11537"/>
                    <a:pt x="27876" y="11313"/>
                    <a:pt x="27934" y="11067"/>
                  </a:cubicBezTo>
                  <a:cubicBezTo>
                    <a:pt x="27983" y="10820"/>
                    <a:pt x="28041" y="10555"/>
                    <a:pt x="28073" y="10268"/>
                  </a:cubicBezTo>
                  <a:cubicBezTo>
                    <a:pt x="28117" y="9985"/>
                    <a:pt x="28135" y="9681"/>
                    <a:pt x="28164" y="9370"/>
                  </a:cubicBezTo>
                  <a:cubicBezTo>
                    <a:pt x="28174" y="9057"/>
                    <a:pt x="28187" y="8735"/>
                    <a:pt x="28169" y="8406"/>
                  </a:cubicBezTo>
                  <a:cubicBezTo>
                    <a:pt x="28167" y="8240"/>
                    <a:pt x="28152" y="8077"/>
                    <a:pt x="28134" y="7911"/>
                  </a:cubicBezTo>
                  <a:cubicBezTo>
                    <a:pt x="28115" y="7747"/>
                    <a:pt x="28107" y="7580"/>
                    <a:pt x="28073" y="7416"/>
                  </a:cubicBezTo>
                  <a:lnTo>
                    <a:pt x="27993" y="6924"/>
                  </a:lnTo>
                  <a:cubicBezTo>
                    <a:pt x="27954" y="6763"/>
                    <a:pt x="27916" y="6602"/>
                    <a:pt x="27877" y="6442"/>
                  </a:cubicBezTo>
                  <a:cubicBezTo>
                    <a:pt x="27845" y="6281"/>
                    <a:pt x="27782" y="6131"/>
                    <a:pt x="27735" y="5976"/>
                  </a:cubicBezTo>
                  <a:cubicBezTo>
                    <a:pt x="27684" y="5823"/>
                    <a:pt x="27638" y="5670"/>
                    <a:pt x="27571" y="5529"/>
                  </a:cubicBezTo>
                  <a:cubicBezTo>
                    <a:pt x="27511" y="5385"/>
                    <a:pt x="27450" y="5244"/>
                    <a:pt x="27394" y="5105"/>
                  </a:cubicBezTo>
                  <a:cubicBezTo>
                    <a:pt x="27332" y="4969"/>
                    <a:pt x="27258" y="4839"/>
                    <a:pt x="27194" y="4713"/>
                  </a:cubicBezTo>
                  <a:cubicBezTo>
                    <a:pt x="27071" y="4452"/>
                    <a:pt x="26916" y="4229"/>
                    <a:pt x="26781" y="4017"/>
                  </a:cubicBezTo>
                  <a:cubicBezTo>
                    <a:pt x="26513" y="3593"/>
                    <a:pt x="26241" y="3270"/>
                    <a:pt x="26045" y="3051"/>
                  </a:cubicBezTo>
                  <a:cubicBezTo>
                    <a:pt x="25854" y="2833"/>
                    <a:pt x="25729" y="2716"/>
                    <a:pt x="25729" y="2716"/>
                  </a:cubicBezTo>
                  <a:close/>
                  <a:moveTo>
                    <a:pt x="30559" y="8968"/>
                  </a:moveTo>
                  <a:cubicBezTo>
                    <a:pt x="30582" y="8968"/>
                    <a:pt x="30614" y="8969"/>
                    <a:pt x="30656" y="8974"/>
                  </a:cubicBezTo>
                  <a:cubicBezTo>
                    <a:pt x="30741" y="8986"/>
                    <a:pt x="30876" y="9010"/>
                    <a:pt x="31014" y="9108"/>
                  </a:cubicBezTo>
                  <a:cubicBezTo>
                    <a:pt x="31152" y="9202"/>
                    <a:pt x="31297" y="9372"/>
                    <a:pt x="31348" y="9611"/>
                  </a:cubicBezTo>
                  <a:cubicBezTo>
                    <a:pt x="31385" y="9856"/>
                    <a:pt x="31377" y="10099"/>
                    <a:pt x="31389" y="10382"/>
                  </a:cubicBezTo>
                  <a:cubicBezTo>
                    <a:pt x="31402" y="10941"/>
                    <a:pt x="31425" y="11592"/>
                    <a:pt x="31436" y="12289"/>
                  </a:cubicBezTo>
                  <a:cubicBezTo>
                    <a:pt x="31445" y="12837"/>
                    <a:pt x="31449" y="13412"/>
                    <a:pt x="31451" y="13995"/>
                  </a:cubicBezTo>
                  <a:cubicBezTo>
                    <a:pt x="31354" y="13942"/>
                    <a:pt x="31260" y="13893"/>
                    <a:pt x="31166" y="13841"/>
                  </a:cubicBezTo>
                  <a:cubicBezTo>
                    <a:pt x="31167" y="13311"/>
                    <a:pt x="31173" y="12787"/>
                    <a:pt x="31181" y="12289"/>
                  </a:cubicBezTo>
                  <a:cubicBezTo>
                    <a:pt x="31189" y="11591"/>
                    <a:pt x="31214" y="10940"/>
                    <a:pt x="31226" y="10382"/>
                  </a:cubicBezTo>
                  <a:cubicBezTo>
                    <a:pt x="31230" y="10243"/>
                    <a:pt x="31234" y="10108"/>
                    <a:pt x="31237" y="9981"/>
                  </a:cubicBezTo>
                  <a:cubicBezTo>
                    <a:pt x="31241" y="9853"/>
                    <a:pt x="31254" y="9731"/>
                    <a:pt x="31241" y="9630"/>
                  </a:cubicBezTo>
                  <a:cubicBezTo>
                    <a:pt x="31216" y="9419"/>
                    <a:pt x="31099" y="9253"/>
                    <a:pt x="30979" y="9153"/>
                  </a:cubicBezTo>
                  <a:cubicBezTo>
                    <a:pt x="30858" y="9051"/>
                    <a:pt x="30736" y="9010"/>
                    <a:pt x="30651" y="8990"/>
                  </a:cubicBezTo>
                  <a:cubicBezTo>
                    <a:pt x="30568" y="8970"/>
                    <a:pt x="30519" y="8970"/>
                    <a:pt x="30519" y="8970"/>
                  </a:cubicBezTo>
                  <a:cubicBezTo>
                    <a:pt x="30519" y="8970"/>
                    <a:pt x="30532" y="8968"/>
                    <a:pt x="30559" y="8968"/>
                  </a:cubicBezTo>
                  <a:close/>
                  <a:moveTo>
                    <a:pt x="12239" y="9582"/>
                  </a:moveTo>
                  <a:cubicBezTo>
                    <a:pt x="12257" y="9671"/>
                    <a:pt x="12267" y="9763"/>
                    <a:pt x="12285" y="9853"/>
                  </a:cubicBezTo>
                  <a:cubicBezTo>
                    <a:pt x="12267" y="9840"/>
                    <a:pt x="12251" y="9825"/>
                    <a:pt x="12234" y="9813"/>
                  </a:cubicBezTo>
                  <a:cubicBezTo>
                    <a:pt x="12150" y="9757"/>
                    <a:pt x="12065" y="9742"/>
                    <a:pt x="12005" y="9742"/>
                  </a:cubicBezTo>
                  <a:cubicBezTo>
                    <a:pt x="11997" y="9742"/>
                    <a:pt x="11990" y="9743"/>
                    <a:pt x="11983" y="9743"/>
                  </a:cubicBezTo>
                  <a:cubicBezTo>
                    <a:pt x="11921" y="9748"/>
                    <a:pt x="11894" y="9763"/>
                    <a:pt x="11890" y="9763"/>
                  </a:cubicBezTo>
                  <a:cubicBezTo>
                    <a:pt x="11890" y="9763"/>
                    <a:pt x="11890" y="9763"/>
                    <a:pt x="11890" y="9763"/>
                  </a:cubicBezTo>
                  <a:lnTo>
                    <a:pt x="11890" y="9763"/>
                  </a:lnTo>
                  <a:cubicBezTo>
                    <a:pt x="11893" y="9764"/>
                    <a:pt x="11927" y="9776"/>
                    <a:pt x="11971" y="9799"/>
                  </a:cubicBezTo>
                  <a:cubicBezTo>
                    <a:pt x="12018" y="9826"/>
                    <a:pt x="12078" y="9872"/>
                    <a:pt x="12124" y="9936"/>
                  </a:cubicBezTo>
                  <a:cubicBezTo>
                    <a:pt x="12169" y="10001"/>
                    <a:pt x="12198" y="10085"/>
                    <a:pt x="12192" y="10169"/>
                  </a:cubicBezTo>
                  <a:cubicBezTo>
                    <a:pt x="12191" y="10178"/>
                    <a:pt x="12192" y="10194"/>
                    <a:pt x="12190" y="10198"/>
                  </a:cubicBezTo>
                  <a:cubicBezTo>
                    <a:pt x="12187" y="10212"/>
                    <a:pt x="12186" y="10233"/>
                    <a:pt x="12183" y="10239"/>
                  </a:cubicBezTo>
                  <a:cubicBezTo>
                    <a:pt x="12178" y="10252"/>
                    <a:pt x="12171" y="10273"/>
                    <a:pt x="12163" y="10294"/>
                  </a:cubicBezTo>
                  <a:cubicBezTo>
                    <a:pt x="12147" y="10333"/>
                    <a:pt x="12122" y="10369"/>
                    <a:pt x="12092" y="10397"/>
                  </a:cubicBezTo>
                  <a:cubicBezTo>
                    <a:pt x="12063" y="10428"/>
                    <a:pt x="12026" y="10453"/>
                    <a:pt x="11988" y="10468"/>
                  </a:cubicBezTo>
                  <a:cubicBezTo>
                    <a:pt x="11948" y="10482"/>
                    <a:pt x="11910" y="10496"/>
                    <a:pt x="11862" y="10496"/>
                  </a:cubicBezTo>
                  <a:cubicBezTo>
                    <a:pt x="11856" y="10497"/>
                    <a:pt x="11849" y="10497"/>
                    <a:pt x="11843" y="10497"/>
                  </a:cubicBezTo>
                  <a:cubicBezTo>
                    <a:pt x="11770" y="10497"/>
                    <a:pt x="11690" y="10470"/>
                    <a:pt x="11632" y="10428"/>
                  </a:cubicBezTo>
                  <a:cubicBezTo>
                    <a:pt x="11567" y="10382"/>
                    <a:pt x="11521" y="10323"/>
                    <a:pt x="11494" y="10275"/>
                  </a:cubicBezTo>
                  <a:cubicBezTo>
                    <a:pt x="11468" y="10226"/>
                    <a:pt x="11458" y="10194"/>
                    <a:pt x="11458" y="10194"/>
                  </a:cubicBezTo>
                  <a:cubicBezTo>
                    <a:pt x="11458" y="10194"/>
                    <a:pt x="11444" y="10224"/>
                    <a:pt x="11438" y="10287"/>
                  </a:cubicBezTo>
                  <a:cubicBezTo>
                    <a:pt x="11434" y="10347"/>
                    <a:pt x="11442" y="10443"/>
                    <a:pt x="11507" y="10539"/>
                  </a:cubicBezTo>
                  <a:cubicBezTo>
                    <a:pt x="11569" y="10637"/>
                    <a:pt x="11686" y="10730"/>
                    <a:pt x="11849" y="10752"/>
                  </a:cubicBezTo>
                  <a:cubicBezTo>
                    <a:pt x="11872" y="10755"/>
                    <a:pt x="11898" y="10757"/>
                    <a:pt x="11926" y="10757"/>
                  </a:cubicBezTo>
                  <a:cubicBezTo>
                    <a:pt x="11977" y="10757"/>
                    <a:pt x="12033" y="10750"/>
                    <a:pt x="12084" y="10731"/>
                  </a:cubicBezTo>
                  <a:cubicBezTo>
                    <a:pt x="12163" y="10705"/>
                    <a:pt x="12237" y="10662"/>
                    <a:pt x="12297" y="10602"/>
                  </a:cubicBezTo>
                  <a:cubicBezTo>
                    <a:pt x="12348" y="10546"/>
                    <a:pt x="12387" y="10483"/>
                    <a:pt x="12414" y="10412"/>
                  </a:cubicBezTo>
                  <a:cubicBezTo>
                    <a:pt x="12656" y="11299"/>
                    <a:pt x="13022" y="12068"/>
                    <a:pt x="13301" y="12653"/>
                  </a:cubicBezTo>
                  <a:cubicBezTo>
                    <a:pt x="13328" y="12711"/>
                    <a:pt x="13353" y="12759"/>
                    <a:pt x="13378" y="12814"/>
                  </a:cubicBezTo>
                  <a:cubicBezTo>
                    <a:pt x="12931" y="13009"/>
                    <a:pt x="12496" y="13228"/>
                    <a:pt x="12086" y="13483"/>
                  </a:cubicBezTo>
                  <a:cubicBezTo>
                    <a:pt x="12062" y="13496"/>
                    <a:pt x="12031" y="13515"/>
                    <a:pt x="11998" y="13537"/>
                  </a:cubicBezTo>
                  <a:lnTo>
                    <a:pt x="11983" y="13546"/>
                  </a:lnTo>
                  <a:cubicBezTo>
                    <a:pt x="11971" y="13553"/>
                    <a:pt x="11959" y="13559"/>
                    <a:pt x="11949" y="13569"/>
                  </a:cubicBezTo>
                  <a:cubicBezTo>
                    <a:pt x="11929" y="13582"/>
                    <a:pt x="11910" y="13596"/>
                    <a:pt x="11890" y="13609"/>
                  </a:cubicBezTo>
                  <a:lnTo>
                    <a:pt x="11744" y="13706"/>
                  </a:lnTo>
                  <a:lnTo>
                    <a:pt x="11458" y="11753"/>
                  </a:lnTo>
                  <a:lnTo>
                    <a:pt x="11458" y="13895"/>
                  </a:lnTo>
                  <a:cubicBezTo>
                    <a:pt x="11400" y="13933"/>
                    <a:pt x="11340" y="13973"/>
                    <a:pt x="11276" y="14013"/>
                  </a:cubicBezTo>
                  <a:lnTo>
                    <a:pt x="11276" y="9759"/>
                  </a:lnTo>
                  <a:cubicBezTo>
                    <a:pt x="11276" y="9661"/>
                    <a:pt x="11357" y="9582"/>
                    <a:pt x="11454" y="9582"/>
                  </a:cubicBezTo>
                  <a:close/>
                  <a:moveTo>
                    <a:pt x="11671" y="9259"/>
                  </a:moveTo>
                  <a:cubicBezTo>
                    <a:pt x="11721" y="9259"/>
                    <a:pt x="11748" y="9261"/>
                    <a:pt x="11748" y="9261"/>
                  </a:cubicBezTo>
                  <a:cubicBezTo>
                    <a:pt x="11748" y="9261"/>
                    <a:pt x="11701" y="9261"/>
                    <a:pt x="11614" y="9272"/>
                  </a:cubicBezTo>
                  <a:cubicBezTo>
                    <a:pt x="11526" y="9281"/>
                    <a:pt x="11395" y="9294"/>
                    <a:pt x="11250" y="9360"/>
                  </a:cubicBezTo>
                  <a:cubicBezTo>
                    <a:pt x="11099" y="9422"/>
                    <a:pt x="10976" y="9594"/>
                    <a:pt x="10998" y="9820"/>
                  </a:cubicBezTo>
                  <a:cubicBezTo>
                    <a:pt x="11004" y="10048"/>
                    <a:pt x="11011" y="10307"/>
                    <a:pt x="11019" y="10589"/>
                  </a:cubicBezTo>
                  <a:cubicBezTo>
                    <a:pt x="11028" y="11152"/>
                    <a:pt x="11045" y="11810"/>
                    <a:pt x="11049" y="12512"/>
                  </a:cubicBezTo>
                  <a:cubicBezTo>
                    <a:pt x="11052" y="13040"/>
                    <a:pt x="11056" y="13593"/>
                    <a:pt x="11059" y="14154"/>
                  </a:cubicBezTo>
                  <a:cubicBezTo>
                    <a:pt x="10996" y="14195"/>
                    <a:pt x="10930" y="14236"/>
                    <a:pt x="10863" y="14277"/>
                  </a:cubicBezTo>
                  <a:cubicBezTo>
                    <a:pt x="10864" y="13672"/>
                    <a:pt x="10868" y="13076"/>
                    <a:pt x="10871" y="12511"/>
                  </a:cubicBezTo>
                  <a:cubicBezTo>
                    <a:pt x="10875" y="11807"/>
                    <a:pt x="10894" y="11149"/>
                    <a:pt x="10902" y="10588"/>
                  </a:cubicBezTo>
                  <a:cubicBezTo>
                    <a:pt x="10908" y="10306"/>
                    <a:pt x="10915" y="10048"/>
                    <a:pt x="10922" y="9818"/>
                  </a:cubicBezTo>
                  <a:cubicBezTo>
                    <a:pt x="10923" y="9704"/>
                    <a:pt x="10949" y="9582"/>
                    <a:pt x="11011" y="9496"/>
                  </a:cubicBezTo>
                  <a:cubicBezTo>
                    <a:pt x="11071" y="9407"/>
                    <a:pt x="11156" y="9354"/>
                    <a:pt x="11232" y="9323"/>
                  </a:cubicBezTo>
                  <a:cubicBezTo>
                    <a:pt x="11392" y="9262"/>
                    <a:pt x="11525" y="9262"/>
                    <a:pt x="11612" y="9260"/>
                  </a:cubicBezTo>
                  <a:cubicBezTo>
                    <a:pt x="11634" y="9259"/>
                    <a:pt x="11654" y="9259"/>
                    <a:pt x="11671" y="9259"/>
                  </a:cubicBezTo>
                  <a:close/>
                  <a:moveTo>
                    <a:pt x="20080" y="925"/>
                  </a:moveTo>
                  <a:cubicBezTo>
                    <a:pt x="20576" y="925"/>
                    <a:pt x="19364" y="1535"/>
                    <a:pt x="20284" y="1836"/>
                  </a:cubicBezTo>
                  <a:cubicBezTo>
                    <a:pt x="20593" y="1937"/>
                    <a:pt x="22714" y="2062"/>
                    <a:pt x="20338" y="2181"/>
                  </a:cubicBezTo>
                  <a:cubicBezTo>
                    <a:pt x="20338" y="2181"/>
                    <a:pt x="14609" y="2414"/>
                    <a:pt x="14609" y="7852"/>
                  </a:cubicBezTo>
                  <a:cubicBezTo>
                    <a:pt x="14609" y="13036"/>
                    <a:pt x="19688" y="13135"/>
                    <a:pt x="19688" y="13135"/>
                  </a:cubicBezTo>
                  <a:cubicBezTo>
                    <a:pt x="19688" y="13135"/>
                    <a:pt x="18967" y="12927"/>
                    <a:pt x="18254" y="12523"/>
                  </a:cubicBezTo>
                  <a:lnTo>
                    <a:pt x="18254" y="12523"/>
                  </a:lnTo>
                  <a:cubicBezTo>
                    <a:pt x="19489" y="12884"/>
                    <a:pt x="20760" y="12946"/>
                    <a:pt x="21578" y="12991"/>
                  </a:cubicBezTo>
                  <a:cubicBezTo>
                    <a:pt x="23471" y="13098"/>
                    <a:pt x="23827" y="13376"/>
                    <a:pt x="22555" y="13844"/>
                  </a:cubicBezTo>
                  <a:cubicBezTo>
                    <a:pt x="22088" y="14016"/>
                    <a:pt x="21635" y="14278"/>
                    <a:pt x="21364" y="14563"/>
                  </a:cubicBezTo>
                  <a:cubicBezTo>
                    <a:pt x="21371" y="14563"/>
                    <a:pt x="21376" y="14563"/>
                    <a:pt x="21383" y="14564"/>
                  </a:cubicBezTo>
                  <a:cubicBezTo>
                    <a:pt x="21553" y="14567"/>
                    <a:pt x="21731" y="14569"/>
                    <a:pt x="21909" y="14572"/>
                  </a:cubicBezTo>
                  <a:cubicBezTo>
                    <a:pt x="22089" y="14567"/>
                    <a:pt x="22272" y="14564"/>
                    <a:pt x="22455" y="14559"/>
                  </a:cubicBezTo>
                  <a:cubicBezTo>
                    <a:pt x="22821" y="14538"/>
                    <a:pt x="23188" y="14512"/>
                    <a:pt x="23529" y="14463"/>
                  </a:cubicBezTo>
                  <a:cubicBezTo>
                    <a:pt x="23871" y="14422"/>
                    <a:pt x="24190" y="14359"/>
                    <a:pt x="24461" y="14301"/>
                  </a:cubicBezTo>
                  <a:cubicBezTo>
                    <a:pt x="25003" y="14180"/>
                    <a:pt x="25352" y="14047"/>
                    <a:pt x="25352" y="14047"/>
                  </a:cubicBezTo>
                  <a:lnTo>
                    <a:pt x="25352" y="14047"/>
                  </a:lnTo>
                  <a:cubicBezTo>
                    <a:pt x="25352" y="14047"/>
                    <a:pt x="25027" y="14230"/>
                    <a:pt x="24501" y="14431"/>
                  </a:cubicBezTo>
                  <a:cubicBezTo>
                    <a:pt x="24238" y="14529"/>
                    <a:pt x="23928" y="14639"/>
                    <a:pt x="23587" y="14733"/>
                  </a:cubicBezTo>
                  <a:cubicBezTo>
                    <a:pt x="23248" y="14833"/>
                    <a:pt x="22880" y="14916"/>
                    <a:pt x="22507" y="14992"/>
                  </a:cubicBezTo>
                  <a:cubicBezTo>
                    <a:pt x="22383" y="15014"/>
                    <a:pt x="22259" y="15035"/>
                    <a:pt x="22135" y="15055"/>
                  </a:cubicBezTo>
                  <a:cubicBezTo>
                    <a:pt x="22108" y="15059"/>
                    <a:pt x="22083" y="15062"/>
                    <a:pt x="22056" y="15066"/>
                  </a:cubicBezTo>
                  <a:cubicBezTo>
                    <a:pt x="21872" y="15088"/>
                    <a:pt x="21684" y="15097"/>
                    <a:pt x="21496" y="15113"/>
                  </a:cubicBezTo>
                  <a:cubicBezTo>
                    <a:pt x="21192" y="15133"/>
                    <a:pt x="20888" y="15143"/>
                    <a:pt x="20597" y="15143"/>
                  </a:cubicBezTo>
                  <a:cubicBezTo>
                    <a:pt x="20526" y="15143"/>
                    <a:pt x="20455" y="15143"/>
                    <a:pt x="20385" y="15141"/>
                  </a:cubicBezTo>
                  <a:cubicBezTo>
                    <a:pt x="20032" y="15136"/>
                    <a:pt x="19699" y="15113"/>
                    <a:pt x="19416" y="15084"/>
                  </a:cubicBezTo>
                  <a:cubicBezTo>
                    <a:pt x="18848" y="15026"/>
                    <a:pt x="18478" y="14925"/>
                    <a:pt x="18478" y="14925"/>
                  </a:cubicBezTo>
                  <a:lnTo>
                    <a:pt x="18478" y="14925"/>
                  </a:lnTo>
                  <a:cubicBezTo>
                    <a:pt x="18478" y="14925"/>
                    <a:pt x="18838" y="15061"/>
                    <a:pt x="19402" y="15174"/>
                  </a:cubicBezTo>
                  <a:cubicBezTo>
                    <a:pt x="19684" y="15229"/>
                    <a:pt x="20015" y="15284"/>
                    <a:pt x="20373" y="15324"/>
                  </a:cubicBezTo>
                  <a:cubicBezTo>
                    <a:pt x="20658" y="15356"/>
                    <a:pt x="20960" y="15376"/>
                    <a:pt x="21263" y="15391"/>
                  </a:cubicBezTo>
                  <a:cubicBezTo>
                    <a:pt x="21485" y="15606"/>
                    <a:pt x="21963" y="15781"/>
                    <a:pt x="22805" y="15872"/>
                  </a:cubicBezTo>
                  <a:cubicBezTo>
                    <a:pt x="22265" y="15927"/>
                    <a:pt x="21666" y="15957"/>
                    <a:pt x="20989" y="15957"/>
                  </a:cubicBezTo>
                  <a:cubicBezTo>
                    <a:pt x="16040" y="15957"/>
                    <a:pt x="15019" y="14379"/>
                    <a:pt x="14235" y="12672"/>
                  </a:cubicBezTo>
                  <a:cubicBezTo>
                    <a:pt x="13821" y="11773"/>
                    <a:pt x="12995" y="10295"/>
                    <a:pt x="12995" y="8628"/>
                  </a:cubicBezTo>
                  <a:cubicBezTo>
                    <a:pt x="12995" y="6567"/>
                    <a:pt x="14133" y="5354"/>
                    <a:pt x="15276" y="3802"/>
                  </a:cubicBezTo>
                  <a:cubicBezTo>
                    <a:pt x="16558" y="2060"/>
                    <a:pt x="18194" y="1342"/>
                    <a:pt x="19386" y="1042"/>
                  </a:cubicBezTo>
                  <a:cubicBezTo>
                    <a:pt x="19397" y="1041"/>
                    <a:pt x="19404" y="1036"/>
                    <a:pt x="19414" y="1034"/>
                  </a:cubicBezTo>
                  <a:cubicBezTo>
                    <a:pt x="19759" y="958"/>
                    <a:pt x="19966" y="925"/>
                    <a:pt x="20080" y="925"/>
                  </a:cubicBezTo>
                  <a:close/>
                  <a:moveTo>
                    <a:pt x="21265" y="19467"/>
                  </a:moveTo>
                  <a:cubicBezTo>
                    <a:pt x="21712" y="19471"/>
                    <a:pt x="22156" y="19474"/>
                    <a:pt x="22574" y="19478"/>
                  </a:cubicBezTo>
                  <a:cubicBezTo>
                    <a:pt x="22993" y="19486"/>
                    <a:pt x="23384" y="19492"/>
                    <a:pt x="23718" y="19499"/>
                  </a:cubicBezTo>
                  <a:cubicBezTo>
                    <a:pt x="24386" y="19515"/>
                    <a:pt x="24833" y="19539"/>
                    <a:pt x="24833" y="19539"/>
                  </a:cubicBezTo>
                  <a:cubicBezTo>
                    <a:pt x="24833" y="19539"/>
                    <a:pt x="24386" y="19562"/>
                    <a:pt x="23718" y="19580"/>
                  </a:cubicBezTo>
                  <a:cubicBezTo>
                    <a:pt x="23384" y="19586"/>
                    <a:pt x="22993" y="19593"/>
                    <a:pt x="22574" y="19601"/>
                  </a:cubicBezTo>
                  <a:cubicBezTo>
                    <a:pt x="22156" y="19605"/>
                    <a:pt x="21711" y="19608"/>
                    <a:pt x="21265" y="19612"/>
                  </a:cubicBezTo>
                  <a:cubicBezTo>
                    <a:pt x="20819" y="19608"/>
                    <a:pt x="20373" y="19605"/>
                    <a:pt x="19955" y="19601"/>
                  </a:cubicBezTo>
                  <a:cubicBezTo>
                    <a:pt x="19538" y="19593"/>
                    <a:pt x="19148" y="19586"/>
                    <a:pt x="18813" y="19580"/>
                  </a:cubicBezTo>
                  <a:cubicBezTo>
                    <a:pt x="18144" y="19562"/>
                    <a:pt x="17698" y="19539"/>
                    <a:pt x="17698" y="19539"/>
                  </a:cubicBezTo>
                  <a:cubicBezTo>
                    <a:pt x="17698" y="19539"/>
                    <a:pt x="18145" y="19515"/>
                    <a:pt x="18813" y="19499"/>
                  </a:cubicBezTo>
                  <a:cubicBezTo>
                    <a:pt x="19147" y="19492"/>
                    <a:pt x="19538" y="19486"/>
                    <a:pt x="19955" y="19478"/>
                  </a:cubicBezTo>
                  <a:cubicBezTo>
                    <a:pt x="20373" y="19474"/>
                    <a:pt x="20820" y="19471"/>
                    <a:pt x="21265" y="19467"/>
                  </a:cubicBezTo>
                  <a:close/>
                  <a:moveTo>
                    <a:pt x="29180" y="13990"/>
                  </a:moveTo>
                  <a:cubicBezTo>
                    <a:pt x="29205" y="14001"/>
                    <a:pt x="29352" y="14066"/>
                    <a:pt x="29592" y="14171"/>
                  </a:cubicBezTo>
                  <a:cubicBezTo>
                    <a:pt x="29857" y="14290"/>
                    <a:pt x="30235" y="14457"/>
                    <a:pt x="30680" y="14681"/>
                  </a:cubicBezTo>
                  <a:cubicBezTo>
                    <a:pt x="31566" y="15128"/>
                    <a:pt x="32744" y="15755"/>
                    <a:pt x="33791" y="16588"/>
                  </a:cubicBezTo>
                  <a:cubicBezTo>
                    <a:pt x="34305" y="17016"/>
                    <a:pt x="34761" y="17505"/>
                    <a:pt x="35168" y="17976"/>
                  </a:cubicBezTo>
                  <a:cubicBezTo>
                    <a:pt x="35573" y="18452"/>
                    <a:pt x="35920" y="18918"/>
                    <a:pt x="36216" y="19316"/>
                  </a:cubicBezTo>
                  <a:cubicBezTo>
                    <a:pt x="36513" y="19714"/>
                    <a:pt x="36744" y="20059"/>
                    <a:pt x="36909" y="20297"/>
                  </a:cubicBezTo>
                  <a:cubicBezTo>
                    <a:pt x="37073" y="20536"/>
                    <a:pt x="37166" y="20671"/>
                    <a:pt x="37166" y="20671"/>
                  </a:cubicBezTo>
                  <a:lnTo>
                    <a:pt x="37164" y="20670"/>
                  </a:lnTo>
                  <a:lnTo>
                    <a:pt x="37164" y="20670"/>
                  </a:lnTo>
                  <a:cubicBezTo>
                    <a:pt x="37164" y="20670"/>
                    <a:pt x="37164" y="20670"/>
                    <a:pt x="37164" y="20670"/>
                  </a:cubicBezTo>
                  <a:cubicBezTo>
                    <a:pt x="37156" y="20661"/>
                    <a:pt x="36750" y="20146"/>
                    <a:pt x="36138" y="19374"/>
                  </a:cubicBezTo>
                  <a:cubicBezTo>
                    <a:pt x="35830" y="18986"/>
                    <a:pt x="35460" y="18542"/>
                    <a:pt x="35053" y="18077"/>
                  </a:cubicBezTo>
                  <a:cubicBezTo>
                    <a:pt x="34645" y="17614"/>
                    <a:pt x="34189" y="17137"/>
                    <a:pt x="33680" y="16723"/>
                  </a:cubicBezTo>
                  <a:cubicBezTo>
                    <a:pt x="33430" y="16515"/>
                    <a:pt x="33160" y="16319"/>
                    <a:pt x="32895" y="16136"/>
                  </a:cubicBezTo>
                  <a:cubicBezTo>
                    <a:pt x="32631" y="15951"/>
                    <a:pt x="32358" y="15782"/>
                    <a:pt x="32096" y="15619"/>
                  </a:cubicBezTo>
                  <a:cubicBezTo>
                    <a:pt x="31569" y="15297"/>
                    <a:pt x="31069" y="15004"/>
                    <a:pt x="30635" y="14768"/>
                  </a:cubicBezTo>
                  <a:cubicBezTo>
                    <a:pt x="30199" y="14532"/>
                    <a:pt x="29836" y="14336"/>
                    <a:pt x="29581" y="14197"/>
                  </a:cubicBezTo>
                  <a:cubicBezTo>
                    <a:pt x="29346" y="14076"/>
                    <a:pt x="29205" y="14002"/>
                    <a:pt x="29180" y="13990"/>
                  </a:cubicBezTo>
                  <a:close/>
                  <a:moveTo>
                    <a:pt x="37164" y="20670"/>
                  </a:moveTo>
                  <a:cubicBezTo>
                    <a:pt x="37311" y="20870"/>
                    <a:pt x="37464" y="21081"/>
                    <a:pt x="37620" y="21301"/>
                  </a:cubicBezTo>
                  <a:cubicBezTo>
                    <a:pt x="37464" y="21084"/>
                    <a:pt x="37311" y="20871"/>
                    <a:pt x="37164" y="20670"/>
                  </a:cubicBezTo>
                  <a:close/>
                  <a:moveTo>
                    <a:pt x="4946" y="8400"/>
                  </a:moveTo>
                  <a:cubicBezTo>
                    <a:pt x="5251" y="8400"/>
                    <a:pt x="5345" y="8776"/>
                    <a:pt x="5415" y="9285"/>
                  </a:cubicBezTo>
                  <a:cubicBezTo>
                    <a:pt x="5451" y="9554"/>
                    <a:pt x="5459" y="9904"/>
                    <a:pt x="5470" y="10259"/>
                  </a:cubicBezTo>
                  <a:cubicBezTo>
                    <a:pt x="5416" y="10308"/>
                    <a:pt x="5365" y="10374"/>
                    <a:pt x="5325" y="10461"/>
                  </a:cubicBezTo>
                  <a:cubicBezTo>
                    <a:pt x="5266" y="10585"/>
                    <a:pt x="5174" y="10626"/>
                    <a:pt x="5063" y="10626"/>
                  </a:cubicBezTo>
                  <a:cubicBezTo>
                    <a:pt x="4841" y="10626"/>
                    <a:pt x="4540" y="10462"/>
                    <a:pt x="4258" y="10462"/>
                  </a:cubicBezTo>
                  <a:cubicBezTo>
                    <a:pt x="4121" y="10462"/>
                    <a:pt x="3988" y="10501"/>
                    <a:pt x="3872" y="10616"/>
                  </a:cubicBezTo>
                  <a:cubicBezTo>
                    <a:pt x="3760" y="10725"/>
                    <a:pt x="4335" y="10688"/>
                    <a:pt x="4408" y="10925"/>
                  </a:cubicBezTo>
                  <a:cubicBezTo>
                    <a:pt x="4530" y="11321"/>
                    <a:pt x="4474" y="11431"/>
                    <a:pt x="4337" y="11431"/>
                  </a:cubicBezTo>
                  <a:cubicBezTo>
                    <a:pt x="4167" y="11431"/>
                    <a:pt x="3873" y="11262"/>
                    <a:pt x="3642" y="11262"/>
                  </a:cubicBezTo>
                  <a:cubicBezTo>
                    <a:pt x="3564" y="11262"/>
                    <a:pt x="3492" y="11282"/>
                    <a:pt x="3435" y="11334"/>
                  </a:cubicBezTo>
                  <a:cubicBezTo>
                    <a:pt x="3288" y="11471"/>
                    <a:pt x="4013" y="11579"/>
                    <a:pt x="4049" y="11851"/>
                  </a:cubicBezTo>
                  <a:cubicBezTo>
                    <a:pt x="4102" y="12237"/>
                    <a:pt x="4040" y="12350"/>
                    <a:pt x="3921" y="12350"/>
                  </a:cubicBezTo>
                  <a:cubicBezTo>
                    <a:pt x="3750" y="12350"/>
                    <a:pt x="3463" y="12120"/>
                    <a:pt x="3224" y="12120"/>
                  </a:cubicBezTo>
                  <a:cubicBezTo>
                    <a:pt x="3152" y="12120"/>
                    <a:pt x="3083" y="12142"/>
                    <a:pt x="3024" y="12198"/>
                  </a:cubicBezTo>
                  <a:cubicBezTo>
                    <a:pt x="2865" y="12350"/>
                    <a:pt x="3490" y="12493"/>
                    <a:pt x="3494" y="12715"/>
                  </a:cubicBezTo>
                  <a:cubicBezTo>
                    <a:pt x="3498" y="13136"/>
                    <a:pt x="2579" y="13272"/>
                    <a:pt x="2861" y="13539"/>
                  </a:cubicBezTo>
                  <a:cubicBezTo>
                    <a:pt x="2995" y="13667"/>
                    <a:pt x="3449" y="13753"/>
                    <a:pt x="3925" y="13753"/>
                  </a:cubicBezTo>
                  <a:cubicBezTo>
                    <a:pt x="4445" y="13753"/>
                    <a:pt x="4991" y="13651"/>
                    <a:pt x="5181" y="13392"/>
                  </a:cubicBezTo>
                  <a:cubicBezTo>
                    <a:pt x="5449" y="13026"/>
                    <a:pt x="5548" y="12714"/>
                    <a:pt x="6089" y="12714"/>
                  </a:cubicBezTo>
                  <a:cubicBezTo>
                    <a:pt x="6175" y="12714"/>
                    <a:pt x="6272" y="12722"/>
                    <a:pt x="6383" y="12739"/>
                  </a:cubicBezTo>
                  <a:cubicBezTo>
                    <a:pt x="6379" y="12746"/>
                    <a:pt x="6378" y="12752"/>
                    <a:pt x="6375" y="12760"/>
                  </a:cubicBezTo>
                  <a:cubicBezTo>
                    <a:pt x="6357" y="12806"/>
                    <a:pt x="6336" y="12864"/>
                    <a:pt x="6312" y="12927"/>
                  </a:cubicBezTo>
                  <a:cubicBezTo>
                    <a:pt x="6282" y="12987"/>
                    <a:pt x="6243" y="13053"/>
                    <a:pt x="6203" y="13130"/>
                  </a:cubicBezTo>
                  <a:cubicBezTo>
                    <a:pt x="6167" y="13209"/>
                    <a:pt x="6113" y="13283"/>
                    <a:pt x="6053" y="13363"/>
                  </a:cubicBezTo>
                  <a:cubicBezTo>
                    <a:pt x="6022" y="13404"/>
                    <a:pt x="5992" y="13448"/>
                    <a:pt x="5961" y="13490"/>
                  </a:cubicBezTo>
                  <a:cubicBezTo>
                    <a:pt x="5925" y="13529"/>
                    <a:pt x="5887" y="13568"/>
                    <a:pt x="5851" y="13609"/>
                  </a:cubicBezTo>
                  <a:cubicBezTo>
                    <a:pt x="5777" y="13694"/>
                    <a:pt x="5691" y="13774"/>
                    <a:pt x="5597" y="13852"/>
                  </a:cubicBezTo>
                  <a:cubicBezTo>
                    <a:pt x="5509" y="13935"/>
                    <a:pt x="5403" y="14005"/>
                    <a:pt x="5298" y="14079"/>
                  </a:cubicBezTo>
                  <a:cubicBezTo>
                    <a:pt x="5195" y="14154"/>
                    <a:pt x="5079" y="14211"/>
                    <a:pt x="4969" y="14278"/>
                  </a:cubicBezTo>
                  <a:cubicBezTo>
                    <a:pt x="4853" y="14332"/>
                    <a:pt x="4741" y="14396"/>
                    <a:pt x="4624" y="14440"/>
                  </a:cubicBezTo>
                  <a:cubicBezTo>
                    <a:pt x="4393" y="14540"/>
                    <a:pt x="4167" y="14612"/>
                    <a:pt x="3968" y="14666"/>
                  </a:cubicBezTo>
                  <a:cubicBezTo>
                    <a:pt x="3571" y="14773"/>
                    <a:pt x="3290" y="14796"/>
                    <a:pt x="3290" y="14796"/>
                  </a:cubicBezTo>
                  <a:cubicBezTo>
                    <a:pt x="3290" y="14796"/>
                    <a:pt x="3563" y="14863"/>
                    <a:pt x="3990" y="14893"/>
                  </a:cubicBezTo>
                  <a:cubicBezTo>
                    <a:pt x="4097" y="14900"/>
                    <a:pt x="4213" y="14904"/>
                    <a:pt x="4337" y="14904"/>
                  </a:cubicBezTo>
                  <a:cubicBezTo>
                    <a:pt x="4461" y="14904"/>
                    <a:pt x="4592" y="14900"/>
                    <a:pt x="4729" y="14889"/>
                  </a:cubicBezTo>
                  <a:cubicBezTo>
                    <a:pt x="4832" y="14884"/>
                    <a:pt x="4937" y="14869"/>
                    <a:pt x="5045" y="14855"/>
                  </a:cubicBezTo>
                  <a:cubicBezTo>
                    <a:pt x="5082" y="14847"/>
                    <a:pt x="5121" y="14839"/>
                    <a:pt x="5157" y="14827"/>
                  </a:cubicBezTo>
                  <a:cubicBezTo>
                    <a:pt x="5256" y="14795"/>
                    <a:pt x="5365" y="14771"/>
                    <a:pt x="5470" y="14732"/>
                  </a:cubicBezTo>
                  <a:cubicBezTo>
                    <a:pt x="5573" y="14692"/>
                    <a:pt x="5686" y="14658"/>
                    <a:pt x="5788" y="14607"/>
                  </a:cubicBezTo>
                  <a:cubicBezTo>
                    <a:pt x="6002" y="14517"/>
                    <a:pt x="6210" y="14410"/>
                    <a:pt x="6399" y="14295"/>
                  </a:cubicBezTo>
                  <a:cubicBezTo>
                    <a:pt x="6591" y="14181"/>
                    <a:pt x="6762" y="14060"/>
                    <a:pt x="6905" y="13948"/>
                  </a:cubicBezTo>
                  <a:cubicBezTo>
                    <a:pt x="7191" y="13725"/>
                    <a:pt x="7355" y="13537"/>
                    <a:pt x="7355" y="13537"/>
                  </a:cubicBezTo>
                  <a:lnTo>
                    <a:pt x="7355" y="13537"/>
                  </a:lnTo>
                  <a:cubicBezTo>
                    <a:pt x="7355" y="13537"/>
                    <a:pt x="7271" y="13769"/>
                    <a:pt x="7076" y="14097"/>
                  </a:cubicBezTo>
                  <a:cubicBezTo>
                    <a:pt x="6981" y="14262"/>
                    <a:pt x="6856" y="14446"/>
                    <a:pt x="6708" y="14638"/>
                  </a:cubicBezTo>
                  <a:cubicBezTo>
                    <a:pt x="6592" y="14788"/>
                    <a:pt x="6458" y="14940"/>
                    <a:pt x="6315" y="15089"/>
                  </a:cubicBezTo>
                  <a:cubicBezTo>
                    <a:pt x="6336" y="15132"/>
                    <a:pt x="6356" y="15176"/>
                    <a:pt x="6379" y="15223"/>
                  </a:cubicBezTo>
                  <a:cubicBezTo>
                    <a:pt x="6464" y="15199"/>
                    <a:pt x="6551" y="15170"/>
                    <a:pt x="6637" y="15129"/>
                  </a:cubicBezTo>
                  <a:cubicBezTo>
                    <a:pt x="6806" y="15051"/>
                    <a:pt x="6966" y="14940"/>
                    <a:pt x="7071" y="14839"/>
                  </a:cubicBezTo>
                  <a:cubicBezTo>
                    <a:pt x="7178" y="14739"/>
                    <a:pt x="7232" y="14654"/>
                    <a:pt x="7232" y="14654"/>
                  </a:cubicBezTo>
                  <a:lnTo>
                    <a:pt x="7232" y="14654"/>
                  </a:lnTo>
                  <a:cubicBezTo>
                    <a:pt x="7232" y="14654"/>
                    <a:pt x="7202" y="14749"/>
                    <a:pt x="7123" y="14881"/>
                  </a:cubicBezTo>
                  <a:cubicBezTo>
                    <a:pt x="7045" y="15011"/>
                    <a:pt x="6915" y="15175"/>
                    <a:pt x="6754" y="15312"/>
                  </a:cubicBezTo>
                  <a:cubicBezTo>
                    <a:pt x="6678" y="15378"/>
                    <a:pt x="6597" y="15434"/>
                    <a:pt x="6516" y="15484"/>
                  </a:cubicBezTo>
                  <a:cubicBezTo>
                    <a:pt x="6661" y="15754"/>
                    <a:pt x="6834" y="16049"/>
                    <a:pt x="7010" y="16361"/>
                  </a:cubicBezTo>
                  <a:cubicBezTo>
                    <a:pt x="7003" y="16373"/>
                    <a:pt x="6999" y="16384"/>
                    <a:pt x="6990" y="16400"/>
                  </a:cubicBezTo>
                  <a:cubicBezTo>
                    <a:pt x="6962" y="16459"/>
                    <a:pt x="6921" y="16542"/>
                    <a:pt x="6860" y="16635"/>
                  </a:cubicBezTo>
                  <a:cubicBezTo>
                    <a:pt x="6829" y="16683"/>
                    <a:pt x="6798" y="16737"/>
                    <a:pt x="6755" y="16788"/>
                  </a:cubicBezTo>
                  <a:cubicBezTo>
                    <a:pt x="6715" y="16840"/>
                    <a:pt x="6674" y="16901"/>
                    <a:pt x="6625" y="16952"/>
                  </a:cubicBezTo>
                  <a:cubicBezTo>
                    <a:pt x="6529" y="17063"/>
                    <a:pt x="6415" y="17179"/>
                    <a:pt x="6285" y="17283"/>
                  </a:cubicBezTo>
                  <a:cubicBezTo>
                    <a:pt x="6032" y="17495"/>
                    <a:pt x="5728" y="17670"/>
                    <a:pt x="5483" y="17775"/>
                  </a:cubicBezTo>
                  <a:cubicBezTo>
                    <a:pt x="5240" y="17882"/>
                    <a:pt x="5060" y="17925"/>
                    <a:pt x="5060" y="17925"/>
                  </a:cubicBezTo>
                  <a:cubicBezTo>
                    <a:pt x="5060" y="17925"/>
                    <a:pt x="5236" y="17976"/>
                    <a:pt x="5518" y="17999"/>
                  </a:cubicBezTo>
                  <a:cubicBezTo>
                    <a:pt x="5619" y="18009"/>
                    <a:pt x="5734" y="18015"/>
                    <a:pt x="5858" y="18015"/>
                  </a:cubicBezTo>
                  <a:cubicBezTo>
                    <a:pt x="6078" y="18015"/>
                    <a:pt x="6326" y="17996"/>
                    <a:pt x="6579" y="17948"/>
                  </a:cubicBezTo>
                  <a:cubicBezTo>
                    <a:pt x="6778" y="17912"/>
                    <a:pt x="6974" y="17855"/>
                    <a:pt x="7156" y="17790"/>
                  </a:cubicBezTo>
                  <a:cubicBezTo>
                    <a:pt x="7250" y="17760"/>
                    <a:pt x="7335" y="17720"/>
                    <a:pt x="7420" y="17682"/>
                  </a:cubicBezTo>
                  <a:cubicBezTo>
                    <a:pt x="7502" y="17649"/>
                    <a:pt x="7578" y="17608"/>
                    <a:pt x="7647" y="17572"/>
                  </a:cubicBezTo>
                  <a:cubicBezTo>
                    <a:pt x="7981" y="18293"/>
                    <a:pt x="8219" y="19036"/>
                    <a:pt x="8156" y="19703"/>
                  </a:cubicBezTo>
                  <a:cubicBezTo>
                    <a:pt x="8134" y="19937"/>
                    <a:pt x="8109" y="20152"/>
                    <a:pt x="8076" y="20346"/>
                  </a:cubicBezTo>
                  <a:cubicBezTo>
                    <a:pt x="8036" y="20372"/>
                    <a:pt x="7997" y="20399"/>
                    <a:pt x="7954" y="20422"/>
                  </a:cubicBezTo>
                  <a:cubicBezTo>
                    <a:pt x="7875" y="20457"/>
                    <a:pt x="7793" y="20501"/>
                    <a:pt x="7707" y="20529"/>
                  </a:cubicBezTo>
                  <a:cubicBezTo>
                    <a:pt x="7624" y="20557"/>
                    <a:pt x="7537" y="20588"/>
                    <a:pt x="7449" y="20604"/>
                  </a:cubicBezTo>
                  <a:cubicBezTo>
                    <a:pt x="7301" y="20641"/>
                    <a:pt x="7153" y="20652"/>
                    <a:pt x="7021" y="20652"/>
                  </a:cubicBezTo>
                  <a:cubicBezTo>
                    <a:pt x="6998" y="20652"/>
                    <a:pt x="6976" y="20652"/>
                    <a:pt x="6954" y="20651"/>
                  </a:cubicBezTo>
                  <a:cubicBezTo>
                    <a:pt x="6652" y="20643"/>
                    <a:pt x="6446" y="20568"/>
                    <a:pt x="6446" y="20568"/>
                  </a:cubicBezTo>
                  <a:lnTo>
                    <a:pt x="6446" y="20568"/>
                  </a:lnTo>
                  <a:cubicBezTo>
                    <a:pt x="6446" y="20568"/>
                    <a:pt x="6583" y="20735"/>
                    <a:pt x="6872" y="20912"/>
                  </a:cubicBezTo>
                  <a:cubicBezTo>
                    <a:pt x="7014" y="20999"/>
                    <a:pt x="7195" y="21092"/>
                    <a:pt x="7406" y="21155"/>
                  </a:cubicBezTo>
                  <a:cubicBezTo>
                    <a:pt x="7500" y="21188"/>
                    <a:pt x="7600" y="21209"/>
                    <a:pt x="7702" y="21231"/>
                  </a:cubicBezTo>
                  <a:cubicBezTo>
                    <a:pt x="7608" y="21305"/>
                    <a:pt x="7492" y="21345"/>
                    <a:pt x="7348" y="21345"/>
                  </a:cubicBezTo>
                  <a:cubicBezTo>
                    <a:pt x="6964" y="21345"/>
                    <a:pt x="6380" y="21061"/>
                    <a:pt x="5471" y="20383"/>
                  </a:cubicBezTo>
                  <a:cubicBezTo>
                    <a:pt x="5231" y="20204"/>
                    <a:pt x="4884" y="19956"/>
                    <a:pt x="4550" y="19570"/>
                  </a:cubicBezTo>
                  <a:cubicBezTo>
                    <a:pt x="4089" y="18641"/>
                    <a:pt x="3605" y="17751"/>
                    <a:pt x="2979" y="16878"/>
                  </a:cubicBezTo>
                  <a:cubicBezTo>
                    <a:pt x="2007" y="15524"/>
                    <a:pt x="2666" y="14587"/>
                    <a:pt x="2666" y="14587"/>
                  </a:cubicBezTo>
                  <a:cubicBezTo>
                    <a:pt x="2666" y="14587"/>
                    <a:pt x="806" y="12469"/>
                    <a:pt x="1549" y="11740"/>
                  </a:cubicBezTo>
                  <a:cubicBezTo>
                    <a:pt x="1549" y="11740"/>
                    <a:pt x="1421" y="11105"/>
                    <a:pt x="1792" y="10860"/>
                  </a:cubicBezTo>
                  <a:cubicBezTo>
                    <a:pt x="1792" y="10860"/>
                    <a:pt x="1757" y="10421"/>
                    <a:pt x="2127" y="10282"/>
                  </a:cubicBezTo>
                  <a:cubicBezTo>
                    <a:pt x="2127" y="10282"/>
                    <a:pt x="2115" y="9783"/>
                    <a:pt x="2451" y="9575"/>
                  </a:cubicBezTo>
                  <a:cubicBezTo>
                    <a:pt x="2679" y="9434"/>
                    <a:pt x="2938" y="9355"/>
                    <a:pt x="3216" y="9355"/>
                  </a:cubicBezTo>
                  <a:cubicBezTo>
                    <a:pt x="3531" y="9355"/>
                    <a:pt x="3872" y="9453"/>
                    <a:pt x="4234" y="9668"/>
                  </a:cubicBezTo>
                  <a:cubicBezTo>
                    <a:pt x="4234" y="9668"/>
                    <a:pt x="4291" y="8615"/>
                    <a:pt x="4754" y="8440"/>
                  </a:cubicBezTo>
                  <a:cubicBezTo>
                    <a:pt x="4827" y="8414"/>
                    <a:pt x="4891" y="8400"/>
                    <a:pt x="4946" y="8400"/>
                  </a:cubicBezTo>
                  <a:close/>
                  <a:moveTo>
                    <a:pt x="30153" y="17357"/>
                  </a:moveTo>
                  <a:cubicBezTo>
                    <a:pt x="30153" y="17357"/>
                    <a:pt x="30159" y="17473"/>
                    <a:pt x="30167" y="17674"/>
                  </a:cubicBezTo>
                  <a:cubicBezTo>
                    <a:pt x="30173" y="17876"/>
                    <a:pt x="30186" y="18163"/>
                    <a:pt x="30199" y="18508"/>
                  </a:cubicBezTo>
                  <a:cubicBezTo>
                    <a:pt x="30207" y="18852"/>
                    <a:pt x="30231" y="19253"/>
                    <a:pt x="30249" y="19683"/>
                  </a:cubicBezTo>
                  <a:cubicBezTo>
                    <a:pt x="30273" y="20113"/>
                    <a:pt x="30289" y="20569"/>
                    <a:pt x="30328" y="21026"/>
                  </a:cubicBezTo>
                  <a:cubicBezTo>
                    <a:pt x="30355" y="21482"/>
                    <a:pt x="30400" y="21938"/>
                    <a:pt x="30449" y="22362"/>
                  </a:cubicBezTo>
                  <a:cubicBezTo>
                    <a:pt x="30470" y="22576"/>
                    <a:pt x="30504" y="22778"/>
                    <a:pt x="30528" y="22973"/>
                  </a:cubicBezTo>
                  <a:cubicBezTo>
                    <a:pt x="30549" y="23169"/>
                    <a:pt x="30594" y="23348"/>
                    <a:pt x="30622" y="23517"/>
                  </a:cubicBezTo>
                  <a:cubicBezTo>
                    <a:pt x="30650" y="23686"/>
                    <a:pt x="30694" y="23837"/>
                    <a:pt x="30724" y="23974"/>
                  </a:cubicBezTo>
                  <a:cubicBezTo>
                    <a:pt x="30752" y="24112"/>
                    <a:pt x="30786" y="24227"/>
                    <a:pt x="30822" y="24321"/>
                  </a:cubicBezTo>
                  <a:cubicBezTo>
                    <a:pt x="30884" y="24511"/>
                    <a:pt x="30917" y="24623"/>
                    <a:pt x="30917" y="24623"/>
                  </a:cubicBezTo>
                  <a:cubicBezTo>
                    <a:pt x="30917" y="24623"/>
                    <a:pt x="30858" y="24528"/>
                    <a:pt x="30766" y="24347"/>
                  </a:cubicBezTo>
                  <a:cubicBezTo>
                    <a:pt x="30717" y="24258"/>
                    <a:pt x="30668" y="24143"/>
                    <a:pt x="30618" y="24011"/>
                  </a:cubicBezTo>
                  <a:cubicBezTo>
                    <a:pt x="30570" y="23878"/>
                    <a:pt x="30501" y="23730"/>
                    <a:pt x="30461" y="23561"/>
                  </a:cubicBezTo>
                  <a:cubicBezTo>
                    <a:pt x="30416" y="23393"/>
                    <a:pt x="30355" y="23212"/>
                    <a:pt x="30316" y="23017"/>
                  </a:cubicBezTo>
                  <a:cubicBezTo>
                    <a:pt x="30274" y="22823"/>
                    <a:pt x="30220" y="22617"/>
                    <a:pt x="30192" y="22401"/>
                  </a:cubicBezTo>
                  <a:cubicBezTo>
                    <a:pt x="30160" y="22186"/>
                    <a:pt x="30118" y="21965"/>
                    <a:pt x="30100" y="21736"/>
                  </a:cubicBezTo>
                  <a:cubicBezTo>
                    <a:pt x="30074" y="21509"/>
                    <a:pt x="30051" y="21280"/>
                    <a:pt x="30036" y="21049"/>
                  </a:cubicBezTo>
                  <a:cubicBezTo>
                    <a:pt x="30019" y="20816"/>
                    <a:pt x="30011" y="20587"/>
                    <a:pt x="30003" y="20359"/>
                  </a:cubicBezTo>
                  <a:cubicBezTo>
                    <a:pt x="29991" y="20132"/>
                    <a:pt x="29996" y="19907"/>
                    <a:pt x="29992" y="19690"/>
                  </a:cubicBezTo>
                  <a:cubicBezTo>
                    <a:pt x="29992" y="19257"/>
                    <a:pt x="30018" y="18853"/>
                    <a:pt x="30034" y="18507"/>
                  </a:cubicBezTo>
                  <a:cubicBezTo>
                    <a:pt x="30053" y="18160"/>
                    <a:pt x="30090" y="17874"/>
                    <a:pt x="30110" y="17673"/>
                  </a:cubicBezTo>
                  <a:cubicBezTo>
                    <a:pt x="30133" y="17471"/>
                    <a:pt x="30153" y="17357"/>
                    <a:pt x="30153" y="17357"/>
                  </a:cubicBezTo>
                  <a:close/>
                  <a:moveTo>
                    <a:pt x="16923" y="22609"/>
                  </a:moveTo>
                  <a:lnTo>
                    <a:pt x="16923" y="23180"/>
                  </a:lnTo>
                  <a:lnTo>
                    <a:pt x="16921" y="23180"/>
                  </a:lnTo>
                  <a:cubicBezTo>
                    <a:pt x="16921" y="23180"/>
                    <a:pt x="16876" y="23179"/>
                    <a:pt x="16796" y="23177"/>
                  </a:cubicBezTo>
                  <a:cubicBezTo>
                    <a:pt x="16755" y="23175"/>
                    <a:pt x="16706" y="23173"/>
                    <a:pt x="16651" y="23172"/>
                  </a:cubicBezTo>
                  <a:cubicBezTo>
                    <a:pt x="16640" y="23171"/>
                    <a:pt x="16629" y="23170"/>
                    <a:pt x="16618" y="23170"/>
                  </a:cubicBezTo>
                  <a:cubicBezTo>
                    <a:pt x="16571" y="23170"/>
                    <a:pt x="16520" y="23180"/>
                    <a:pt x="16464" y="23184"/>
                  </a:cubicBezTo>
                  <a:cubicBezTo>
                    <a:pt x="16397" y="23192"/>
                    <a:pt x="16320" y="23192"/>
                    <a:pt x="16246" y="23213"/>
                  </a:cubicBezTo>
                  <a:cubicBezTo>
                    <a:pt x="16173" y="23235"/>
                    <a:pt x="16085" y="23244"/>
                    <a:pt x="16007" y="23278"/>
                  </a:cubicBezTo>
                  <a:cubicBezTo>
                    <a:pt x="15931" y="23311"/>
                    <a:pt x="15840" y="23334"/>
                    <a:pt x="15764" y="23383"/>
                  </a:cubicBezTo>
                  <a:cubicBezTo>
                    <a:pt x="15684" y="23427"/>
                    <a:pt x="15602" y="23473"/>
                    <a:pt x="15529" y="23533"/>
                  </a:cubicBezTo>
                  <a:cubicBezTo>
                    <a:pt x="15450" y="23584"/>
                    <a:pt x="15383" y="23651"/>
                    <a:pt x="15314" y="23717"/>
                  </a:cubicBezTo>
                  <a:cubicBezTo>
                    <a:pt x="15247" y="23783"/>
                    <a:pt x="15187" y="23857"/>
                    <a:pt x="15131" y="23927"/>
                  </a:cubicBezTo>
                  <a:cubicBezTo>
                    <a:pt x="15020" y="24073"/>
                    <a:pt x="14930" y="24222"/>
                    <a:pt x="14866" y="24359"/>
                  </a:cubicBezTo>
                  <a:cubicBezTo>
                    <a:pt x="14734" y="24629"/>
                    <a:pt x="14691" y="24829"/>
                    <a:pt x="14691" y="24829"/>
                  </a:cubicBezTo>
                  <a:cubicBezTo>
                    <a:pt x="14691" y="24829"/>
                    <a:pt x="14698" y="24623"/>
                    <a:pt x="14784" y="24327"/>
                  </a:cubicBezTo>
                  <a:cubicBezTo>
                    <a:pt x="14826" y="24178"/>
                    <a:pt x="14890" y="24007"/>
                    <a:pt x="14979" y="23831"/>
                  </a:cubicBezTo>
                  <a:cubicBezTo>
                    <a:pt x="15027" y="23745"/>
                    <a:pt x="15077" y="23655"/>
                    <a:pt x="15139" y="23569"/>
                  </a:cubicBezTo>
                  <a:cubicBezTo>
                    <a:pt x="15200" y="23486"/>
                    <a:pt x="15262" y="23396"/>
                    <a:pt x="15341" y="23321"/>
                  </a:cubicBezTo>
                  <a:cubicBezTo>
                    <a:pt x="15414" y="23239"/>
                    <a:pt x="15497" y="23168"/>
                    <a:pt x="15582" y="23101"/>
                  </a:cubicBezTo>
                  <a:cubicBezTo>
                    <a:pt x="15662" y="23027"/>
                    <a:pt x="15759" y="22981"/>
                    <a:pt x="15846" y="22923"/>
                  </a:cubicBezTo>
                  <a:cubicBezTo>
                    <a:pt x="15934" y="22864"/>
                    <a:pt x="16032" y="22836"/>
                    <a:pt x="16119" y="22793"/>
                  </a:cubicBezTo>
                  <a:cubicBezTo>
                    <a:pt x="16206" y="22750"/>
                    <a:pt x="16295" y="22733"/>
                    <a:pt x="16375" y="22710"/>
                  </a:cubicBezTo>
                  <a:cubicBezTo>
                    <a:pt x="16456" y="22690"/>
                    <a:pt x="16531" y="22662"/>
                    <a:pt x="16597" y="22656"/>
                  </a:cubicBezTo>
                  <a:cubicBezTo>
                    <a:pt x="16664" y="22645"/>
                    <a:pt x="16723" y="22637"/>
                    <a:pt x="16770" y="22631"/>
                  </a:cubicBezTo>
                  <a:cubicBezTo>
                    <a:pt x="16867" y="22617"/>
                    <a:pt x="16923" y="22609"/>
                    <a:pt x="16923" y="22609"/>
                  </a:cubicBezTo>
                  <a:close/>
                  <a:moveTo>
                    <a:pt x="24833" y="19831"/>
                  </a:moveTo>
                  <a:cubicBezTo>
                    <a:pt x="25017" y="19831"/>
                    <a:pt x="25169" y="19982"/>
                    <a:pt x="25169" y="20166"/>
                  </a:cubicBezTo>
                  <a:lnTo>
                    <a:pt x="25169" y="24495"/>
                  </a:lnTo>
                  <a:cubicBezTo>
                    <a:pt x="25169" y="24679"/>
                    <a:pt x="25017" y="24830"/>
                    <a:pt x="24833" y="24830"/>
                  </a:cubicBezTo>
                  <a:lnTo>
                    <a:pt x="17699" y="24830"/>
                  </a:lnTo>
                  <a:cubicBezTo>
                    <a:pt x="17515" y="24830"/>
                    <a:pt x="17364" y="24679"/>
                    <a:pt x="17364" y="24495"/>
                  </a:cubicBezTo>
                  <a:lnTo>
                    <a:pt x="17364" y="20166"/>
                  </a:lnTo>
                  <a:cubicBezTo>
                    <a:pt x="17364" y="19982"/>
                    <a:pt x="17515" y="19831"/>
                    <a:pt x="17699" y="19831"/>
                  </a:cubicBezTo>
                  <a:close/>
                  <a:moveTo>
                    <a:pt x="13825" y="13727"/>
                  </a:moveTo>
                  <a:cubicBezTo>
                    <a:pt x="13923" y="13906"/>
                    <a:pt x="14027" y="14081"/>
                    <a:pt x="14143" y="14250"/>
                  </a:cubicBezTo>
                  <a:cubicBezTo>
                    <a:pt x="14158" y="14269"/>
                    <a:pt x="14170" y="14283"/>
                    <a:pt x="14185" y="14303"/>
                  </a:cubicBezTo>
                  <a:cubicBezTo>
                    <a:pt x="14428" y="14603"/>
                    <a:pt x="14783" y="15027"/>
                    <a:pt x="15301" y="15372"/>
                  </a:cubicBezTo>
                  <a:cubicBezTo>
                    <a:pt x="15807" y="15734"/>
                    <a:pt x="16491" y="15987"/>
                    <a:pt x="17255" y="16157"/>
                  </a:cubicBezTo>
                  <a:cubicBezTo>
                    <a:pt x="18022" y="16324"/>
                    <a:pt x="18877" y="16394"/>
                    <a:pt x="19735" y="16433"/>
                  </a:cubicBezTo>
                  <a:cubicBezTo>
                    <a:pt x="20105" y="16448"/>
                    <a:pt x="20479" y="16455"/>
                    <a:pt x="20846" y="16455"/>
                  </a:cubicBezTo>
                  <a:cubicBezTo>
                    <a:pt x="20906" y="16455"/>
                    <a:pt x="20966" y="16455"/>
                    <a:pt x="21026" y="16455"/>
                  </a:cubicBezTo>
                  <a:cubicBezTo>
                    <a:pt x="21462" y="16455"/>
                    <a:pt x="21870" y="16453"/>
                    <a:pt x="22281" y="16445"/>
                  </a:cubicBezTo>
                  <a:cubicBezTo>
                    <a:pt x="23091" y="16432"/>
                    <a:pt x="23842" y="16398"/>
                    <a:pt x="24481" y="16333"/>
                  </a:cubicBezTo>
                  <a:cubicBezTo>
                    <a:pt x="24810" y="16306"/>
                    <a:pt x="25089" y="16256"/>
                    <a:pt x="25354" y="16213"/>
                  </a:cubicBezTo>
                  <a:cubicBezTo>
                    <a:pt x="25614" y="16170"/>
                    <a:pt x="25837" y="16111"/>
                    <a:pt x="26025" y="16065"/>
                  </a:cubicBezTo>
                  <a:cubicBezTo>
                    <a:pt x="26397" y="15963"/>
                    <a:pt x="26615" y="15884"/>
                    <a:pt x="26615" y="15884"/>
                  </a:cubicBezTo>
                  <a:lnTo>
                    <a:pt x="26615" y="15884"/>
                  </a:lnTo>
                  <a:cubicBezTo>
                    <a:pt x="26615" y="15884"/>
                    <a:pt x="26579" y="15930"/>
                    <a:pt x="26502" y="16005"/>
                  </a:cubicBezTo>
                  <a:cubicBezTo>
                    <a:pt x="26427" y="16083"/>
                    <a:pt x="26311" y="16192"/>
                    <a:pt x="26149" y="16314"/>
                  </a:cubicBezTo>
                  <a:cubicBezTo>
                    <a:pt x="25989" y="16440"/>
                    <a:pt x="25780" y="16573"/>
                    <a:pt x="25527" y="16709"/>
                  </a:cubicBezTo>
                  <a:cubicBezTo>
                    <a:pt x="25283" y="16847"/>
                    <a:pt x="24974" y="16969"/>
                    <a:pt x="24652" y="17089"/>
                  </a:cubicBezTo>
                  <a:cubicBezTo>
                    <a:pt x="24629" y="17097"/>
                    <a:pt x="24605" y="17102"/>
                    <a:pt x="24582" y="17110"/>
                  </a:cubicBezTo>
                  <a:cubicBezTo>
                    <a:pt x="24716" y="17079"/>
                    <a:pt x="24853" y="17048"/>
                    <a:pt x="24989" y="17015"/>
                  </a:cubicBezTo>
                  <a:cubicBezTo>
                    <a:pt x="25151" y="16972"/>
                    <a:pt x="25316" y="16938"/>
                    <a:pt x="25473" y="16890"/>
                  </a:cubicBezTo>
                  <a:cubicBezTo>
                    <a:pt x="25630" y="16843"/>
                    <a:pt x="25790" y="16809"/>
                    <a:pt x="25941" y="16760"/>
                  </a:cubicBezTo>
                  <a:cubicBezTo>
                    <a:pt x="26090" y="16713"/>
                    <a:pt x="26239" y="16674"/>
                    <a:pt x="26373" y="16627"/>
                  </a:cubicBezTo>
                  <a:cubicBezTo>
                    <a:pt x="26509" y="16578"/>
                    <a:pt x="26642" y="16545"/>
                    <a:pt x="26760" y="16498"/>
                  </a:cubicBezTo>
                  <a:cubicBezTo>
                    <a:pt x="26996" y="16410"/>
                    <a:pt x="27199" y="16345"/>
                    <a:pt x="27333" y="16283"/>
                  </a:cubicBezTo>
                  <a:cubicBezTo>
                    <a:pt x="27472" y="16226"/>
                    <a:pt x="27553" y="16198"/>
                    <a:pt x="27553" y="16198"/>
                  </a:cubicBezTo>
                  <a:lnTo>
                    <a:pt x="27553" y="16198"/>
                  </a:lnTo>
                  <a:cubicBezTo>
                    <a:pt x="27553" y="16198"/>
                    <a:pt x="27485" y="16249"/>
                    <a:pt x="27360" y="16333"/>
                  </a:cubicBezTo>
                  <a:cubicBezTo>
                    <a:pt x="27237" y="16418"/>
                    <a:pt x="27055" y="16533"/>
                    <a:pt x="26827" y="16652"/>
                  </a:cubicBezTo>
                  <a:cubicBezTo>
                    <a:pt x="26714" y="16715"/>
                    <a:pt x="26585" y="16769"/>
                    <a:pt x="26451" y="16829"/>
                  </a:cubicBezTo>
                  <a:cubicBezTo>
                    <a:pt x="26317" y="16894"/>
                    <a:pt x="26172" y="16948"/>
                    <a:pt x="26019" y="17003"/>
                  </a:cubicBezTo>
                  <a:cubicBezTo>
                    <a:pt x="25868" y="17062"/>
                    <a:pt x="25710" y="17111"/>
                    <a:pt x="25549" y="17160"/>
                  </a:cubicBezTo>
                  <a:cubicBezTo>
                    <a:pt x="25387" y="17212"/>
                    <a:pt x="25220" y="17251"/>
                    <a:pt x="25056" y="17297"/>
                  </a:cubicBezTo>
                  <a:cubicBezTo>
                    <a:pt x="24721" y="17373"/>
                    <a:pt x="24386" y="17443"/>
                    <a:pt x="24067" y="17485"/>
                  </a:cubicBezTo>
                  <a:cubicBezTo>
                    <a:pt x="23749" y="17529"/>
                    <a:pt x="23451" y="17557"/>
                    <a:pt x="23194" y="17568"/>
                  </a:cubicBezTo>
                  <a:cubicBezTo>
                    <a:pt x="23050" y="17575"/>
                    <a:pt x="22919" y="17577"/>
                    <a:pt x="22805" y="17577"/>
                  </a:cubicBezTo>
                  <a:cubicBezTo>
                    <a:pt x="22515" y="17577"/>
                    <a:pt x="22339" y="17561"/>
                    <a:pt x="22339" y="17561"/>
                  </a:cubicBezTo>
                  <a:cubicBezTo>
                    <a:pt x="22324" y="17564"/>
                    <a:pt x="22310" y="17564"/>
                    <a:pt x="22295" y="17565"/>
                  </a:cubicBezTo>
                  <a:cubicBezTo>
                    <a:pt x="22375" y="17947"/>
                    <a:pt x="22460" y="18343"/>
                    <a:pt x="22551" y="18750"/>
                  </a:cubicBezTo>
                  <a:lnTo>
                    <a:pt x="17998" y="19092"/>
                  </a:lnTo>
                  <a:cubicBezTo>
                    <a:pt x="17400" y="19092"/>
                    <a:pt x="16914" y="19577"/>
                    <a:pt x="16914" y="20176"/>
                  </a:cubicBezTo>
                  <a:lnTo>
                    <a:pt x="16914" y="22480"/>
                  </a:lnTo>
                  <a:cubicBezTo>
                    <a:pt x="15110" y="22537"/>
                    <a:pt x="14193" y="23761"/>
                    <a:pt x="14193" y="26125"/>
                  </a:cubicBezTo>
                  <a:cubicBezTo>
                    <a:pt x="14193" y="26483"/>
                    <a:pt x="14161" y="26787"/>
                    <a:pt x="14110" y="27053"/>
                  </a:cubicBezTo>
                  <a:cubicBezTo>
                    <a:pt x="13557" y="26404"/>
                    <a:pt x="12970" y="25491"/>
                    <a:pt x="12787" y="24268"/>
                  </a:cubicBezTo>
                  <a:cubicBezTo>
                    <a:pt x="12641" y="23286"/>
                    <a:pt x="12885" y="21975"/>
                    <a:pt x="13104" y="20796"/>
                  </a:cubicBezTo>
                  <a:cubicBezTo>
                    <a:pt x="13241" y="20838"/>
                    <a:pt x="13386" y="20878"/>
                    <a:pt x="13541" y="20910"/>
                  </a:cubicBezTo>
                  <a:cubicBezTo>
                    <a:pt x="13757" y="20955"/>
                    <a:pt x="13986" y="20992"/>
                    <a:pt x="14213" y="21022"/>
                  </a:cubicBezTo>
                  <a:cubicBezTo>
                    <a:pt x="15125" y="21140"/>
                    <a:pt x="16028" y="21158"/>
                    <a:pt x="16028" y="21158"/>
                  </a:cubicBezTo>
                  <a:cubicBezTo>
                    <a:pt x="16028" y="21158"/>
                    <a:pt x="15151" y="20923"/>
                    <a:pt x="14321" y="20599"/>
                  </a:cubicBezTo>
                  <a:cubicBezTo>
                    <a:pt x="14114" y="20518"/>
                    <a:pt x="13911" y="20431"/>
                    <a:pt x="13729" y="20344"/>
                  </a:cubicBezTo>
                  <a:cubicBezTo>
                    <a:pt x="13546" y="20254"/>
                    <a:pt x="13386" y="20165"/>
                    <a:pt x="13264" y="20083"/>
                  </a:cubicBezTo>
                  <a:cubicBezTo>
                    <a:pt x="13253" y="20075"/>
                    <a:pt x="13245" y="20068"/>
                    <a:pt x="13234" y="20062"/>
                  </a:cubicBezTo>
                  <a:cubicBezTo>
                    <a:pt x="13445" y="18826"/>
                    <a:pt x="13509" y="17882"/>
                    <a:pt x="12833" y="17882"/>
                  </a:cubicBezTo>
                  <a:cubicBezTo>
                    <a:pt x="12661" y="17882"/>
                    <a:pt x="12443" y="17943"/>
                    <a:pt x="12167" y="18074"/>
                  </a:cubicBezTo>
                  <a:cubicBezTo>
                    <a:pt x="11633" y="18329"/>
                    <a:pt x="11248" y="18521"/>
                    <a:pt x="10949" y="18521"/>
                  </a:cubicBezTo>
                  <a:cubicBezTo>
                    <a:pt x="10540" y="18521"/>
                    <a:pt x="10291" y="18162"/>
                    <a:pt x="10042" y="17114"/>
                  </a:cubicBezTo>
                  <a:lnTo>
                    <a:pt x="10042" y="17114"/>
                  </a:lnTo>
                  <a:cubicBezTo>
                    <a:pt x="10052" y="17115"/>
                    <a:pt x="10062" y="17117"/>
                    <a:pt x="10075" y="17121"/>
                  </a:cubicBezTo>
                  <a:cubicBezTo>
                    <a:pt x="10370" y="17189"/>
                    <a:pt x="10659" y="17303"/>
                    <a:pt x="10867" y="17423"/>
                  </a:cubicBezTo>
                  <a:cubicBezTo>
                    <a:pt x="11076" y="17538"/>
                    <a:pt x="11197" y="17658"/>
                    <a:pt x="11197" y="17658"/>
                  </a:cubicBezTo>
                  <a:cubicBezTo>
                    <a:pt x="11197" y="17658"/>
                    <a:pt x="11196" y="17487"/>
                    <a:pt x="11119" y="17231"/>
                  </a:cubicBezTo>
                  <a:cubicBezTo>
                    <a:pt x="11048" y="16976"/>
                    <a:pt x="10903" y="16639"/>
                    <a:pt x="10707" y="16324"/>
                  </a:cubicBezTo>
                  <a:cubicBezTo>
                    <a:pt x="10579" y="16116"/>
                    <a:pt x="10434" y="15919"/>
                    <a:pt x="10296" y="15746"/>
                  </a:cubicBezTo>
                  <a:cubicBezTo>
                    <a:pt x="10962" y="15446"/>
                    <a:pt x="11708" y="14949"/>
                    <a:pt x="12292" y="14563"/>
                  </a:cubicBezTo>
                  <a:cubicBezTo>
                    <a:pt x="12317" y="14604"/>
                    <a:pt x="12344" y="14646"/>
                    <a:pt x="12372" y="14692"/>
                  </a:cubicBezTo>
                  <a:cubicBezTo>
                    <a:pt x="12501" y="14889"/>
                    <a:pt x="12674" y="15104"/>
                    <a:pt x="12874" y="15290"/>
                  </a:cubicBezTo>
                  <a:cubicBezTo>
                    <a:pt x="13073" y="15478"/>
                    <a:pt x="13292" y="15652"/>
                    <a:pt x="13516" y="15799"/>
                  </a:cubicBezTo>
                  <a:cubicBezTo>
                    <a:pt x="13964" y="16100"/>
                    <a:pt x="14421" y="16323"/>
                    <a:pt x="14769" y="16486"/>
                  </a:cubicBezTo>
                  <a:cubicBezTo>
                    <a:pt x="15113" y="16645"/>
                    <a:pt x="15345" y="16742"/>
                    <a:pt x="15345" y="16742"/>
                  </a:cubicBezTo>
                  <a:cubicBezTo>
                    <a:pt x="15345" y="16742"/>
                    <a:pt x="15173" y="16555"/>
                    <a:pt x="14932" y="16269"/>
                  </a:cubicBezTo>
                  <a:cubicBezTo>
                    <a:pt x="14694" y="15986"/>
                    <a:pt x="14380" y="15593"/>
                    <a:pt x="14138" y="15190"/>
                  </a:cubicBezTo>
                  <a:cubicBezTo>
                    <a:pt x="14013" y="14990"/>
                    <a:pt x="13915" y="14786"/>
                    <a:pt x="13844" y="14600"/>
                  </a:cubicBezTo>
                  <a:cubicBezTo>
                    <a:pt x="13772" y="14414"/>
                    <a:pt x="13738" y="14250"/>
                    <a:pt x="13722" y="14109"/>
                  </a:cubicBezTo>
                  <a:cubicBezTo>
                    <a:pt x="13708" y="13982"/>
                    <a:pt x="13703" y="13876"/>
                    <a:pt x="13700" y="13785"/>
                  </a:cubicBezTo>
                  <a:cubicBezTo>
                    <a:pt x="13742" y="13766"/>
                    <a:pt x="13782" y="13746"/>
                    <a:pt x="13825" y="13727"/>
                  </a:cubicBezTo>
                  <a:close/>
                  <a:moveTo>
                    <a:pt x="10739" y="27233"/>
                  </a:moveTo>
                  <a:cubicBezTo>
                    <a:pt x="10749" y="27368"/>
                    <a:pt x="10761" y="27503"/>
                    <a:pt x="10773" y="27636"/>
                  </a:cubicBezTo>
                  <a:cubicBezTo>
                    <a:pt x="10629" y="27691"/>
                    <a:pt x="10481" y="27758"/>
                    <a:pt x="10332" y="27838"/>
                  </a:cubicBezTo>
                  <a:cubicBezTo>
                    <a:pt x="10331" y="27826"/>
                    <a:pt x="10331" y="27814"/>
                    <a:pt x="10331" y="27803"/>
                  </a:cubicBezTo>
                  <a:cubicBezTo>
                    <a:pt x="10331" y="27552"/>
                    <a:pt x="10528" y="27363"/>
                    <a:pt x="10739" y="27233"/>
                  </a:cubicBezTo>
                  <a:close/>
                  <a:moveTo>
                    <a:pt x="31804" y="17932"/>
                  </a:moveTo>
                  <a:cubicBezTo>
                    <a:pt x="31784" y="18078"/>
                    <a:pt x="31766" y="18230"/>
                    <a:pt x="31759" y="18387"/>
                  </a:cubicBezTo>
                  <a:cubicBezTo>
                    <a:pt x="31743" y="18649"/>
                    <a:pt x="31750" y="18920"/>
                    <a:pt x="31763" y="19190"/>
                  </a:cubicBezTo>
                  <a:cubicBezTo>
                    <a:pt x="31816" y="20264"/>
                    <a:pt x="32040" y="21286"/>
                    <a:pt x="32040" y="21286"/>
                  </a:cubicBezTo>
                  <a:cubicBezTo>
                    <a:pt x="32040" y="21286"/>
                    <a:pt x="32107" y="20234"/>
                    <a:pt x="32342" y="19240"/>
                  </a:cubicBezTo>
                  <a:cubicBezTo>
                    <a:pt x="32401" y="18994"/>
                    <a:pt x="32464" y="18748"/>
                    <a:pt x="32542" y="18534"/>
                  </a:cubicBezTo>
                  <a:cubicBezTo>
                    <a:pt x="32615" y="18316"/>
                    <a:pt x="32698" y="18124"/>
                    <a:pt x="32779" y="17980"/>
                  </a:cubicBezTo>
                  <a:cubicBezTo>
                    <a:pt x="32787" y="17963"/>
                    <a:pt x="32796" y="17949"/>
                    <a:pt x="32804" y="17935"/>
                  </a:cubicBezTo>
                  <a:cubicBezTo>
                    <a:pt x="33611" y="18693"/>
                    <a:pt x="35020" y="20093"/>
                    <a:pt x="36015" y="21488"/>
                  </a:cubicBezTo>
                  <a:cubicBezTo>
                    <a:pt x="36151" y="21466"/>
                    <a:pt x="36288" y="21449"/>
                    <a:pt x="36419" y="21444"/>
                  </a:cubicBezTo>
                  <a:cubicBezTo>
                    <a:pt x="36500" y="21440"/>
                    <a:pt x="36579" y="21434"/>
                    <a:pt x="36658" y="21429"/>
                  </a:cubicBezTo>
                  <a:cubicBezTo>
                    <a:pt x="36735" y="21431"/>
                    <a:pt x="36813" y="21434"/>
                    <a:pt x="36886" y="21435"/>
                  </a:cubicBezTo>
                  <a:cubicBezTo>
                    <a:pt x="37034" y="21440"/>
                    <a:pt x="37171" y="21442"/>
                    <a:pt x="37299" y="21466"/>
                  </a:cubicBezTo>
                  <a:cubicBezTo>
                    <a:pt x="37425" y="21485"/>
                    <a:pt x="37539" y="21501"/>
                    <a:pt x="37641" y="21516"/>
                  </a:cubicBezTo>
                  <a:cubicBezTo>
                    <a:pt x="37741" y="21542"/>
                    <a:pt x="37828" y="21564"/>
                    <a:pt x="37899" y="21583"/>
                  </a:cubicBezTo>
                  <a:cubicBezTo>
                    <a:pt x="38037" y="21621"/>
                    <a:pt x="38118" y="21642"/>
                    <a:pt x="38118" y="21642"/>
                  </a:cubicBezTo>
                  <a:cubicBezTo>
                    <a:pt x="38118" y="21642"/>
                    <a:pt x="38036" y="21644"/>
                    <a:pt x="37890" y="21648"/>
                  </a:cubicBezTo>
                  <a:lnTo>
                    <a:pt x="37868" y="21648"/>
                  </a:lnTo>
                  <a:cubicBezTo>
                    <a:pt x="37879" y="21664"/>
                    <a:pt x="37892" y="21683"/>
                    <a:pt x="37906" y="21703"/>
                  </a:cubicBezTo>
                  <a:cubicBezTo>
                    <a:pt x="37890" y="21683"/>
                    <a:pt x="37876" y="21664"/>
                    <a:pt x="37863" y="21644"/>
                  </a:cubicBezTo>
                  <a:cubicBezTo>
                    <a:pt x="37796" y="21646"/>
                    <a:pt x="37719" y="21648"/>
                    <a:pt x="37628" y="21649"/>
                  </a:cubicBezTo>
                  <a:cubicBezTo>
                    <a:pt x="37530" y="21662"/>
                    <a:pt x="37418" y="21677"/>
                    <a:pt x="37299" y="21693"/>
                  </a:cubicBezTo>
                  <a:cubicBezTo>
                    <a:pt x="37181" y="21703"/>
                    <a:pt x="37053" y="21736"/>
                    <a:pt x="36920" y="21771"/>
                  </a:cubicBezTo>
                  <a:cubicBezTo>
                    <a:pt x="36854" y="21789"/>
                    <a:pt x="36786" y="21805"/>
                    <a:pt x="36717" y="21822"/>
                  </a:cubicBezTo>
                  <a:cubicBezTo>
                    <a:pt x="36650" y="21845"/>
                    <a:pt x="36580" y="21871"/>
                    <a:pt x="36510" y="21896"/>
                  </a:cubicBezTo>
                  <a:cubicBezTo>
                    <a:pt x="36371" y="21942"/>
                    <a:pt x="36230" y="22002"/>
                    <a:pt x="36093" y="22071"/>
                  </a:cubicBezTo>
                  <a:cubicBezTo>
                    <a:pt x="35952" y="22128"/>
                    <a:pt x="35818" y="22212"/>
                    <a:pt x="35683" y="22288"/>
                  </a:cubicBezTo>
                  <a:cubicBezTo>
                    <a:pt x="35546" y="22362"/>
                    <a:pt x="35423" y="22459"/>
                    <a:pt x="35295" y="22538"/>
                  </a:cubicBezTo>
                  <a:cubicBezTo>
                    <a:pt x="35174" y="22631"/>
                    <a:pt x="35053" y="22718"/>
                    <a:pt x="34942" y="22811"/>
                  </a:cubicBezTo>
                  <a:cubicBezTo>
                    <a:pt x="34790" y="22938"/>
                    <a:pt x="34656" y="23064"/>
                    <a:pt x="34532" y="23185"/>
                  </a:cubicBezTo>
                  <a:cubicBezTo>
                    <a:pt x="34696" y="23078"/>
                    <a:pt x="34884" y="22964"/>
                    <a:pt x="35092" y="22852"/>
                  </a:cubicBezTo>
                  <a:cubicBezTo>
                    <a:pt x="35207" y="22792"/>
                    <a:pt x="35325" y="22735"/>
                    <a:pt x="35446" y="22678"/>
                  </a:cubicBezTo>
                  <a:cubicBezTo>
                    <a:pt x="35570" y="22628"/>
                    <a:pt x="35691" y="22568"/>
                    <a:pt x="35820" y="22525"/>
                  </a:cubicBezTo>
                  <a:cubicBezTo>
                    <a:pt x="36066" y="22435"/>
                    <a:pt x="36314" y="22359"/>
                    <a:pt x="36551" y="22314"/>
                  </a:cubicBezTo>
                  <a:cubicBezTo>
                    <a:pt x="36856" y="22843"/>
                    <a:pt x="37068" y="23350"/>
                    <a:pt x="37130" y="23800"/>
                  </a:cubicBezTo>
                  <a:cubicBezTo>
                    <a:pt x="37197" y="24293"/>
                    <a:pt x="37131" y="24754"/>
                    <a:pt x="36986" y="25179"/>
                  </a:cubicBezTo>
                  <a:cubicBezTo>
                    <a:pt x="36929" y="25173"/>
                    <a:pt x="36874" y="25167"/>
                    <a:pt x="36819" y="25167"/>
                  </a:cubicBezTo>
                  <a:cubicBezTo>
                    <a:pt x="36795" y="25166"/>
                    <a:pt x="36771" y="25166"/>
                    <a:pt x="36747" y="25166"/>
                  </a:cubicBezTo>
                  <a:cubicBezTo>
                    <a:pt x="36501" y="25166"/>
                    <a:pt x="36272" y="25214"/>
                    <a:pt x="36102" y="25263"/>
                  </a:cubicBezTo>
                  <a:cubicBezTo>
                    <a:pt x="35916" y="25316"/>
                    <a:pt x="35804" y="25374"/>
                    <a:pt x="35804" y="25374"/>
                  </a:cubicBezTo>
                  <a:cubicBezTo>
                    <a:pt x="35804" y="25374"/>
                    <a:pt x="35916" y="25354"/>
                    <a:pt x="36085" y="25354"/>
                  </a:cubicBezTo>
                  <a:cubicBezTo>
                    <a:pt x="36095" y="25354"/>
                    <a:pt x="36105" y="25354"/>
                    <a:pt x="36116" y="25354"/>
                  </a:cubicBezTo>
                  <a:cubicBezTo>
                    <a:pt x="36302" y="25355"/>
                    <a:pt x="36549" y="25381"/>
                    <a:pt x="36771" y="25457"/>
                  </a:cubicBezTo>
                  <a:cubicBezTo>
                    <a:pt x="36784" y="25463"/>
                    <a:pt x="36795" y="25468"/>
                    <a:pt x="36809" y="25472"/>
                  </a:cubicBezTo>
                  <a:cubicBezTo>
                    <a:pt x="36839" y="25482"/>
                    <a:pt x="36869" y="25490"/>
                    <a:pt x="36897" y="25503"/>
                  </a:cubicBezTo>
                  <a:cubicBezTo>
                    <a:pt x="36974" y="25531"/>
                    <a:pt x="37049" y="25562"/>
                    <a:pt x="37117" y="25604"/>
                  </a:cubicBezTo>
                  <a:cubicBezTo>
                    <a:pt x="37403" y="25758"/>
                    <a:pt x="37606" y="25995"/>
                    <a:pt x="37727" y="26181"/>
                  </a:cubicBezTo>
                  <a:cubicBezTo>
                    <a:pt x="37849" y="26368"/>
                    <a:pt x="37898" y="26506"/>
                    <a:pt x="37898" y="26506"/>
                  </a:cubicBezTo>
                  <a:cubicBezTo>
                    <a:pt x="37898" y="26506"/>
                    <a:pt x="37816" y="26384"/>
                    <a:pt x="37657" y="26240"/>
                  </a:cubicBezTo>
                  <a:cubicBezTo>
                    <a:pt x="37500" y="26095"/>
                    <a:pt x="37262" y="25935"/>
                    <a:pt x="37006" y="25874"/>
                  </a:cubicBezTo>
                  <a:cubicBezTo>
                    <a:pt x="36943" y="25854"/>
                    <a:pt x="36878" y="25847"/>
                    <a:pt x="36815" y="25840"/>
                  </a:cubicBezTo>
                  <a:cubicBezTo>
                    <a:pt x="36789" y="25835"/>
                    <a:pt x="36763" y="25834"/>
                    <a:pt x="36736" y="25834"/>
                  </a:cubicBezTo>
                  <a:cubicBezTo>
                    <a:pt x="36720" y="25834"/>
                    <a:pt x="36704" y="25834"/>
                    <a:pt x="36688" y="25835"/>
                  </a:cubicBezTo>
                  <a:cubicBezTo>
                    <a:pt x="35959" y="27115"/>
                    <a:pt x="34632" y="27919"/>
                    <a:pt x="34632" y="27919"/>
                  </a:cubicBezTo>
                  <a:cubicBezTo>
                    <a:pt x="36134" y="24696"/>
                    <a:pt x="33705" y="23988"/>
                    <a:pt x="32357" y="22884"/>
                  </a:cubicBezTo>
                  <a:cubicBezTo>
                    <a:pt x="31786" y="22416"/>
                    <a:pt x="31683" y="21938"/>
                    <a:pt x="31577" y="21313"/>
                  </a:cubicBezTo>
                  <a:cubicBezTo>
                    <a:pt x="31281" y="19580"/>
                    <a:pt x="31542" y="18515"/>
                    <a:pt x="31804" y="17932"/>
                  </a:cubicBezTo>
                  <a:close/>
                  <a:moveTo>
                    <a:pt x="11768" y="27327"/>
                  </a:moveTo>
                  <a:lnTo>
                    <a:pt x="11768" y="27327"/>
                  </a:lnTo>
                  <a:cubicBezTo>
                    <a:pt x="12171" y="27665"/>
                    <a:pt x="12735" y="27939"/>
                    <a:pt x="13520" y="28081"/>
                  </a:cubicBezTo>
                  <a:cubicBezTo>
                    <a:pt x="13555" y="28088"/>
                    <a:pt x="13584" y="28094"/>
                    <a:pt x="13617" y="28100"/>
                  </a:cubicBezTo>
                  <a:cubicBezTo>
                    <a:pt x="13221" y="28508"/>
                    <a:pt x="12680" y="28590"/>
                    <a:pt x="12178" y="28590"/>
                  </a:cubicBezTo>
                  <a:cubicBezTo>
                    <a:pt x="12077" y="28590"/>
                    <a:pt x="11983" y="28589"/>
                    <a:pt x="11891" y="28585"/>
                  </a:cubicBezTo>
                  <a:cubicBezTo>
                    <a:pt x="11844" y="28183"/>
                    <a:pt x="11803" y="27764"/>
                    <a:pt x="11768" y="27327"/>
                  </a:cubicBezTo>
                  <a:close/>
                  <a:moveTo>
                    <a:pt x="14580" y="25662"/>
                  </a:moveTo>
                  <a:cubicBezTo>
                    <a:pt x="14580" y="25662"/>
                    <a:pt x="14593" y="25725"/>
                    <a:pt x="14613" y="25837"/>
                  </a:cubicBezTo>
                  <a:cubicBezTo>
                    <a:pt x="14622" y="25894"/>
                    <a:pt x="14632" y="25964"/>
                    <a:pt x="14647" y="26042"/>
                  </a:cubicBezTo>
                  <a:cubicBezTo>
                    <a:pt x="14656" y="26121"/>
                    <a:pt x="14681" y="26209"/>
                    <a:pt x="14678" y="26309"/>
                  </a:cubicBezTo>
                  <a:cubicBezTo>
                    <a:pt x="14682" y="26408"/>
                    <a:pt x="14685" y="26516"/>
                    <a:pt x="14689" y="26628"/>
                  </a:cubicBezTo>
                  <a:cubicBezTo>
                    <a:pt x="14697" y="26743"/>
                    <a:pt x="14678" y="26861"/>
                    <a:pt x="14666" y="26986"/>
                  </a:cubicBezTo>
                  <a:cubicBezTo>
                    <a:pt x="14660" y="27047"/>
                    <a:pt x="14652" y="27112"/>
                    <a:pt x="14647" y="27175"/>
                  </a:cubicBezTo>
                  <a:cubicBezTo>
                    <a:pt x="14632" y="27239"/>
                    <a:pt x="14618" y="27303"/>
                    <a:pt x="14601" y="27367"/>
                  </a:cubicBezTo>
                  <a:lnTo>
                    <a:pt x="14553" y="27562"/>
                  </a:lnTo>
                  <a:lnTo>
                    <a:pt x="14479" y="27751"/>
                  </a:lnTo>
                  <a:cubicBezTo>
                    <a:pt x="14434" y="27879"/>
                    <a:pt x="14358" y="27994"/>
                    <a:pt x="14289" y="28110"/>
                  </a:cubicBezTo>
                  <a:cubicBezTo>
                    <a:pt x="14219" y="28224"/>
                    <a:pt x="14126" y="28323"/>
                    <a:pt x="14037" y="28416"/>
                  </a:cubicBezTo>
                  <a:cubicBezTo>
                    <a:pt x="13943" y="28504"/>
                    <a:pt x="13848" y="28584"/>
                    <a:pt x="13747" y="28643"/>
                  </a:cubicBezTo>
                  <a:cubicBezTo>
                    <a:pt x="13651" y="28711"/>
                    <a:pt x="13546" y="28747"/>
                    <a:pt x="13453" y="28788"/>
                  </a:cubicBezTo>
                  <a:cubicBezTo>
                    <a:pt x="13213" y="28874"/>
                    <a:pt x="13019" y="28890"/>
                    <a:pt x="12906" y="28890"/>
                  </a:cubicBezTo>
                  <a:cubicBezTo>
                    <a:pt x="12839" y="28890"/>
                    <a:pt x="12801" y="28884"/>
                    <a:pt x="12801" y="28884"/>
                  </a:cubicBezTo>
                  <a:cubicBezTo>
                    <a:pt x="12801" y="28884"/>
                    <a:pt x="12858" y="28878"/>
                    <a:pt x="12968" y="28847"/>
                  </a:cubicBezTo>
                  <a:cubicBezTo>
                    <a:pt x="13022" y="28831"/>
                    <a:pt x="13087" y="28813"/>
                    <a:pt x="13159" y="28781"/>
                  </a:cubicBezTo>
                  <a:cubicBezTo>
                    <a:pt x="13232" y="28754"/>
                    <a:pt x="13308" y="28713"/>
                    <a:pt x="13393" y="28671"/>
                  </a:cubicBezTo>
                  <a:cubicBezTo>
                    <a:pt x="13472" y="28620"/>
                    <a:pt x="13562" y="28573"/>
                    <a:pt x="13643" y="28503"/>
                  </a:cubicBezTo>
                  <a:cubicBezTo>
                    <a:pt x="13730" y="28441"/>
                    <a:pt x="13805" y="28358"/>
                    <a:pt x="13886" y="28276"/>
                  </a:cubicBezTo>
                  <a:cubicBezTo>
                    <a:pt x="13960" y="28189"/>
                    <a:pt x="14032" y="28095"/>
                    <a:pt x="14095" y="27991"/>
                  </a:cubicBezTo>
                  <a:cubicBezTo>
                    <a:pt x="14157" y="27885"/>
                    <a:pt x="14220" y="27781"/>
                    <a:pt x="14260" y="27662"/>
                  </a:cubicBezTo>
                  <a:lnTo>
                    <a:pt x="14333" y="27491"/>
                  </a:lnTo>
                  <a:lnTo>
                    <a:pt x="14381" y="27311"/>
                  </a:lnTo>
                  <a:lnTo>
                    <a:pt x="14431" y="27135"/>
                  </a:lnTo>
                  <a:cubicBezTo>
                    <a:pt x="14442" y="27074"/>
                    <a:pt x="14451" y="27015"/>
                    <a:pt x="14462" y="26957"/>
                  </a:cubicBezTo>
                  <a:cubicBezTo>
                    <a:pt x="14479" y="26839"/>
                    <a:pt x="14510" y="26728"/>
                    <a:pt x="14514" y="26618"/>
                  </a:cubicBezTo>
                  <a:cubicBezTo>
                    <a:pt x="14524" y="26509"/>
                    <a:pt x="14534" y="26404"/>
                    <a:pt x="14544" y="26309"/>
                  </a:cubicBezTo>
                  <a:cubicBezTo>
                    <a:pt x="14557" y="26213"/>
                    <a:pt x="14553" y="26125"/>
                    <a:pt x="14560" y="26046"/>
                  </a:cubicBezTo>
                  <a:cubicBezTo>
                    <a:pt x="14562" y="25966"/>
                    <a:pt x="14565" y="25898"/>
                    <a:pt x="14568" y="25840"/>
                  </a:cubicBezTo>
                  <a:cubicBezTo>
                    <a:pt x="14573" y="25726"/>
                    <a:pt x="14580" y="25662"/>
                    <a:pt x="14580" y="25662"/>
                  </a:cubicBezTo>
                  <a:close/>
                  <a:moveTo>
                    <a:pt x="16921" y="24503"/>
                  </a:moveTo>
                  <a:cubicBezTo>
                    <a:pt x="16926" y="24927"/>
                    <a:pt x="17271" y="25272"/>
                    <a:pt x="17698" y="25272"/>
                  </a:cubicBezTo>
                  <a:lnTo>
                    <a:pt x="17973" y="25308"/>
                  </a:lnTo>
                  <a:lnTo>
                    <a:pt x="17973" y="27320"/>
                  </a:lnTo>
                  <a:cubicBezTo>
                    <a:pt x="17973" y="28220"/>
                    <a:pt x="17687" y="28902"/>
                    <a:pt x="17248" y="29423"/>
                  </a:cubicBezTo>
                  <a:cubicBezTo>
                    <a:pt x="16152" y="29385"/>
                    <a:pt x="15327" y="29344"/>
                    <a:pt x="15231" y="29338"/>
                  </a:cubicBezTo>
                  <a:cubicBezTo>
                    <a:pt x="15880" y="28569"/>
                    <a:pt x="16234" y="27476"/>
                    <a:pt x="16234" y="26115"/>
                  </a:cubicBezTo>
                  <a:cubicBezTo>
                    <a:pt x="16234" y="24658"/>
                    <a:pt x="16528" y="24516"/>
                    <a:pt x="16921" y="24503"/>
                  </a:cubicBezTo>
                  <a:close/>
                  <a:moveTo>
                    <a:pt x="20009" y="25574"/>
                  </a:moveTo>
                  <a:lnTo>
                    <a:pt x="23839" y="26075"/>
                  </a:lnTo>
                  <a:cubicBezTo>
                    <a:pt x="23859" y="26328"/>
                    <a:pt x="23877" y="26577"/>
                    <a:pt x="23890" y="26826"/>
                  </a:cubicBezTo>
                  <a:cubicBezTo>
                    <a:pt x="23953" y="28028"/>
                    <a:pt x="24331" y="28807"/>
                    <a:pt x="23305" y="29254"/>
                  </a:cubicBezTo>
                  <a:cubicBezTo>
                    <a:pt x="22914" y="29423"/>
                    <a:pt x="21652" y="29476"/>
                    <a:pt x="20237" y="29476"/>
                  </a:cubicBezTo>
                  <a:cubicBezTo>
                    <a:pt x="20029" y="29476"/>
                    <a:pt x="19817" y="29475"/>
                    <a:pt x="19604" y="29473"/>
                  </a:cubicBezTo>
                  <a:cubicBezTo>
                    <a:pt x="19864" y="28851"/>
                    <a:pt x="20009" y="28135"/>
                    <a:pt x="20009" y="27317"/>
                  </a:cubicBezTo>
                  <a:lnTo>
                    <a:pt x="20009" y="25574"/>
                  </a:lnTo>
                  <a:close/>
                  <a:moveTo>
                    <a:pt x="10655" y="25310"/>
                  </a:moveTo>
                  <a:cubicBezTo>
                    <a:pt x="10655" y="25310"/>
                    <a:pt x="10593" y="25370"/>
                    <a:pt x="10494" y="25475"/>
                  </a:cubicBezTo>
                  <a:cubicBezTo>
                    <a:pt x="10444" y="25527"/>
                    <a:pt x="10385" y="25589"/>
                    <a:pt x="10314" y="25662"/>
                  </a:cubicBezTo>
                  <a:cubicBezTo>
                    <a:pt x="10244" y="25730"/>
                    <a:pt x="10175" y="25819"/>
                    <a:pt x="10092" y="25903"/>
                  </a:cubicBezTo>
                  <a:cubicBezTo>
                    <a:pt x="10018" y="25997"/>
                    <a:pt x="9931" y="26091"/>
                    <a:pt x="9850" y="26196"/>
                  </a:cubicBezTo>
                  <a:cubicBezTo>
                    <a:pt x="9768" y="26302"/>
                    <a:pt x="9688" y="26415"/>
                    <a:pt x="9613" y="26534"/>
                  </a:cubicBezTo>
                  <a:cubicBezTo>
                    <a:pt x="9525" y="26646"/>
                    <a:pt x="9477" y="26783"/>
                    <a:pt x="9400" y="26905"/>
                  </a:cubicBezTo>
                  <a:lnTo>
                    <a:pt x="9323" y="27102"/>
                  </a:lnTo>
                  <a:lnTo>
                    <a:pt x="9280" y="27202"/>
                  </a:lnTo>
                  <a:lnTo>
                    <a:pt x="9258" y="27304"/>
                  </a:lnTo>
                  <a:lnTo>
                    <a:pt x="9206" y="27508"/>
                  </a:lnTo>
                  <a:cubicBezTo>
                    <a:pt x="9204" y="27576"/>
                    <a:pt x="9196" y="27645"/>
                    <a:pt x="9191" y="27713"/>
                  </a:cubicBezTo>
                  <a:cubicBezTo>
                    <a:pt x="9165" y="27852"/>
                    <a:pt x="9199" y="27987"/>
                    <a:pt x="9203" y="28123"/>
                  </a:cubicBezTo>
                  <a:cubicBezTo>
                    <a:pt x="9216" y="28257"/>
                    <a:pt x="9265" y="28385"/>
                    <a:pt x="9286" y="28512"/>
                  </a:cubicBezTo>
                  <a:cubicBezTo>
                    <a:pt x="9297" y="28578"/>
                    <a:pt x="9324" y="28636"/>
                    <a:pt x="9347" y="28692"/>
                  </a:cubicBezTo>
                  <a:cubicBezTo>
                    <a:pt x="9370" y="28752"/>
                    <a:pt x="9391" y="28808"/>
                    <a:pt x="9413" y="28862"/>
                  </a:cubicBezTo>
                  <a:cubicBezTo>
                    <a:pt x="9454" y="28972"/>
                    <a:pt x="9488" y="29076"/>
                    <a:pt x="9540" y="29161"/>
                  </a:cubicBezTo>
                  <a:cubicBezTo>
                    <a:pt x="9587" y="29247"/>
                    <a:pt x="9622" y="29325"/>
                    <a:pt x="9654" y="29391"/>
                  </a:cubicBezTo>
                  <a:cubicBezTo>
                    <a:pt x="9716" y="29522"/>
                    <a:pt x="9748" y="29604"/>
                    <a:pt x="9748" y="29604"/>
                  </a:cubicBezTo>
                  <a:cubicBezTo>
                    <a:pt x="9748" y="29604"/>
                    <a:pt x="9680" y="29557"/>
                    <a:pt x="9564" y="29465"/>
                  </a:cubicBezTo>
                  <a:cubicBezTo>
                    <a:pt x="9507" y="29418"/>
                    <a:pt x="9434" y="29361"/>
                    <a:pt x="9359" y="29291"/>
                  </a:cubicBezTo>
                  <a:cubicBezTo>
                    <a:pt x="9276" y="29227"/>
                    <a:pt x="9202" y="29136"/>
                    <a:pt x="9124" y="29032"/>
                  </a:cubicBezTo>
                  <a:cubicBezTo>
                    <a:pt x="9051" y="28927"/>
                    <a:pt x="8947" y="28825"/>
                    <a:pt x="8887" y="28683"/>
                  </a:cubicBezTo>
                  <a:cubicBezTo>
                    <a:pt x="8828" y="28543"/>
                    <a:pt x="8738" y="28401"/>
                    <a:pt x="8702" y="28233"/>
                  </a:cubicBezTo>
                  <a:cubicBezTo>
                    <a:pt x="8686" y="28149"/>
                    <a:pt x="8667" y="28061"/>
                    <a:pt x="8648" y="27974"/>
                  </a:cubicBezTo>
                  <a:cubicBezTo>
                    <a:pt x="8642" y="27931"/>
                    <a:pt x="8628" y="27887"/>
                    <a:pt x="8626" y="27841"/>
                  </a:cubicBezTo>
                  <a:lnTo>
                    <a:pt x="8627" y="27704"/>
                  </a:lnTo>
                  <a:cubicBezTo>
                    <a:pt x="8628" y="27611"/>
                    <a:pt x="8631" y="27519"/>
                    <a:pt x="8635" y="27425"/>
                  </a:cubicBezTo>
                  <a:lnTo>
                    <a:pt x="8698" y="27153"/>
                  </a:lnTo>
                  <a:lnTo>
                    <a:pt x="8733" y="27018"/>
                  </a:lnTo>
                  <a:lnTo>
                    <a:pt x="8787" y="26892"/>
                  </a:lnTo>
                  <a:cubicBezTo>
                    <a:pt x="8823" y="26807"/>
                    <a:pt x="8861" y="26724"/>
                    <a:pt x="8901" y="26645"/>
                  </a:cubicBezTo>
                  <a:cubicBezTo>
                    <a:pt x="8998" y="26495"/>
                    <a:pt x="9090" y="26346"/>
                    <a:pt x="9204" y="26226"/>
                  </a:cubicBezTo>
                  <a:cubicBezTo>
                    <a:pt x="9306" y="26094"/>
                    <a:pt x="9427" y="25991"/>
                    <a:pt x="9541" y="25894"/>
                  </a:cubicBezTo>
                  <a:cubicBezTo>
                    <a:pt x="9653" y="25793"/>
                    <a:pt x="9774" y="25722"/>
                    <a:pt x="9880" y="25649"/>
                  </a:cubicBezTo>
                  <a:cubicBezTo>
                    <a:pt x="10318" y="25377"/>
                    <a:pt x="10655" y="25310"/>
                    <a:pt x="10655" y="25310"/>
                  </a:cubicBezTo>
                  <a:close/>
                  <a:moveTo>
                    <a:pt x="10800" y="30507"/>
                  </a:moveTo>
                  <a:lnTo>
                    <a:pt x="10800" y="30507"/>
                  </a:lnTo>
                  <a:cubicBezTo>
                    <a:pt x="10903" y="30525"/>
                    <a:pt x="11015" y="30543"/>
                    <a:pt x="11129" y="30559"/>
                  </a:cubicBezTo>
                  <a:cubicBezTo>
                    <a:pt x="11143" y="30660"/>
                    <a:pt x="11158" y="30759"/>
                    <a:pt x="11173" y="30856"/>
                  </a:cubicBezTo>
                  <a:cubicBezTo>
                    <a:pt x="10942" y="30752"/>
                    <a:pt x="10841" y="30625"/>
                    <a:pt x="10800" y="30507"/>
                  </a:cubicBezTo>
                  <a:close/>
                  <a:moveTo>
                    <a:pt x="15229" y="29341"/>
                  </a:moveTo>
                  <a:cubicBezTo>
                    <a:pt x="15319" y="29356"/>
                    <a:pt x="16014" y="29469"/>
                    <a:pt x="17082" y="29603"/>
                  </a:cubicBezTo>
                  <a:cubicBezTo>
                    <a:pt x="15731" y="30969"/>
                    <a:pt x="13252" y="31063"/>
                    <a:pt x="12610" y="31063"/>
                  </a:cubicBezTo>
                  <a:cubicBezTo>
                    <a:pt x="12474" y="31063"/>
                    <a:pt x="12349" y="31060"/>
                    <a:pt x="12233" y="31053"/>
                  </a:cubicBezTo>
                  <a:cubicBezTo>
                    <a:pt x="12211" y="30915"/>
                    <a:pt x="12188" y="30773"/>
                    <a:pt x="12165" y="30625"/>
                  </a:cubicBezTo>
                  <a:lnTo>
                    <a:pt x="12176" y="30625"/>
                  </a:lnTo>
                  <a:cubicBezTo>
                    <a:pt x="13491" y="30625"/>
                    <a:pt x="14530" y="30170"/>
                    <a:pt x="15229" y="29341"/>
                  </a:cubicBezTo>
                  <a:close/>
                  <a:moveTo>
                    <a:pt x="18341" y="25866"/>
                  </a:moveTo>
                  <a:cubicBezTo>
                    <a:pt x="18341" y="25866"/>
                    <a:pt x="18351" y="26003"/>
                    <a:pt x="18370" y="26244"/>
                  </a:cubicBezTo>
                  <a:cubicBezTo>
                    <a:pt x="18382" y="26486"/>
                    <a:pt x="18410" y="26831"/>
                    <a:pt x="18423" y="27245"/>
                  </a:cubicBezTo>
                  <a:cubicBezTo>
                    <a:pt x="18426" y="27350"/>
                    <a:pt x="18431" y="27457"/>
                    <a:pt x="18435" y="27567"/>
                  </a:cubicBezTo>
                  <a:cubicBezTo>
                    <a:pt x="18431" y="27681"/>
                    <a:pt x="18430" y="27799"/>
                    <a:pt x="18426" y="27920"/>
                  </a:cubicBezTo>
                  <a:cubicBezTo>
                    <a:pt x="18435" y="28163"/>
                    <a:pt x="18378" y="28417"/>
                    <a:pt x="18329" y="28680"/>
                  </a:cubicBezTo>
                  <a:cubicBezTo>
                    <a:pt x="18247" y="28934"/>
                    <a:pt x="18171" y="29208"/>
                    <a:pt x="18016" y="29447"/>
                  </a:cubicBezTo>
                  <a:cubicBezTo>
                    <a:pt x="17981" y="29510"/>
                    <a:pt x="17949" y="29573"/>
                    <a:pt x="17912" y="29634"/>
                  </a:cubicBezTo>
                  <a:lnTo>
                    <a:pt x="17779" y="29803"/>
                  </a:lnTo>
                  <a:lnTo>
                    <a:pt x="17646" y="29975"/>
                  </a:lnTo>
                  <a:cubicBezTo>
                    <a:pt x="17599" y="30029"/>
                    <a:pt x="17544" y="30076"/>
                    <a:pt x="17493" y="30128"/>
                  </a:cubicBezTo>
                  <a:cubicBezTo>
                    <a:pt x="17389" y="30226"/>
                    <a:pt x="17284" y="30327"/>
                    <a:pt x="17164" y="30405"/>
                  </a:cubicBezTo>
                  <a:cubicBezTo>
                    <a:pt x="17047" y="30487"/>
                    <a:pt x="16935" y="30575"/>
                    <a:pt x="16810" y="30638"/>
                  </a:cubicBezTo>
                  <a:cubicBezTo>
                    <a:pt x="16569" y="30783"/>
                    <a:pt x="16311" y="30884"/>
                    <a:pt x="16065" y="30977"/>
                  </a:cubicBezTo>
                  <a:cubicBezTo>
                    <a:pt x="15939" y="31016"/>
                    <a:pt x="15814" y="31055"/>
                    <a:pt x="15693" y="31092"/>
                  </a:cubicBezTo>
                  <a:cubicBezTo>
                    <a:pt x="15570" y="31119"/>
                    <a:pt x="15449" y="31146"/>
                    <a:pt x="15331" y="31173"/>
                  </a:cubicBezTo>
                  <a:cubicBezTo>
                    <a:pt x="15094" y="31216"/>
                    <a:pt x="14871" y="31256"/>
                    <a:pt x="14662" y="31272"/>
                  </a:cubicBezTo>
                  <a:cubicBezTo>
                    <a:pt x="14454" y="31299"/>
                    <a:pt x="14262" y="31303"/>
                    <a:pt x="14094" y="31307"/>
                  </a:cubicBezTo>
                  <a:cubicBezTo>
                    <a:pt x="14025" y="31310"/>
                    <a:pt x="13960" y="31311"/>
                    <a:pt x="13899" y="31311"/>
                  </a:cubicBezTo>
                  <a:cubicBezTo>
                    <a:pt x="13820" y="31311"/>
                    <a:pt x="13748" y="31310"/>
                    <a:pt x="13684" y="31310"/>
                  </a:cubicBezTo>
                  <a:cubicBezTo>
                    <a:pt x="13672" y="31310"/>
                    <a:pt x="13660" y="31310"/>
                    <a:pt x="13648" y="31310"/>
                  </a:cubicBezTo>
                  <a:cubicBezTo>
                    <a:pt x="13406" y="31299"/>
                    <a:pt x="13268" y="31288"/>
                    <a:pt x="13268" y="31288"/>
                  </a:cubicBezTo>
                  <a:cubicBezTo>
                    <a:pt x="13268" y="31288"/>
                    <a:pt x="13406" y="31275"/>
                    <a:pt x="13648" y="31252"/>
                  </a:cubicBezTo>
                  <a:cubicBezTo>
                    <a:pt x="13888" y="31229"/>
                    <a:pt x="14228" y="31188"/>
                    <a:pt x="14631" y="31112"/>
                  </a:cubicBezTo>
                  <a:cubicBezTo>
                    <a:pt x="14835" y="31081"/>
                    <a:pt x="15050" y="31028"/>
                    <a:pt x="15276" y="30970"/>
                  </a:cubicBezTo>
                  <a:cubicBezTo>
                    <a:pt x="15388" y="30936"/>
                    <a:pt x="15502" y="30903"/>
                    <a:pt x="15621" y="30868"/>
                  </a:cubicBezTo>
                  <a:cubicBezTo>
                    <a:pt x="15735" y="30826"/>
                    <a:pt x="15852" y="30783"/>
                    <a:pt x="15971" y="30740"/>
                  </a:cubicBezTo>
                  <a:cubicBezTo>
                    <a:pt x="16205" y="30645"/>
                    <a:pt x="16440" y="30535"/>
                    <a:pt x="16663" y="30398"/>
                  </a:cubicBezTo>
                  <a:cubicBezTo>
                    <a:pt x="16780" y="30339"/>
                    <a:pt x="16880" y="30253"/>
                    <a:pt x="16988" y="30178"/>
                  </a:cubicBezTo>
                  <a:cubicBezTo>
                    <a:pt x="17099" y="30105"/>
                    <a:pt x="17192" y="30011"/>
                    <a:pt x="17284" y="29920"/>
                  </a:cubicBezTo>
                  <a:cubicBezTo>
                    <a:pt x="17333" y="29874"/>
                    <a:pt x="17384" y="29833"/>
                    <a:pt x="17428" y="29783"/>
                  </a:cubicBezTo>
                  <a:lnTo>
                    <a:pt x="17550" y="29628"/>
                  </a:lnTo>
                  <a:lnTo>
                    <a:pt x="17673" y="29477"/>
                  </a:lnTo>
                  <a:cubicBezTo>
                    <a:pt x="17709" y="29420"/>
                    <a:pt x="17738" y="29364"/>
                    <a:pt x="17771" y="29309"/>
                  </a:cubicBezTo>
                  <a:cubicBezTo>
                    <a:pt x="17912" y="29090"/>
                    <a:pt x="17995" y="28847"/>
                    <a:pt x="18079" y="28613"/>
                  </a:cubicBezTo>
                  <a:cubicBezTo>
                    <a:pt x="18129" y="28370"/>
                    <a:pt x="18203" y="28138"/>
                    <a:pt x="18214" y="27905"/>
                  </a:cubicBezTo>
                  <a:cubicBezTo>
                    <a:pt x="18224" y="27789"/>
                    <a:pt x="18235" y="27677"/>
                    <a:pt x="18247" y="27567"/>
                  </a:cubicBezTo>
                  <a:cubicBezTo>
                    <a:pt x="18250" y="27457"/>
                    <a:pt x="18255" y="27348"/>
                    <a:pt x="18258" y="27245"/>
                  </a:cubicBezTo>
                  <a:cubicBezTo>
                    <a:pt x="18273" y="26833"/>
                    <a:pt x="18301" y="26486"/>
                    <a:pt x="18312" y="26244"/>
                  </a:cubicBezTo>
                  <a:cubicBezTo>
                    <a:pt x="18331" y="26003"/>
                    <a:pt x="18341" y="25866"/>
                    <a:pt x="18341" y="25866"/>
                  </a:cubicBezTo>
                  <a:close/>
                  <a:moveTo>
                    <a:pt x="39304" y="26028"/>
                  </a:moveTo>
                  <a:cubicBezTo>
                    <a:pt x="39304" y="26028"/>
                    <a:pt x="39339" y="26420"/>
                    <a:pt x="39270" y="27007"/>
                  </a:cubicBezTo>
                  <a:cubicBezTo>
                    <a:pt x="39232" y="27299"/>
                    <a:pt x="39177" y="27640"/>
                    <a:pt x="39089" y="27998"/>
                  </a:cubicBezTo>
                  <a:cubicBezTo>
                    <a:pt x="39002" y="28355"/>
                    <a:pt x="38893" y="28730"/>
                    <a:pt x="38776" y="29102"/>
                  </a:cubicBezTo>
                  <a:cubicBezTo>
                    <a:pt x="38655" y="29475"/>
                    <a:pt x="38527" y="29845"/>
                    <a:pt x="38393" y="30184"/>
                  </a:cubicBezTo>
                  <a:cubicBezTo>
                    <a:pt x="38262" y="30527"/>
                    <a:pt x="38117" y="30838"/>
                    <a:pt x="37990" y="31103"/>
                  </a:cubicBezTo>
                  <a:cubicBezTo>
                    <a:pt x="37735" y="31633"/>
                    <a:pt x="37512" y="31956"/>
                    <a:pt x="37512" y="31956"/>
                  </a:cubicBezTo>
                  <a:cubicBezTo>
                    <a:pt x="37512" y="31956"/>
                    <a:pt x="37550" y="31866"/>
                    <a:pt x="37614" y="31707"/>
                  </a:cubicBezTo>
                  <a:cubicBezTo>
                    <a:pt x="37681" y="31551"/>
                    <a:pt x="37766" y="31323"/>
                    <a:pt x="37871" y="31051"/>
                  </a:cubicBezTo>
                  <a:cubicBezTo>
                    <a:pt x="37977" y="30779"/>
                    <a:pt x="38084" y="30457"/>
                    <a:pt x="38203" y="30115"/>
                  </a:cubicBezTo>
                  <a:cubicBezTo>
                    <a:pt x="38318" y="29769"/>
                    <a:pt x="38440" y="29403"/>
                    <a:pt x="38554" y="29031"/>
                  </a:cubicBezTo>
                  <a:cubicBezTo>
                    <a:pt x="38787" y="28290"/>
                    <a:pt x="39024" y="27552"/>
                    <a:pt x="39140" y="26986"/>
                  </a:cubicBezTo>
                  <a:cubicBezTo>
                    <a:pt x="39198" y="26702"/>
                    <a:pt x="39245" y="26463"/>
                    <a:pt x="39266" y="26294"/>
                  </a:cubicBezTo>
                  <a:cubicBezTo>
                    <a:pt x="39290" y="26124"/>
                    <a:pt x="39304" y="26028"/>
                    <a:pt x="39304" y="26028"/>
                  </a:cubicBezTo>
                  <a:close/>
                  <a:moveTo>
                    <a:pt x="33901" y="32023"/>
                  </a:moveTo>
                  <a:lnTo>
                    <a:pt x="33901" y="32023"/>
                  </a:lnTo>
                  <a:cubicBezTo>
                    <a:pt x="33904" y="32038"/>
                    <a:pt x="33905" y="32054"/>
                    <a:pt x="33907" y="32070"/>
                  </a:cubicBezTo>
                  <a:cubicBezTo>
                    <a:pt x="33905" y="32054"/>
                    <a:pt x="33903" y="32038"/>
                    <a:pt x="33901" y="32023"/>
                  </a:cubicBezTo>
                  <a:close/>
                  <a:moveTo>
                    <a:pt x="9199" y="29819"/>
                  </a:moveTo>
                  <a:cubicBezTo>
                    <a:pt x="9349" y="29940"/>
                    <a:pt x="9524" y="30053"/>
                    <a:pt x="9725" y="30153"/>
                  </a:cubicBezTo>
                  <a:cubicBezTo>
                    <a:pt x="9723" y="30170"/>
                    <a:pt x="9720" y="30187"/>
                    <a:pt x="9719" y="30205"/>
                  </a:cubicBezTo>
                  <a:cubicBezTo>
                    <a:pt x="9696" y="30323"/>
                    <a:pt x="9712" y="30440"/>
                    <a:pt x="9705" y="30556"/>
                  </a:cubicBezTo>
                  <a:cubicBezTo>
                    <a:pt x="9725" y="30670"/>
                    <a:pt x="9716" y="30789"/>
                    <a:pt x="9747" y="30899"/>
                  </a:cubicBezTo>
                  <a:cubicBezTo>
                    <a:pt x="9770" y="31009"/>
                    <a:pt x="9786" y="31122"/>
                    <a:pt x="9822" y="31222"/>
                  </a:cubicBezTo>
                  <a:cubicBezTo>
                    <a:pt x="9853" y="31326"/>
                    <a:pt x="9874" y="31429"/>
                    <a:pt x="9915" y="31519"/>
                  </a:cubicBezTo>
                  <a:cubicBezTo>
                    <a:pt x="9951" y="31608"/>
                    <a:pt x="9978" y="31699"/>
                    <a:pt x="10009" y="31774"/>
                  </a:cubicBezTo>
                  <a:cubicBezTo>
                    <a:pt x="10044" y="31848"/>
                    <a:pt x="10071" y="31915"/>
                    <a:pt x="10095" y="31973"/>
                  </a:cubicBezTo>
                  <a:cubicBezTo>
                    <a:pt x="10139" y="32085"/>
                    <a:pt x="10163" y="32156"/>
                    <a:pt x="10163" y="32156"/>
                  </a:cubicBezTo>
                  <a:cubicBezTo>
                    <a:pt x="10163" y="32156"/>
                    <a:pt x="10101" y="32118"/>
                    <a:pt x="10002" y="32044"/>
                  </a:cubicBezTo>
                  <a:cubicBezTo>
                    <a:pt x="9954" y="32007"/>
                    <a:pt x="9891" y="31961"/>
                    <a:pt x="9823" y="31903"/>
                  </a:cubicBezTo>
                  <a:cubicBezTo>
                    <a:pt x="9760" y="31846"/>
                    <a:pt x="9695" y="31772"/>
                    <a:pt x="9625" y="31687"/>
                  </a:cubicBezTo>
                  <a:cubicBezTo>
                    <a:pt x="9548" y="31608"/>
                    <a:pt x="9485" y="31507"/>
                    <a:pt x="9419" y="31398"/>
                  </a:cubicBezTo>
                  <a:cubicBezTo>
                    <a:pt x="9349" y="31292"/>
                    <a:pt x="9298" y="31167"/>
                    <a:pt x="9249" y="31034"/>
                  </a:cubicBezTo>
                  <a:cubicBezTo>
                    <a:pt x="9191" y="30905"/>
                    <a:pt x="9175" y="30754"/>
                    <a:pt x="9143" y="30607"/>
                  </a:cubicBezTo>
                  <a:cubicBezTo>
                    <a:pt x="9135" y="30457"/>
                    <a:pt x="9117" y="30303"/>
                    <a:pt x="9139" y="30149"/>
                  </a:cubicBezTo>
                  <a:cubicBezTo>
                    <a:pt x="9148" y="30037"/>
                    <a:pt x="9171" y="29928"/>
                    <a:pt x="9199" y="29819"/>
                  </a:cubicBezTo>
                  <a:close/>
                  <a:moveTo>
                    <a:pt x="33959" y="32317"/>
                  </a:moveTo>
                  <a:lnTo>
                    <a:pt x="33959" y="32317"/>
                  </a:lnTo>
                  <a:cubicBezTo>
                    <a:pt x="33964" y="32336"/>
                    <a:pt x="33971" y="32353"/>
                    <a:pt x="33975" y="32372"/>
                  </a:cubicBezTo>
                  <a:cubicBezTo>
                    <a:pt x="33968" y="32352"/>
                    <a:pt x="33964" y="32336"/>
                    <a:pt x="33959" y="32317"/>
                  </a:cubicBezTo>
                  <a:close/>
                  <a:moveTo>
                    <a:pt x="34095" y="32618"/>
                  </a:moveTo>
                  <a:lnTo>
                    <a:pt x="34095" y="32618"/>
                  </a:lnTo>
                  <a:cubicBezTo>
                    <a:pt x="34107" y="32634"/>
                    <a:pt x="34120" y="32649"/>
                    <a:pt x="34134" y="32666"/>
                  </a:cubicBezTo>
                  <a:cubicBezTo>
                    <a:pt x="34120" y="32651"/>
                    <a:pt x="34107" y="32634"/>
                    <a:pt x="34095" y="32618"/>
                  </a:cubicBezTo>
                  <a:close/>
                  <a:moveTo>
                    <a:pt x="17783" y="31427"/>
                  </a:moveTo>
                  <a:lnTo>
                    <a:pt x="17783" y="31427"/>
                  </a:lnTo>
                  <a:cubicBezTo>
                    <a:pt x="17783" y="31427"/>
                    <a:pt x="17682" y="31490"/>
                    <a:pt x="17505" y="31597"/>
                  </a:cubicBezTo>
                  <a:cubicBezTo>
                    <a:pt x="17417" y="31652"/>
                    <a:pt x="17306" y="31707"/>
                    <a:pt x="17180" y="31778"/>
                  </a:cubicBezTo>
                  <a:cubicBezTo>
                    <a:pt x="17054" y="31848"/>
                    <a:pt x="16904" y="31914"/>
                    <a:pt x="16743" y="31988"/>
                  </a:cubicBezTo>
                  <a:cubicBezTo>
                    <a:pt x="16416" y="32123"/>
                    <a:pt x="16028" y="32273"/>
                    <a:pt x="15601" y="32391"/>
                  </a:cubicBezTo>
                  <a:cubicBezTo>
                    <a:pt x="15172" y="32510"/>
                    <a:pt x="14709" y="32607"/>
                    <a:pt x="14240" y="32678"/>
                  </a:cubicBezTo>
                  <a:cubicBezTo>
                    <a:pt x="13772" y="32743"/>
                    <a:pt x="13299" y="32782"/>
                    <a:pt x="12856" y="32795"/>
                  </a:cubicBezTo>
                  <a:cubicBezTo>
                    <a:pt x="12764" y="32798"/>
                    <a:pt x="12674" y="32799"/>
                    <a:pt x="12585" y="32799"/>
                  </a:cubicBezTo>
                  <a:cubicBezTo>
                    <a:pt x="12244" y="32799"/>
                    <a:pt x="11925" y="32780"/>
                    <a:pt x="11646" y="32753"/>
                  </a:cubicBezTo>
                  <a:cubicBezTo>
                    <a:pt x="11291" y="32714"/>
                    <a:pt x="11001" y="32651"/>
                    <a:pt x="10801" y="32600"/>
                  </a:cubicBezTo>
                  <a:cubicBezTo>
                    <a:pt x="10601" y="32548"/>
                    <a:pt x="10491" y="32510"/>
                    <a:pt x="10491" y="32510"/>
                  </a:cubicBezTo>
                  <a:lnTo>
                    <a:pt x="10491" y="32510"/>
                  </a:lnTo>
                  <a:cubicBezTo>
                    <a:pt x="10491" y="32510"/>
                    <a:pt x="10605" y="32541"/>
                    <a:pt x="10806" y="32577"/>
                  </a:cubicBezTo>
                  <a:cubicBezTo>
                    <a:pt x="11008" y="32614"/>
                    <a:pt x="11299" y="32647"/>
                    <a:pt x="11650" y="32667"/>
                  </a:cubicBezTo>
                  <a:cubicBezTo>
                    <a:pt x="11814" y="32677"/>
                    <a:pt x="11991" y="32682"/>
                    <a:pt x="12178" y="32682"/>
                  </a:cubicBezTo>
                  <a:cubicBezTo>
                    <a:pt x="12391" y="32682"/>
                    <a:pt x="12616" y="32676"/>
                    <a:pt x="12850" y="32666"/>
                  </a:cubicBezTo>
                  <a:cubicBezTo>
                    <a:pt x="13288" y="32646"/>
                    <a:pt x="13757" y="32602"/>
                    <a:pt x="14219" y="32532"/>
                  </a:cubicBezTo>
                  <a:cubicBezTo>
                    <a:pt x="14682" y="32467"/>
                    <a:pt x="15144" y="32377"/>
                    <a:pt x="15567" y="32266"/>
                  </a:cubicBezTo>
                  <a:cubicBezTo>
                    <a:pt x="15991" y="32156"/>
                    <a:pt x="16382" y="32035"/>
                    <a:pt x="16711" y="31910"/>
                  </a:cubicBezTo>
                  <a:cubicBezTo>
                    <a:pt x="16872" y="31841"/>
                    <a:pt x="17025" y="31788"/>
                    <a:pt x="17156" y="31729"/>
                  </a:cubicBezTo>
                  <a:cubicBezTo>
                    <a:pt x="17286" y="31668"/>
                    <a:pt x="17403" y="31624"/>
                    <a:pt x="17494" y="31574"/>
                  </a:cubicBezTo>
                  <a:cubicBezTo>
                    <a:pt x="17677" y="31480"/>
                    <a:pt x="17783" y="31427"/>
                    <a:pt x="17783" y="31427"/>
                  </a:cubicBezTo>
                  <a:close/>
                  <a:moveTo>
                    <a:pt x="34248" y="32775"/>
                  </a:moveTo>
                  <a:cubicBezTo>
                    <a:pt x="34269" y="32790"/>
                    <a:pt x="34293" y="32803"/>
                    <a:pt x="34316" y="32815"/>
                  </a:cubicBezTo>
                  <a:cubicBezTo>
                    <a:pt x="34293" y="32803"/>
                    <a:pt x="34268" y="32790"/>
                    <a:pt x="34248" y="32775"/>
                  </a:cubicBezTo>
                  <a:close/>
                  <a:moveTo>
                    <a:pt x="34551" y="32878"/>
                  </a:moveTo>
                  <a:cubicBezTo>
                    <a:pt x="34564" y="32879"/>
                    <a:pt x="34576" y="32879"/>
                    <a:pt x="34589" y="32879"/>
                  </a:cubicBezTo>
                  <a:lnTo>
                    <a:pt x="34589" y="32879"/>
                  </a:lnTo>
                  <a:cubicBezTo>
                    <a:pt x="34589" y="32880"/>
                    <a:pt x="34589" y="32880"/>
                    <a:pt x="34589" y="32880"/>
                  </a:cubicBezTo>
                  <a:cubicBezTo>
                    <a:pt x="34576" y="32880"/>
                    <a:pt x="34563" y="32879"/>
                    <a:pt x="34551" y="32878"/>
                  </a:cubicBezTo>
                  <a:close/>
                  <a:moveTo>
                    <a:pt x="34766" y="32880"/>
                  </a:moveTo>
                  <a:lnTo>
                    <a:pt x="34766" y="32880"/>
                  </a:lnTo>
                  <a:cubicBezTo>
                    <a:pt x="34767" y="32881"/>
                    <a:pt x="34770" y="32886"/>
                    <a:pt x="34770" y="32889"/>
                  </a:cubicBezTo>
                  <a:cubicBezTo>
                    <a:pt x="34767" y="32884"/>
                    <a:pt x="34767" y="32882"/>
                    <a:pt x="34766" y="32880"/>
                  </a:cubicBezTo>
                  <a:close/>
                  <a:moveTo>
                    <a:pt x="34788" y="32937"/>
                  </a:moveTo>
                  <a:cubicBezTo>
                    <a:pt x="34790" y="32943"/>
                    <a:pt x="34792" y="32944"/>
                    <a:pt x="34792" y="32948"/>
                  </a:cubicBezTo>
                  <a:cubicBezTo>
                    <a:pt x="34790" y="32944"/>
                    <a:pt x="34790" y="32943"/>
                    <a:pt x="34788" y="32937"/>
                  </a:cubicBezTo>
                  <a:close/>
                  <a:moveTo>
                    <a:pt x="34400" y="28406"/>
                  </a:moveTo>
                  <a:cubicBezTo>
                    <a:pt x="34431" y="28406"/>
                    <a:pt x="34463" y="28406"/>
                    <a:pt x="34496" y="28408"/>
                  </a:cubicBezTo>
                  <a:cubicBezTo>
                    <a:pt x="35302" y="28439"/>
                    <a:pt x="34557" y="28792"/>
                    <a:pt x="33752" y="29368"/>
                  </a:cubicBezTo>
                  <a:cubicBezTo>
                    <a:pt x="34053" y="29263"/>
                    <a:pt x="34434" y="29191"/>
                    <a:pt x="34915" y="29177"/>
                  </a:cubicBezTo>
                  <a:lnTo>
                    <a:pt x="34915" y="29177"/>
                  </a:lnTo>
                  <a:cubicBezTo>
                    <a:pt x="34973" y="29658"/>
                    <a:pt x="34557" y="29894"/>
                    <a:pt x="35154" y="30269"/>
                  </a:cubicBezTo>
                  <a:cubicBezTo>
                    <a:pt x="35815" y="30684"/>
                    <a:pt x="35130" y="30967"/>
                    <a:pt x="35639" y="31275"/>
                  </a:cubicBezTo>
                  <a:cubicBezTo>
                    <a:pt x="36173" y="31596"/>
                    <a:pt x="35710" y="31968"/>
                    <a:pt x="36321" y="32262"/>
                  </a:cubicBezTo>
                  <a:cubicBezTo>
                    <a:pt x="36692" y="32439"/>
                    <a:pt x="36821" y="32553"/>
                    <a:pt x="36833" y="32565"/>
                  </a:cubicBezTo>
                  <a:cubicBezTo>
                    <a:pt x="36932" y="32743"/>
                    <a:pt x="36916" y="32920"/>
                    <a:pt x="36584" y="33116"/>
                  </a:cubicBezTo>
                  <a:cubicBezTo>
                    <a:pt x="36159" y="33368"/>
                    <a:pt x="35831" y="33458"/>
                    <a:pt x="35579" y="33458"/>
                  </a:cubicBezTo>
                  <a:cubicBezTo>
                    <a:pt x="35318" y="33458"/>
                    <a:pt x="35139" y="33361"/>
                    <a:pt x="35019" y="33246"/>
                  </a:cubicBezTo>
                  <a:cubicBezTo>
                    <a:pt x="35016" y="33245"/>
                    <a:pt x="35014" y="33243"/>
                    <a:pt x="35012" y="33242"/>
                  </a:cubicBezTo>
                  <a:lnTo>
                    <a:pt x="35012" y="33242"/>
                  </a:lnTo>
                  <a:cubicBezTo>
                    <a:pt x="35013" y="33242"/>
                    <a:pt x="35014" y="33243"/>
                    <a:pt x="35015" y="33243"/>
                  </a:cubicBezTo>
                  <a:cubicBezTo>
                    <a:pt x="34835" y="33072"/>
                    <a:pt x="34781" y="32861"/>
                    <a:pt x="34781" y="32861"/>
                  </a:cubicBezTo>
                  <a:cubicBezTo>
                    <a:pt x="34719" y="32873"/>
                    <a:pt x="34661" y="32879"/>
                    <a:pt x="34608" y="32879"/>
                  </a:cubicBezTo>
                  <a:cubicBezTo>
                    <a:pt x="34603" y="32879"/>
                    <a:pt x="34599" y="32879"/>
                    <a:pt x="34595" y="32879"/>
                  </a:cubicBezTo>
                  <a:lnTo>
                    <a:pt x="34595" y="32879"/>
                  </a:lnTo>
                  <a:cubicBezTo>
                    <a:pt x="34594" y="32878"/>
                    <a:pt x="34593" y="32878"/>
                    <a:pt x="34593" y="32878"/>
                  </a:cubicBezTo>
                  <a:cubicBezTo>
                    <a:pt x="34592" y="32878"/>
                    <a:pt x="34592" y="32879"/>
                    <a:pt x="34591" y="32879"/>
                  </a:cubicBezTo>
                  <a:lnTo>
                    <a:pt x="34591" y="32879"/>
                  </a:lnTo>
                  <a:cubicBezTo>
                    <a:pt x="33878" y="32863"/>
                    <a:pt x="33908" y="31807"/>
                    <a:pt x="33908" y="31807"/>
                  </a:cubicBezTo>
                  <a:cubicBezTo>
                    <a:pt x="33054" y="31788"/>
                    <a:pt x="33309" y="30680"/>
                    <a:pt x="33309" y="30680"/>
                  </a:cubicBezTo>
                  <a:cubicBezTo>
                    <a:pt x="32823" y="30570"/>
                    <a:pt x="32709" y="30061"/>
                    <a:pt x="33187" y="29666"/>
                  </a:cubicBezTo>
                  <a:cubicBezTo>
                    <a:pt x="33038" y="29666"/>
                    <a:pt x="32933" y="29572"/>
                    <a:pt x="33085" y="29302"/>
                  </a:cubicBezTo>
                  <a:cubicBezTo>
                    <a:pt x="33325" y="28870"/>
                    <a:pt x="33580" y="28406"/>
                    <a:pt x="34400" y="28406"/>
                  </a:cubicBezTo>
                  <a:close/>
                  <a:moveTo>
                    <a:pt x="19422" y="29854"/>
                  </a:moveTo>
                  <a:cubicBezTo>
                    <a:pt x="20815" y="29979"/>
                    <a:pt x="22420" y="30077"/>
                    <a:pt x="24020" y="30077"/>
                  </a:cubicBezTo>
                  <a:cubicBezTo>
                    <a:pt x="24508" y="30077"/>
                    <a:pt x="24996" y="30068"/>
                    <a:pt x="25477" y="30047"/>
                  </a:cubicBezTo>
                  <a:cubicBezTo>
                    <a:pt x="25932" y="30028"/>
                    <a:pt x="26319" y="30019"/>
                    <a:pt x="26646" y="30019"/>
                  </a:cubicBezTo>
                  <a:cubicBezTo>
                    <a:pt x="29762" y="30019"/>
                    <a:pt x="27310" y="30819"/>
                    <a:pt x="24713" y="30939"/>
                  </a:cubicBezTo>
                  <a:cubicBezTo>
                    <a:pt x="24280" y="30959"/>
                    <a:pt x="23848" y="30968"/>
                    <a:pt x="23429" y="30968"/>
                  </a:cubicBezTo>
                  <a:cubicBezTo>
                    <a:pt x="21312" y="30968"/>
                    <a:pt x="19529" y="30752"/>
                    <a:pt x="19528" y="30752"/>
                  </a:cubicBezTo>
                  <a:lnTo>
                    <a:pt x="19528" y="30752"/>
                  </a:lnTo>
                  <a:cubicBezTo>
                    <a:pt x="19529" y="30752"/>
                    <a:pt x="21000" y="31499"/>
                    <a:pt x="25386" y="32078"/>
                  </a:cubicBezTo>
                  <a:cubicBezTo>
                    <a:pt x="25739" y="32125"/>
                    <a:pt x="26045" y="32191"/>
                    <a:pt x="26314" y="32270"/>
                  </a:cubicBezTo>
                  <a:cubicBezTo>
                    <a:pt x="26642" y="32908"/>
                    <a:pt x="26916" y="33680"/>
                    <a:pt x="27143" y="34491"/>
                  </a:cubicBezTo>
                  <a:cubicBezTo>
                    <a:pt x="26399" y="35156"/>
                    <a:pt x="24934" y="35714"/>
                    <a:pt x="22946" y="35796"/>
                  </a:cubicBezTo>
                  <a:cubicBezTo>
                    <a:pt x="22111" y="35831"/>
                    <a:pt x="21332" y="35844"/>
                    <a:pt x="20635" y="35844"/>
                  </a:cubicBezTo>
                  <a:cubicBezTo>
                    <a:pt x="18627" y="35844"/>
                    <a:pt x="17301" y="35737"/>
                    <a:pt x="17301" y="35737"/>
                  </a:cubicBezTo>
                  <a:lnTo>
                    <a:pt x="17301" y="35737"/>
                  </a:lnTo>
                  <a:cubicBezTo>
                    <a:pt x="17301" y="35737"/>
                    <a:pt x="18801" y="36542"/>
                    <a:pt x="23624" y="36684"/>
                  </a:cubicBezTo>
                  <a:cubicBezTo>
                    <a:pt x="26298" y="36763"/>
                    <a:pt x="27923" y="37202"/>
                    <a:pt x="26217" y="37402"/>
                  </a:cubicBezTo>
                  <a:cubicBezTo>
                    <a:pt x="25046" y="37539"/>
                    <a:pt x="23805" y="37574"/>
                    <a:pt x="22845" y="37574"/>
                  </a:cubicBezTo>
                  <a:cubicBezTo>
                    <a:pt x="21848" y="37574"/>
                    <a:pt x="21153" y="37537"/>
                    <a:pt x="21153" y="37537"/>
                  </a:cubicBezTo>
                  <a:lnTo>
                    <a:pt x="21153" y="37537"/>
                  </a:lnTo>
                  <a:cubicBezTo>
                    <a:pt x="21153" y="37537"/>
                    <a:pt x="23788" y="38067"/>
                    <a:pt x="26131" y="38764"/>
                  </a:cubicBezTo>
                  <a:cubicBezTo>
                    <a:pt x="26360" y="38831"/>
                    <a:pt x="26560" y="38900"/>
                    <a:pt x="26741" y="38974"/>
                  </a:cubicBezTo>
                  <a:cubicBezTo>
                    <a:pt x="26466" y="39011"/>
                    <a:pt x="26169" y="39053"/>
                    <a:pt x="25841" y="39086"/>
                  </a:cubicBezTo>
                  <a:cubicBezTo>
                    <a:pt x="25460" y="39128"/>
                    <a:pt x="25048" y="39172"/>
                    <a:pt x="24609" y="39200"/>
                  </a:cubicBezTo>
                  <a:cubicBezTo>
                    <a:pt x="24172" y="39241"/>
                    <a:pt x="23711" y="39256"/>
                    <a:pt x="23235" y="39280"/>
                  </a:cubicBezTo>
                  <a:cubicBezTo>
                    <a:pt x="22758" y="39300"/>
                    <a:pt x="22265" y="39299"/>
                    <a:pt x="21767" y="39303"/>
                  </a:cubicBezTo>
                  <a:cubicBezTo>
                    <a:pt x="21269" y="39284"/>
                    <a:pt x="20764" y="39289"/>
                    <a:pt x="20260" y="39250"/>
                  </a:cubicBezTo>
                  <a:cubicBezTo>
                    <a:pt x="19757" y="39213"/>
                    <a:pt x="19254" y="39194"/>
                    <a:pt x="18764" y="39125"/>
                  </a:cubicBezTo>
                  <a:cubicBezTo>
                    <a:pt x="18519" y="39097"/>
                    <a:pt x="18277" y="39068"/>
                    <a:pt x="18038" y="39039"/>
                  </a:cubicBezTo>
                  <a:cubicBezTo>
                    <a:pt x="17797" y="39012"/>
                    <a:pt x="17565" y="38961"/>
                    <a:pt x="17334" y="38925"/>
                  </a:cubicBezTo>
                  <a:cubicBezTo>
                    <a:pt x="17105" y="38885"/>
                    <a:pt x="16879" y="38846"/>
                    <a:pt x="16657" y="38807"/>
                  </a:cubicBezTo>
                  <a:cubicBezTo>
                    <a:pt x="16437" y="38769"/>
                    <a:pt x="16226" y="38709"/>
                    <a:pt x="16019" y="38663"/>
                  </a:cubicBezTo>
                  <a:cubicBezTo>
                    <a:pt x="15609" y="38561"/>
                    <a:pt x="15214" y="38487"/>
                    <a:pt x="14866" y="38364"/>
                  </a:cubicBezTo>
                  <a:cubicBezTo>
                    <a:pt x="14517" y="38255"/>
                    <a:pt x="14197" y="38156"/>
                    <a:pt x="13913" y="38067"/>
                  </a:cubicBezTo>
                  <a:cubicBezTo>
                    <a:pt x="13890" y="38059"/>
                    <a:pt x="13871" y="38051"/>
                    <a:pt x="13848" y="38042"/>
                  </a:cubicBezTo>
                  <a:lnTo>
                    <a:pt x="13848" y="38042"/>
                  </a:lnTo>
                  <a:cubicBezTo>
                    <a:pt x="13883" y="38046"/>
                    <a:pt x="13918" y="38051"/>
                    <a:pt x="13955" y="38054"/>
                  </a:cubicBezTo>
                  <a:cubicBezTo>
                    <a:pt x="14333" y="38087"/>
                    <a:pt x="14707" y="38098"/>
                    <a:pt x="15029" y="38098"/>
                  </a:cubicBezTo>
                  <a:cubicBezTo>
                    <a:pt x="15589" y="38098"/>
                    <a:pt x="15994" y="38066"/>
                    <a:pt x="15994" y="38066"/>
                  </a:cubicBezTo>
                  <a:cubicBezTo>
                    <a:pt x="15994" y="38066"/>
                    <a:pt x="15000" y="37852"/>
                    <a:pt x="14086" y="37487"/>
                  </a:cubicBezTo>
                  <a:cubicBezTo>
                    <a:pt x="13857" y="37397"/>
                    <a:pt x="13636" y="37299"/>
                    <a:pt x="13438" y="37198"/>
                  </a:cubicBezTo>
                  <a:cubicBezTo>
                    <a:pt x="13338" y="37151"/>
                    <a:pt x="13248" y="37093"/>
                    <a:pt x="13163" y="37045"/>
                  </a:cubicBezTo>
                  <a:cubicBezTo>
                    <a:pt x="13073" y="36998"/>
                    <a:pt x="13005" y="36943"/>
                    <a:pt x="12936" y="36897"/>
                  </a:cubicBezTo>
                  <a:cubicBezTo>
                    <a:pt x="12864" y="36853"/>
                    <a:pt x="12817" y="36803"/>
                    <a:pt x="12768" y="36764"/>
                  </a:cubicBezTo>
                  <a:cubicBezTo>
                    <a:pt x="12760" y="36758"/>
                    <a:pt x="12755" y="36752"/>
                    <a:pt x="12747" y="36746"/>
                  </a:cubicBezTo>
                  <a:cubicBezTo>
                    <a:pt x="12852" y="35752"/>
                    <a:pt x="12803" y="34935"/>
                    <a:pt x="12619" y="33587"/>
                  </a:cubicBezTo>
                  <a:lnTo>
                    <a:pt x="12619" y="33587"/>
                  </a:lnTo>
                  <a:cubicBezTo>
                    <a:pt x="12648" y="33593"/>
                    <a:pt x="12674" y="33599"/>
                    <a:pt x="12703" y="33603"/>
                  </a:cubicBezTo>
                  <a:cubicBezTo>
                    <a:pt x="12931" y="33653"/>
                    <a:pt x="13167" y="33684"/>
                    <a:pt x="13413" y="33717"/>
                  </a:cubicBezTo>
                  <a:cubicBezTo>
                    <a:pt x="13657" y="33756"/>
                    <a:pt x="13908" y="33777"/>
                    <a:pt x="14164" y="33803"/>
                  </a:cubicBezTo>
                  <a:cubicBezTo>
                    <a:pt x="14416" y="33832"/>
                    <a:pt x="14675" y="33842"/>
                    <a:pt x="14930" y="33863"/>
                  </a:cubicBezTo>
                  <a:cubicBezTo>
                    <a:pt x="15666" y="33908"/>
                    <a:pt x="16396" y="33922"/>
                    <a:pt x="17031" y="33922"/>
                  </a:cubicBezTo>
                  <a:cubicBezTo>
                    <a:pt x="18166" y="33922"/>
                    <a:pt x="18994" y="33876"/>
                    <a:pt x="18994" y="33876"/>
                  </a:cubicBezTo>
                  <a:cubicBezTo>
                    <a:pt x="18994" y="33876"/>
                    <a:pt x="18498" y="33777"/>
                    <a:pt x="17765" y="33601"/>
                  </a:cubicBezTo>
                  <a:cubicBezTo>
                    <a:pt x="17033" y="33425"/>
                    <a:pt x="16060" y="33171"/>
                    <a:pt x="15118" y="32863"/>
                  </a:cubicBezTo>
                  <a:cubicBezTo>
                    <a:pt x="15088" y="32854"/>
                    <a:pt x="15059" y="32843"/>
                    <a:pt x="15030" y="32834"/>
                  </a:cubicBezTo>
                  <a:cubicBezTo>
                    <a:pt x="16867" y="32423"/>
                    <a:pt x="18564" y="31492"/>
                    <a:pt x="19422" y="29854"/>
                  </a:cubicBezTo>
                  <a:close/>
                  <a:moveTo>
                    <a:pt x="20760" y="48636"/>
                  </a:moveTo>
                  <a:lnTo>
                    <a:pt x="20760" y="48636"/>
                  </a:lnTo>
                  <a:cubicBezTo>
                    <a:pt x="20760" y="48636"/>
                    <a:pt x="20592" y="49491"/>
                    <a:pt x="20307" y="50764"/>
                  </a:cubicBezTo>
                  <a:cubicBezTo>
                    <a:pt x="20162" y="51401"/>
                    <a:pt x="19998" y="52145"/>
                    <a:pt x="19841" y="52942"/>
                  </a:cubicBezTo>
                  <a:cubicBezTo>
                    <a:pt x="19766" y="53341"/>
                    <a:pt x="19696" y="53756"/>
                    <a:pt x="19652" y="54178"/>
                  </a:cubicBezTo>
                  <a:cubicBezTo>
                    <a:pt x="19598" y="54593"/>
                    <a:pt x="19622" y="55032"/>
                    <a:pt x="19590" y="55469"/>
                  </a:cubicBezTo>
                  <a:cubicBezTo>
                    <a:pt x="19459" y="57221"/>
                    <a:pt x="19011" y="58915"/>
                    <a:pt x="18660" y="60171"/>
                  </a:cubicBezTo>
                  <a:cubicBezTo>
                    <a:pt x="18484" y="60801"/>
                    <a:pt x="18317" y="61318"/>
                    <a:pt x="18206" y="61682"/>
                  </a:cubicBezTo>
                  <a:cubicBezTo>
                    <a:pt x="18092" y="62044"/>
                    <a:pt x="18026" y="62252"/>
                    <a:pt x="18026" y="62252"/>
                  </a:cubicBezTo>
                  <a:cubicBezTo>
                    <a:pt x="18026" y="62252"/>
                    <a:pt x="18253" y="61412"/>
                    <a:pt x="18568" y="60147"/>
                  </a:cubicBezTo>
                  <a:cubicBezTo>
                    <a:pt x="18729" y="59513"/>
                    <a:pt x="18899" y="58773"/>
                    <a:pt x="19062" y="57975"/>
                  </a:cubicBezTo>
                  <a:cubicBezTo>
                    <a:pt x="19221" y="57179"/>
                    <a:pt x="19370" y="56321"/>
                    <a:pt x="19418" y="55460"/>
                  </a:cubicBezTo>
                  <a:cubicBezTo>
                    <a:pt x="19452" y="55030"/>
                    <a:pt x="19432" y="54595"/>
                    <a:pt x="19489" y="54160"/>
                  </a:cubicBezTo>
                  <a:cubicBezTo>
                    <a:pt x="19538" y="53730"/>
                    <a:pt x="19613" y="53314"/>
                    <a:pt x="19692" y="52913"/>
                  </a:cubicBezTo>
                  <a:cubicBezTo>
                    <a:pt x="19857" y="52111"/>
                    <a:pt x="20052" y="51375"/>
                    <a:pt x="20211" y="50741"/>
                  </a:cubicBezTo>
                  <a:cubicBezTo>
                    <a:pt x="20540" y="49479"/>
                    <a:pt x="20760" y="48636"/>
                    <a:pt x="20760" y="48636"/>
                  </a:cubicBezTo>
                  <a:close/>
                  <a:moveTo>
                    <a:pt x="30578" y="29369"/>
                  </a:moveTo>
                  <a:cubicBezTo>
                    <a:pt x="30578" y="29370"/>
                    <a:pt x="30587" y="29507"/>
                    <a:pt x="30600" y="29765"/>
                  </a:cubicBezTo>
                  <a:cubicBezTo>
                    <a:pt x="30613" y="30023"/>
                    <a:pt x="30621" y="30405"/>
                    <a:pt x="30609" y="30889"/>
                  </a:cubicBezTo>
                  <a:cubicBezTo>
                    <a:pt x="30591" y="31373"/>
                    <a:pt x="30543" y="31961"/>
                    <a:pt x="30463" y="32630"/>
                  </a:cubicBezTo>
                  <a:cubicBezTo>
                    <a:pt x="30387" y="33300"/>
                    <a:pt x="30284" y="34053"/>
                    <a:pt x="30233" y="34879"/>
                  </a:cubicBezTo>
                  <a:cubicBezTo>
                    <a:pt x="30187" y="35704"/>
                    <a:pt x="30192" y="36607"/>
                    <a:pt x="30305" y="37543"/>
                  </a:cubicBezTo>
                  <a:cubicBezTo>
                    <a:pt x="30418" y="38483"/>
                    <a:pt x="30668" y="39454"/>
                    <a:pt x="30924" y="40457"/>
                  </a:cubicBezTo>
                  <a:cubicBezTo>
                    <a:pt x="31183" y="41462"/>
                    <a:pt x="31444" y="42505"/>
                    <a:pt x="31637" y="43580"/>
                  </a:cubicBezTo>
                  <a:cubicBezTo>
                    <a:pt x="31837" y="44658"/>
                    <a:pt x="31981" y="45758"/>
                    <a:pt x="32064" y="46863"/>
                  </a:cubicBezTo>
                  <a:cubicBezTo>
                    <a:pt x="32223" y="49079"/>
                    <a:pt x="32100" y="51300"/>
                    <a:pt x="31953" y="53367"/>
                  </a:cubicBezTo>
                  <a:cubicBezTo>
                    <a:pt x="31884" y="54401"/>
                    <a:pt x="31800" y="55401"/>
                    <a:pt x="31792" y="56348"/>
                  </a:cubicBezTo>
                  <a:cubicBezTo>
                    <a:pt x="31785" y="56584"/>
                    <a:pt x="31798" y="56816"/>
                    <a:pt x="31804" y="57045"/>
                  </a:cubicBezTo>
                  <a:cubicBezTo>
                    <a:pt x="31824" y="57274"/>
                    <a:pt x="31844" y="57501"/>
                    <a:pt x="31864" y="57723"/>
                  </a:cubicBezTo>
                  <a:cubicBezTo>
                    <a:pt x="31906" y="58170"/>
                    <a:pt x="31906" y="58606"/>
                    <a:pt x="31884" y="59023"/>
                  </a:cubicBezTo>
                  <a:cubicBezTo>
                    <a:pt x="31845" y="59855"/>
                    <a:pt x="31731" y="60610"/>
                    <a:pt x="31643" y="61277"/>
                  </a:cubicBezTo>
                  <a:cubicBezTo>
                    <a:pt x="31550" y="61945"/>
                    <a:pt x="31476" y="62528"/>
                    <a:pt x="31436" y="63010"/>
                  </a:cubicBezTo>
                  <a:cubicBezTo>
                    <a:pt x="31393" y="63492"/>
                    <a:pt x="31387" y="63873"/>
                    <a:pt x="31387" y="64131"/>
                  </a:cubicBezTo>
                  <a:cubicBezTo>
                    <a:pt x="31394" y="64381"/>
                    <a:pt x="31399" y="64515"/>
                    <a:pt x="31399" y="64526"/>
                  </a:cubicBezTo>
                  <a:lnTo>
                    <a:pt x="31399" y="64529"/>
                  </a:lnTo>
                  <a:cubicBezTo>
                    <a:pt x="31399" y="64529"/>
                    <a:pt x="31393" y="64392"/>
                    <a:pt x="31381" y="64131"/>
                  </a:cubicBezTo>
                  <a:cubicBezTo>
                    <a:pt x="31375" y="63873"/>
                    <a:pt x="31374" y="63492"/>
                    <a:pt x="31408" y="63008"/>
                  </a:cubicBezTo>
                  <a:cubicBezTo>
                    <a:pt x="31437" y="62525"/>
                    <a:pt x="31502" y="61939"/>
                    <a:pt x="31581" y="61271"/>
                  </a:cubicBezTo>
                  <a:cubicBezTo>
                    <a:pt x="31656" y="60601"/>
                    <a:pt x="31755" y="59847"/>
                    <a:pt x="31786" y="59020"/>
                  </a:cubicBezTo>
                  <a:cubicBezTo>
                    <a:pt x="31805" y="58606"/>
                    <a:pt x="31798" y="58175"/>
                    <a:pt x="31753" y="57734"/>
                  </a:cubicBezTo>
                  <a:cubicBezTo>
                    <a:pt x="31731" y="57511"/>
                    <a:pt x="31708" y="57285"/>
                    <a:pt x="31684" y="57055"/>
                  </a:cubicBezTo>
                  <a:cubicBezTo>
                    <a:pt x="31676" y="56823"/>
                    <a:pt x="31659" y="56585"/>
                    <a:pt x="31664" y="56348"/>
                  </a:cubicBezTo>
                  <a:cubicBezTo>
                    <a:pt x="31663" y="55393"/>
                    <a:pt x="31733" y="54390"/>
                    <a:pt x="31800" y="53356"/>
                  </a:cubicBezTo>
                  <a:cubicBezTo>
                    <a:pt x="31939" y="51288"/>
                    <a:pt x="32053" y="49077"/>
                    <a:pt x="31887" y="46875"/>
                  </a:cubicBezTo>
                  <a:cubicBezTo>
                    <a:pt x="31809" y="45775"/>
                    <a:pt x="31671" y="44678"/>
                    <a:pt x="31480" y="43611"/>
                  </a:cubicBezTo>
                  <a:cubicBezTo>
                    <a:pt x="31292" y="42540"/>
                    <a:pt x="31037" y="41502"/>
                    <a:pt x="30779" y="40496"/>
                  </a:cubicBezTo>
                  <a:cubicBezTo>
                    <a:pt x="30523" y="39492"/>
                    <a:pt x="30286" y="38510"/>
                    <a:pt x="30180" y="37561"/>
                  </a:cubicBezTo>
                  <a:cubicBezTo>
                    <a:pt x="30077" y="36609"/>
                    <a:pt x="30081" y="35708"/>
                    <a:pt x="30134" y="34875"/>
                  </a:cubicBezTo>
                  <a:cubicBezTo>
                    <a:pt x="30194" y="34044"/>
                    <a:pt x="30312" y="33292"/>
                    <a:pt x="30402" y="32623"/>
                  </a:cubicBezTo>
                  <a:cubicBezTo>
                    <a:pt x="30494" y="31956"/>
                    <a:pt x="30553" y="31371"/>
                    <a:pt x="30580" y="30889"/>
                  </a:cubicBezTo>
                  <a:cubicBezTo>
                    <a:pt x="30602" y="30406"/>
                    <a:pt x="30602" y="30027"/>
                    <a:pt x="30594" y="29767"/>
                  </a:cubicBezTo>
                  <a:cubicBezTo>
                    <a:pt x="30583" y="29508"/>
                    <a:pt x="30578" y="29370"/>
                    <a:pt x="30578" y="29369"/>
                  </a:cubicBezTo>
                  <a:close/>
                  <a:moveTo>
                    <a:pt x="31400" y="64529"/>
                  </a:moveTo>
                  <a:lnTo>
                    <a:pt x="31400" y="64529"/>
                  </a:lnTo>
                  <a:cubicBezTo>
                    <a:pt x="31406" y="64640"/>
                    <a:pt x="31416" y="64741"/>
                    <a:pt x="31424" y="64836"/>
                  </a:cubicBezTo>
                  <a:cubicBezTo>
                    <a:pt x="31414" y="64741"/>
                    <a:pt x="31406" y="64640"/>
                    <a:pt x="31400" y="64529"/>
                  </a:cubicBezTo>
                  <a:close/>
                  <a:moveTo>
                    <a:pt x="17595" y="65538"/>
                  </a:moveTo>
                  <a:cubicBezTo>
                    <a:pt x="17595" y="65539"/>
                    <a:pt x="17592" y="65641"/>
                    <a:pt x="17589" y="65820"/>
                  </a:cubicBezTo>
                  <a:cubicBezTo>
                    <a:pt x="17579" y="65999"/>
                    <a:pt x="17571" y="66257"/>
                    <a:pt x="17522" y="66562"/>
                  </a:cubicBezTo>
                  <a:cubicBezTo>
                    <a:pt x="17474" y="66865"/>
                    <a:pt x="17401" y="67224"/>
                    <a:pt x="17266" y="67588"/>
                  </a:cubicBezTo>
                  <a:cubicBezTo>
                    <a:pt x="17193" y="67769"/>
                    <a:pt x="17115" y="67950"/>
                    <a:pt x="17027" y="68134"/>
                  </a:cubicBezTo>
                  <a:cubicBezTo>
                    <a:pt x="16941" y="68318"/>
                    <a:pt x="16851" y="68502"/>
                    <a:pt x="16750" y="68683"/>
                  </a:cubicBezTo>
                  <a:cubicBezTo>
                    <a:pt x="16545" y="69043"/>
                    <a:pt x="16319" y="69392"/>
                    <a:pt x="16057" y="69683"/>
                  </a:cubicBezTo>
                  <a:cubicBezTo>
                    <a:pt x="15797" y="69974"/>
                    <a:pt x="15500" y="70198"/>
                    <a:pt x="15227" y="70347"/>
                  </a:cubicBezTo>
                  <a:cubicBezTo>
                    <a:pt x="14953" y="70498"/>
                    <a:pt x="14702" y="70568"/>
                    <a:pt x="14528" y="70610"/>
                  </a:cubicBezTo>
                  <a:cubicBezTo>
                    <a:pt x="14353" y="70648"/>
                    <a:pt x="14251" y="70663"/>
                    <a:pt x="14251" y="70663"/>
                  </a:cubicBezTo>
                  <a:cubicBezTo>
                    <a:pt x="14251" y="70663"/>
                    <a:pt x="14258" y="70662"/>
                    <a:pt x="14268" y="70657"/>
                  </a:cubicBezTo>
                  <a:lnTo>
                    <a:pt x="14268" y="70657"/>
                  </a:lnTo>
                  <a:cubicBezTo>
                    <a:pt x="14252" y="70661"/>
                    <a:pt x="14236" y="70664"/>
                    <a:pt x="14220" y="70666"/>
                  </a:cubicBezTo>
                  <a:lnTo>
                    <a:pt x="14220" y="70666"/>
                  </a:lnTo>
                  <a:cubicBezTo>
                    <a:pt x="14241" y="70662"/>
                    <a:pt x="14261" y="70658"/>
                    <a:pt x="14282" y="70655"/>
                  </a:cubicBezTo>
                  <a:cubicBezTo>
                    <a:pt x="14322" y="70641"/>
                    <a:pt x="14403" y="70617"/>
                    <a:pt x="14521" y="70581"/>
                  </a:cubicBezTo>
                  <a:cubicBezTo>
                    <a:pt x="14603" y="70549"/>
                    <a:pt x="14707" y="70516"/>
                    <a:pt x="14818" y="70461"/>
                  </a:cubicBezTo>
                  <a:cubicBezTo>
                    <a:pt x="14930" y="70410"/>
                    <a:pt x="15053" y="70343"/>
                    <a:pt x="15180" y="70265"/>
                  </a:cubicBezTo>
                  <a:cubicBezTo>
                    <a:pt x="15308" y="70185"/>
                    <a:pt x="15441" y="70091"/>
                    <a:pt x="15568" y="69973"/>
                  </a:cubicBezTo>
                  <a:cubicBezTo>
                    <a:pt x="15699" y="69863"/>
                    <a:pt x="15819" y="69724"/>
                    <a:pt x="15946" y="69585"/>
                  </a:cubicBezTo>
                  <a:cubicBezTo>
                    <a:pt x="16193" y="69300"/>
                    <a:pt x="16408" y="68957"/>
                    <a:pt x="16601" y="68602"/>
                  </a:cubicBezTo>
                  <a:cubicBezTo>
                    <a:pt x="16702" y="68426"/>
                    <a:pt x="16796" y="68246"/>
                    <a:pt x="16883" y="68066"/>
                  </a:cubicBezTo>
                  <a:cubicBezTo>
                    <a:pt x="16973" y="67890"/>
                    <a:pt x="17054" y="67707"/>
                    <a:pt x="17122" y="67534"/>
                  </a:cubicBezTo>
                  <a:cubicBezTo>
                    <a:pt x="17260" y="67181"/>
                    <a:pt x="17362" y="66842"/>
                    <a:pt x="17424" y="66543"/>
                  </a:cubicBezTo>
                  <a:cubicBezTo>
                    <a:pt x="17487" y="66246"/>
                    <a:pt x="17530" y="65995"/>
                    <a:pt x="17554" y="65816"/>
                  </a:cubicBezTo>
                  <a:cubicBezTo>
                    <a:pt x="17579" y="65639"/>
                    <a:pt x="17595" y="65539"/>
                    <a:pt x="17595" y="65538"/>
                  </a:cubicBezTo>
                  <a:close/>
                  <a:moveTo>
                    <a:pt x="12211" y="39832"/>
                  </a:moveTo>
                  <a:cubicBezTo>
                    <a:pt x="12305" y="39856"/>
                    <a:pt x="12413" y="39880"/>
                    <a:pt x="12536" y="39911"/>
                  </a:cubicBezTo>
                  <a:cubicBezTo>
                    <a:pt x="12768" y="39966"/>
                    <a:pt x="13048" y="40038"/>
                    <a:pt x="13373" y="40108"/>
                  </a:cubicBezTo>
                  <a:cubicBezTo>
                    <a:pt x="13698" y="40161"/>
                    <a:pt x="14064" y="40221"/>
                    <a:pt x="14464" y="40287"/>
                  </a:cubicBezTo>
                  <a:cubicBezTo>
                    <a:pt x="14863" y="40363"/>
                    <a:pt x="15300" y="40386"/>
                    <a:pt x="15756" y="40431"/>
                  </a:cubicBezTo>
                  <a:cubicBezTo>
                    <a:pt x="15985" y="40449"/>
                    <a:pt x="16220" y="40480"/>
                    <a:pt x="16459" y="40488"/>
                  </a:cubicBezTo>
                  <a:cubicBezTo>
                    <a:pt x="16699" y="40495"/>
                    <a:pt x="16945" y="40503"/>
                    <a:pt x="17193" y="40510"/>
                  </a:cubicBezTo>
                  <a:cubicBezTo>
                    <a:pt x="17391" y="40520"/>
                    <a:pt x="17592" y="40524"/>
                    <a:pt x="17794" y="40524"/>
                  </a:cubicBezTo>
                  <a:cubicBezTo>
                    <a:pt x="18099" y="40524"/>
                    <a:pt x="18408" y="40515"/>
                    <a:pt x="18720" y="40504"/>
                  </a:cubicBezTo>
                  <a:cubicBezTo>
                    <a:pt x="19238" y="40503"/>
                    <a:pt x="19762" y="40449"/>
                    <a:pt x="20284" y="40416"/>
                  </a:cubicBezTo>
                  <a:cubicBezTo>
                    <a:pt x="20807" y="40382"/>
                    <a:pt x="21325" y="40302"/>
                    <a:pt x="21835" y="40248"/>
                  </a:cubicBezTo>
                  <a:cubicBezTo>
                    <a:pt x="21882" y="40241"/>
                    <a:pt x="21928" y="40234"/>
                    <a:pt x="21974" y="40228"/>
                  </a:cubicBezTo>
                  <a:lnTo>
                    <a:pt x="21974" y="40228"/>
                  </a:lnTo>
                  <a:cubicBezTo>
                    <a:pt x="21204" y="40377"/>
                    <a:pt x="20431" y="40517"/>
                    <a:pt x="19699" y="40617"/>
                  </a:cubicBezTo>
                  <a:cubicBezTo>
                    <a:pt x="19326" y="40671"/>
                    <a:pt x="18966" y="40718"/>
                    <a:pt x="18623" y="40753"/>
                  </a:cubicBezTo>
                  <a:cubicBezTo>
                    <a:pt x="18278" y="40797"/>
                    <a:pt x="17955" y="40819"/>
                    <a:pt x="17652" y="40850"/>
                  </a:cubicBezTo>
                  <a:cubicBezTo>
                    <a:pt x="17049" y="40894"/>
                    <a:pt x="16546" y="40919"/>
                    <a:pt x="16193" y="40926"/>
                  </a:cubicBezTo>
                  <a:cubicBezTo>
                    <a:pt x="16075" y="40928"/>
                    <a:pt x="15973" y="40929"/>
                    <a:pt x="15891" y="40929"/>
                  </a:cubicBezTo>
                  <a:cubicBezTo>
                    <a:pt x="15726" y="40929"/>
                    <a:pt x="15637" y="40926"/>
                    <a:pt x="15637" y="40926"/>
                  </a:cubicBezTo>
                  <a:lnTo>
                    <a:pt x="15637" y="40926"/>
                  </a:lnTo>
                  <a:cubicBezTo>
                    <a:pt x="15637" y="40926"/>
                    <a:pt x="15833" y="40973"/>
                    <a:pt x="16183" y="41038"/>
                  </a:cubicBezTo>
                  <a:cubicBezTo>
                    <a:pt x="16532" y="41102"/>
                    <a:pt x="17036" y="41180"/>
                    <a:pt x="17644" y="41256"/>
                  </a:cubicBezTo>
                  <a:cubicBezTo>
                    <a:pt x="17948" y="41289"/>
                    <a:pt x="18278" y="41333"/>
                    <a:pt x="18627" y="41360"/>
                  </a:cubicBezTo>
                  <a:cubicBezTo>
                    <a:pt x="18979" y="41393"/>
                    <a:pt x="19348" y="41420"/>
                    <a:pt x="19731" y="41443"/>
                  </a:cubicBezTo>
                  <a:cubicBezTo>
                    <a:pt x="20498" y="41494"/>
                    <a:pt x="21318" y="41514"/>
                    <a:pt x="22142" y="41521"/>
                  </a:cubicBezTo>
                  <a:cubicBezTo>
                    <a:pt x="22553" y="41516"/>
                    <a:pt x="22965" y="41510"/>
                    <a:pt x="23370" y="41508"/>
                  </a:cubicBezTo>
                  <a:cubicBezTo>
                    <a:pt x="23776" y="41491"/>
                    <a:pt x="24176" y="41478"/>
                    <a:pt x="24562" y="41463"/>
                  </a:cubicBezTo>
                  <a:cubicBezTo>
                    <a:pt x="24948" y="41440"/>
                    <a:pt x="25322" y="41416"/>
                    <a:pt x="25676" y="41395"/>
                  </a:cubicBezTo>
                  <a:cubicBezTo>
                    <a:pt x="26032" y="41371"/>
                    <a:pt x="26365" y="41336"/>
                    <a:pt x="26675" y="41309"/>
                  </a:cubicBezTo>
                  <a:cubicBezTo>
                    <a:pt x="27296" y="41260"/>
                    <a:pt x="27809" y="41188"/>
                    <a:pt x="28169" y="41148"/>
                  </a:cubicBezTo>
                  <a:cubicBezTo>
                    <a:pt x="28193" y="41145"/>
                    <a:pt x="28213" y="41142"/>
                    <a:pt x="28233" y="41140"/>
                  </a:cubicBezTo>
                  <a:cubicBezTo>
                    <a:pt x="28406" y="42046"/>
                    <a:pt x="28523" y="43338"/>
                    <a:pt x="28728" y="45242"/>
                  </a:cubicBezTo>
                  <a:cubicBezTo>
                    <a:pt x="28730" y="45261"/>
                    <a:pt x="28731" y="45277"/>
                    <a:pt x="28733" y="45294"/>
                  </a:cubicBezTo>
                  <a:cubicBezTo>
                    <a:pt x="28818" y="45299"/>
                    <a:pt x="28904" y="45304"/>
                    <a:pt x="28988" y="45305"/>
                  </a:cubicBezTo>
                  <a:cubicBezTo>
                    <a:pt x="29381" y="45332"/>
                    <a:pt x="29749" y="45370"/>
                    <a:pt x="30059" y="45422"/>
                  </a:cubicBezTo>
                  <a:cubicBezTo>
                    <a:pt x="30300" y="45456"/>
                    <a:pt x="30505" y="45497"/>
                    <a:pt x="30670" y="45534"/>
                  </a:cubicBezTo>
                  <a:cubicBezTo>
                    <a:pt x="30543" y="45536"/>
                    <a:pt x="30400" y="45540"/>
                    <a:pt x="30243" y="45547"/>
                  </a:cubicBezTo>
                  <a:cubicBezTo>
                    <a:pt x="29608" y="45567"/>
                    <a:pt x="28762" y="45619"/>
                    <a:pt x="27924" y="45713"/>
                  </a:cubicBezTo>
                  <a:cubicBezTo>
                    <a:pt x="27085" y="45806"/>
                    <a:pt x="26254" y="45939"/>
                    <a:pt x="25636" y="46063"/>
                  </a:cubicBezTo>
                  <a:cubicBezTo>
                    <a:pt x="25018" y="46187"/>
                    <a:pt x="24615" y="46299"/>
                    <a:pt x="24615" y="46299"/>
                  </a:cubicBezTo>
                  <a:cubicBezTo>
                    <a:pt x="24615" y="46299"/>
                    <a:pt x="25032" y="46255"/>
                    <a:pt x="25656" y="46232"/>
                  </a:cubicBezTo>
                  <a:cubicBezTo>
                    <a:pt x="25893" y="46224"/>
                    <a:pt x="26160" y="46219"/>
                    <a:pt x="26445" y="46219"/>
                  </a:cubicBezTo>
                  <a:cubicBezTo>
                    <a:pt x="26911" y="46219"/>
                    <a:pt x="27427" y="46231"/>
                    <a:pt x="27940" y="46259"/>
                  </a:cubicBezTo>
                  <a:cubicBezTo>
                    <a:pt x="28236" y="46275"/>
                    <a:pt x="28530" y="46295"/>
                    <a:pt x="28816" y="46318"/>
                  </a:cubicBezTo>
                  <a:cubicBezTo>
                    <a:pt x="28860" y="47156"/>
                    <a:pt x="28836" y="47799"/>
                    <a:pt x="28780" y="48352"/>
                  </a:cubicBezTo>
                  <a:cubicBezTo>
                    <a:pt x="29053" y="48339"/>
                    <a:pt x="29327" y="48329"/>
                    <a:pt x="29585" y="48325"/>
                  </a:cubicBezTo>
                  <a:cubicBezTo>
                    <a:pt x="29680" y="48324"/>
                    <a:pt x="29773" y="48323"/>
                    <a:pt x="29864" y="48323"/>
                  </a:cubicBezTo>
                  <a:cubicBezTo>
                    <a:pt x="30091" y="48323"/>
                    <a:pt x="30303" y="48328"/>
                    <a:pt x="30494" y="48337"/>
                  </a:cubicBezTo>
                  <a:cubicBezTo>
                    <a:pt x="31028" y="48356"/>
                    <a:pt x="31390" y="48407"/>
                    <a:pt x="31390" y="48407"/>
                  </a:cubicBezTo>
                  <a:cubicBezTo>
                    <a:pt x="31390" y="48407"/>
                    <a:pt x="31374" y="48414"/>
                    <a:pt x="31347" y="48425"/>
                  </a:cubicBezTo>
                  <a:cubicBezTo>
                    <a:pt x="31146" y="48457"/>
                    <a:pt x="29867" y="48653"/>
                    <a:pt x="28575" y="48790"/>
                  </a:cubicBezTo>
                  <a:cubicBezTo>
                    <a:pt x="27872" y="48868"/>
                    <a:pt x="27167" y="48928"/>
                    <a:pt x="26638" y="48963"/>
                  </a:cubicBezTo>
                  <a:cubicBezTo>
                    <a:pt x="26107" y="49001"/>
                    <a:pt x="25754" y="49010"/>
                    <a:pt x="25754" y="49010"/>
                  </a:cubicBezTo>
                  <a:cubicBezTo>
                    <a:pt x="25754" y="49010"/>
                    <a:pt x="26107" y="49034"/>
                    <a:pt x="26640" y="49051"/>
                  </a:cubicBezTo>
                  <a:cubicBezTo>
                    <a:pt x="27046" y="49062"/>
                    <a:pt x="27557" y="49071"/>
                    <a:pt x="28091" y="49071"/>
                  </a:cubicBezTo>
                  <a:cubicBezTo>
                    <a:pt x="28256" y="49071"/>
                    <a:pt x="28424" y="49070"/>
                    <a:pt x="28592" y="49068"/>
                  </a:cubicBezTo>
                  <a:cubicBezTo>
                    <a:pt x="28624" y="49068"/>
                    <a:pt x="28657" y="49068"/>
                    <a:pt x="28690" y="49065"/>
                  </a:cubicBezTo>
                  <a:lnTo>
                    <a:pt x="28690" y="49065"/>
                  </a:lnTo>
                  <a:cubicBezTo>
                    <a:pt x="28592" y="49715"/>
                    <a:pt x="28475" y="50301"/>
                    <a:pt x="28428" y="51063"/>
                  </a:cubicBezTo>
                  <a:cubicBezTo>
                    <a:pt x="28334" y="51090"/>
                    <a:pt x="28240" y="51117"/>
                    <a:pt x="28142" y="51147"/>
                  </a:cubicBezTo>
                  <a:cubicBezTo>
                    <a:pt x="27936" y="51217"/>
                    <a:pt x="27723" y="51254"/>
                    <a:pt x="27508" y="51303"/>
                  </a:cubicBezTo>
                  <a:cubicBezTo>
                    <a:pt x="27293" y="51359"/>
                    <a:pt x="27077" y="51375"/>
                    <a:pt x="26859" y="51413"/>
                  </a:cubicBezTo>
                  <a:cubicBezTo>
                    <a:pt x="26644" y="51440"/>
                    <a:pt x="26429" y="51450"/>
                    <a:pt x="26221" y="51465"/>
                  </a:cubicBezTo>
                  <a:cubicBezTo>
                    <a:pt x="26127" y="51465"/>
                    <a:pt x="26032" y="51467"/>
                    <a:pt x="25938" y="51467"/>
                  </a:cubicBezTo>
                  <a:cubicBezTo>
                    <a:pt x="25830" y="51467"/>
                    <a:pt x="25723" y="51464"/>
                    <a:pt x="25621" y="51454"/>
                  </a:cubicBezTo>
                  <a:cubicBezTo>
                    <a:pt x="25428" y="51448"/>
                    <a:pt x="25248" y="51421"/>
                    <a:pt x="25080" y="51399"/>
                  </a:cubicBezTo>
                  <a:cubicBezTo>
                    <a:pt x="24915" y="51370"/>
                    <a:pt x="24760" y="51344"/>
                    <a:pt x="24627" y="51307"/>
                  </a:cubicBezTo>
                  <a:cubicBezTo>
                    <a:pt x="24493" y="51274"/>
                    <a:pt x="24378" y="51235"/>
                    <a:pt x="24284" y="51205"/>
                  </a:cubicBezTo>
                  <a:cubicBezTo>
                    <a:pt x="24096" y="51137"/>
                    <a:pt x="23992" y="51084"/>
                    <a:pt x="23992" y="51084"/>
                  </a:cubicBezTo>
                  <a:lnTo>
                    <a:pt x="23992" y="51084"/>
                  </a:lnTo>
                  <a:cubicBezTo>
                    <a:pt x="23992" y="51084"/>
                    <a:pt x="24079" y="51159"/>
                    <a:pt x="24250" y="51272"/>
                  </a:cubicBezTo>
                  <a:cubicBezTo>
                    <a:pt x="24335" y="51325"/>
                    <a:pt x="24441" y="51391"/>
                    <a:pt x="24568" y="51456"/>
                  </a:cubicBezTo>
                  <a:cubicBezTo>
                    <a:pt x="24694" y="51527"/>
                    <a:pt x="24842" y="51590"/>
                    <a:pt x="25005" y="51661"/>
                  </a:cubicBezTo>
                  <a:cubicBezTo>
                    <a:pt x="25170" y="51724"/>
                    <a:pt x="25348" y="51797"/>
                    <a:pt x="25546" y="51852"/>
                  </a:cubicBezTo>
                  <a:cubicBezTo>
                    <a:pt x="25741" y="51919"/>
                    <a:pt x="25951" y="51962"/>
                    <a:pt x="26170" y="52013"/>
                  </a:cubicBezTo>
                  <a:cubicBezTo>
                    <a:pt x="26389" y="52053"/>
                    <a:pt x="26620" y="52096"/>
                    <a:pt x="26855" y="52123"/>
                  </a:cubicBezTo>
                  <a:cubicBezTo>
                    <a:pt x="27078" y="52138"/>
                    <a:pt x="27309" y="52173"/>
                    <a:pt x="27537" y="52173"/>
                  </a:cubicBezTo>
                  <a:cubicBezTo>
                    <a:pt x="27549" y="52173"/>
                    <a:pt x="27562" y="52173"/>
                    <a:pt x="27574" y="52173"/>
                  </a:cubicBezTo>
                  <a:cubicBezTo>
                    <a:pt x="27714" y="52175"/>
                    <a:pt x="27856" y="52180"/>
                    <a:pt x="27996" y="52180"/>
                  </a:cubicBezTo>
                  <a:cubicBezTo>
                    <a:pt x="28096" y="52180"/>
                    <a:pt x="28196" y="52177"/>
                    <a:pt x="28295" y="52170"/>
                  </a:cubicBezTo>
                  <a:cubicBezTo>
                    <a:pt x="28336" y="52166"/>
                    <a:pt x="28379" y="52165"/>
                    <a:pt x="28421" y="52163"/>
                  </a:cubicBezTo>
                  <a:cubicBezTo>
                    <a:pt x="28554" y="53111"/>
                    <a:pt x="29557" y="54597"/>
                    <a:pt x="29327" y="56733"/>
                  </a:cubicBezTo>
                  <a:cubicBezTo>
                    <a:pt x="29299" y="57007"/>
                    <a:pt x="29267" y="57270"/>
                    <a:pt x="29236" y="57527"/>
                  </a:cubicBezTo>
                  <a:cubicBezTo>
                    <a:pt x="29209" y="57538"/>
                    <a:pt x="29182" y="57550"/>
                    <a:pt x="29153" y="57558"/>
                  </a:cubicBezTo>
                  <a:cubicBezTo>
                    <a:pt x="29035" y="57593"/>
                    <a:pt x="28914" y="57641"/>
                    <a:pt x="28785" y="57673"/>
                  </a:cubicBezTo>
                  <a:cubicBezTo>
                    <a:pt x="28655" y="57704"/>
                    <a:pt x="28522" y="57744"/>
                    <a:pt x="28382" y="57767"/>
                  </a:cubicBezTo>
                  <a:cubicBezTo>
                    <a:pt x="28242" y="57787"/>
                    <a:pt x="28101" y="57822"/>
                    <a:pt x="27958" y="57833"/>
                  </a:cubicBezTo>
                  <a:cubicBezTo>
                    <a:pt x="27741" y="57859"/>
                    <a:pt x="27523" y="57872"/>
                    <a:pt x="27311" y="57872"/>
                  </a:cubicBezTo>
                  <a:cubicBezTo>
                    <a:pt x="27242" y="57872"/>
                    <a:pt x="27174" y="57871"/>
                    <a:pt x="27106" y="57868"/>
                  </a:cubicBezTo>
                  <a:cubicBezTo>
                    <a:pt x="26832" y="57858"/>
                    <a:pt x="26577" y="57832"/>
                    <a:pt x="26361" y="57793"/>
                  </a:cubicBezTo>
                  <a:cubicBezTo>
                    <a:pt x="25925" y="57720"/>
                    <a:pt x="25647" y="57614"/>
                    <a:pt x="25647" y="57614"/>
                  </a:cubicBezTo>
                  <a:lnTo>
                    <a:pt x="25647" y="57614"/>
                  </a:lnTo>
                  <a:cubicBezTo>
                    <a:pt x="25647" y="57614"/>
                    <a:pt x="25910" y="57754"/>
                    <a:pt x="26340" y="57881"/>
                  </a:cubicBezTo>
                  <a:cubicBezTo>
                    <a:pt x="26554" y="57947"/>
                    <a:pt x="26810" y="58008"/>
                    <a:pt x="27087" y="58051"/>
                  </a:cubicBezTo>
                  <a:cubicBezTo>
                    <a:pt x="27367" y="58095"/>
                    <a:pt x="27669" y="58123"/>
                    <a:pt x="27972" y="58123"/>
                  </a:cubicBezTo>
                  <a:cubicBezTo>
                    <a:pt x="28001" y="58125"/>
                    <a:pt x="28029" y="58125"/>
                    <a:pt x="28057" y="58125"/>
                  </a:cubicBezTo>
                  <a:cubicBezTo>
                    <a:pt x="28181" y="58125"/>
                    <a:pt x="28304" y="58113"/>
                    <a:pt x="28426" y="58110"/>
                  </a:cubicBezTo>
                  <a:cubicBezTo>
                    <a:pt x="28577" y="58103"/>
                    <a:pt x="28723" y="58077"/>
                    <a:pt x="28865" y="58063"/>
                  </a:cubicBezTo>
                  <a:cubicBezTo>
                    <a:pt x="28973" y="58049"/>
                    <a:pt x="29075" y="58028"/>
                    <a:pt x="29176" y="58008"/>
                  </a:cubicBezTo>
                  <a:lnTo>
                    <a:pt x="29176" y="58008"/>
                  </a:lnTo>
                  <a:cubicBezTo>
                    <a:pt x="29166" y="58083"/>
                    <a:pt x="29156" y="58157"/>
                    <a:pt x="29147" y="58230"/>
                  </a:cubicBezTo>
                  <a:cubicBezTo>
                    <a:pt x="29052" y="58264"/>
                    <a:pt x="28951" y="58304"/>
                    <a:pt x="28840" y="58328"/>
                  </a:cubicBezTo>
                  <a:cubicBezTo>
                    <a:pt x="28695" y="58366"/>
                    <a:pt x="28536" y="58406"/>
                    <a:pt x="28370" y="58451"/>
                  </a:cubicBezTo>
                  <a:cubicBezTo>
                    <a:pt x="28201" y="58503"/>
                    <a:pt x="28026" y="58523"/>
                    <a:pt x="27842" y="58554"/>
                  </a:cubicBezTo>
                  <a:cubicBezTo>
                    <a:pt x="27657" y="58588"/>
                    <a:pt x="27464" y="58620"/>
                    <a:pt x="27271" y="58625"/>
                  </a:cubicBezTo>
                  <a:cubicBezTo>
                    <a:pt x="27135" y="58635"/>
                    <a:pt x="26995" y="58645"/>
                    <a:pt x="26856" y="58645"/>
                  </a:cubicBezTo>
                  <a:cubicBezTo>
                    <a:pt x="26797" y="58645"/>
                    <a:pt x="26739" y="58643"/>
                    <a:pt x="26681" y="58639"/>
                  </a:cubicBezTo>
                  <a:lnTo>
                    <a:pt x="26381" y="58625"/>
                  </a:lnTo>
                  <a:cubicBezTo>
                    <a:pt x="26284" y="58610"/>
                    <a:pt x="26188" y="58593"/>
                    <a:pt x="26092" y="58578"/>
                  </a:cubicBezTo>
                  <a:cubicBezTo>
                    <a:pt x="25895" y="58558"/>
                    <a:pt x="25720" y="58487"/>
                    <a:pt x="25536" y="58439"/>
                  </a:cubicBezTo>
                  <a:cubicBezTo>
                    <a:pt x="25448" y="58409"/>
                    <a:pt x="25367" y="58367"/>
                    <a:pt x="25284" y="58334"/>
                  </a:cubicBezTo>
                  <a:cubicBezTo>
                    <a:pt x="25198" y="58300"/>
                    <a:pt x="25119" y="58261"/>
                    <a:pt x="25046" y="58214"/>
                  </a:cubicBezTo>
                  <a:cubicBezTo>
                    <a:pt x="24892" y="58132"/>
                    <a:pt x="24762" y="58033"/>
                    <a:pt x="24639" y="57938"/>
                  </a:cubicBezTo>
                  <a:cubicBezTo>
                    <a:pt x="24525" y="57834"/>
                    <a:pt x="24414" y="57740"/>
                    <a:pt x="24335" y="57642"/>
                  </a:cubicBezTo>
                  <a:cubicBezTo>
                    <a:pt x="24247" y="57547"/>
                    <a:pt x="24186" y="57456"/>
                    <a:pt x="24130" y="57378"/>
                  </a:cubicBezTo>
                  <a:cubicBezTo>
                    <a:pt x="24030" y="57222"/>
                    <a:pt x="23988" y="57121"/>
                    <a:pt x="23988" y="57121"/>
                  </a:cubicBezTo>
                  <a:lnTo>
                    <a:pt x="23988" y="57121"/>
                  </a:lnTo>
                  <a:cubicBezTo>
                    <a:pt x="23988" y="57121"/>
                    <a:pt x="24003" y="57229"/>
                    <a:pt x="24063" y="57410"/>
                  </a:cubicBezTo>
                  <a:cubicBezTo>
                    <a:pt x="24098" y="57499"/>
                    <a:pt x="24137" y="57610"/>
                    <a:pt x="24200" y="57730"/>
                  </a:cubicBezTo>
                  <a:cubicBezTo>
                    <a:pt x="24257" y="57853"/>
                    <a:pt x="24344" y="57979"/>
                    <a:pt x="24438" y="58120"/>
                  </a:cubicBezTo>
                  <a:cubicBezTo>
                    <a:pt x="24540" y="58255"/>
                    <a:pt x="24656" y="58401"/>
                    <a:pt x="24801" y="58535"/>
                  </a:cubicBezTo>
                  <a:cubicBezTo>
                    <a:pt x="24868" y="58609"/>
                    <a:pt x="24944" y="58674"/>
                    <a:pt x="25029" y="58737"/>
                  </a:cubicBezTo>
                  <a:cubicBezTo>
                    <a:pt x="25111" y="58798"/>
                    <a:pt x="25193" y="58871"/>
                    <a:pt x="25284" y="58929"/>
                  </a:cubicBezTo>
                  <a:cubicBezTo>
                    <a:pt x="25469" y="59036"/>
                    <a:pt x="25660" y="59170"/>
                    <a:pt x="25872" y="59254"/>
                  </a:cubicBezTo>
                  <a:cubicBezTo>
                    <a:pt x="25978" y="59299"/>
                    <a:pt x="26086" y="59348"/>
                    <a:pt x="26193" y="59393"/>
                  </a:cubicBezTo>
                  <a:lnTo>
                    <a:pt x="26526" y="59498"/>
                  </a:lnTo>
                  <a:cubicBezTo>
                    <a:pt x="26750" y="59577"/>
                    <a:pt x="26977" y="59618"/>
                    <a:pt x="27202" y="59659"/>
                  </a:cubicBezTo>
                  <a:cubicBezTo>
                    <a:pt x="27429" y="59712"/>
                    <a:pt x="27652" y="59732"/>
                    <a:pt x="27869" y="59748"/>
                  </a:cubicBezTo>
                  <a:cubicBezTo>
                    <a:pt x="28061" y="59765"/>
                    <a:pt x="28251" y="59787"/>
                    <a:pt x="28428" y="59787"/>
                  </a:cubicBezTo>
                  <a:cubicBezTo>
                    <a:pt x="28451" y="59787"/>
                    <a:pt x="28473" y="59786"/>
                    <a:pt x="28495" y="59786"/>
                  </a:cubicBezTo>
                  <a:lnTo>
                    <a:pt x="28921" y="59786"/>
                  </a:lnTo>
                  <a:cubicBezTo>
                    <a:pt x="28857" y="60190"/>
                    <a:pt x="28797" y="60566"/>
                    <a:pt x="28739" y="60919"/>
                  </a:cubicBezTo>
                  <a:cubicBezTo>
                    <a:pt x="28516" y="60935"/>
                    <a:pt x="28283" y="60947"/>
                    <a:pt x="28045" y="60952"/>
                  </a:cubicBezTo>
                  <a:cubicBezTo>
                    <a:pt x="27942" y="60955"/>
                    <a:pt x="27839" y="60956"/>
                    <a:pt x="27736" y="60956"/>
                  </a:cubicBezTo>
                  <a:cubicBezTo>
                    <a:pt x="27290" y="60956"/>
                    <a:pt x="26859" y="60934"/>
                    <a:pt x="26519" y="60908"/>
                  </a:cubicBezTo>
                  <a:cubicBezTo>
                    <a:pt x="26101" y="60879"/>
                    <a:pt x="25823" y="60840"/>
                    <a:pt x="25823" y="60840"/>
                  </a:cubicBezTo>
                  <a:lnTo>
                    <a:pt x="25823" y="60840"/>
                  </a:lnTo>
                  <a:cubicBezTo>
                    <a:pt x="25823" y="60840"/>
                    <a:pt x="26080" y="60948"/>
                    <a:pt x="26482" y="61087"/>
                  </a:cubicBezTo>
                  <a:cubicBezTo>
                    <a:pt x="26882" y="61225"/>
                    <a:pt x="27423" y="61396"/>
                    <a:pt x="27981" y="61530"/>
                  </a:cubicBezTo>
                  <a:cubicBezTo>
                    <a:pt x="28195" y="61584"/>
                    <a:pt x="28413" y="61628"/>
                    <a:pt x="28622" y="61668"/>
                  </a:cubicBezTo>
                  <a:cubicBezTo>
                    <a:pt x="28402" y="63117"/>
                    <a:pt x="28322" y="64104"/>
                    <a:pt x="28648" y="64938"/>
                  </a:cubicBezTo>
                  <a:cubicBezTo>
                    <a:pt x="28731" y="64952"/>
                    <a:pt x="28816" y="64964"/>
                    <a:pt x="28898" y="64978"/>
                  </a:cubicBezTo>
                  <a:cubicBezTo>
                    <a:pt x="29084" y="65004"/>
                    <a:pt x="29272" y="65019"/>
                    <a:pt x="29455" y="65031"/>
                  </a:cubicBezTo>
                  <a:cubicBezTo>
                    <a:pt x="29578" y="65033"/>
                    <a:pt x="29701" y="65038"/>
                    <a:pt x="29820" y="65038"/>
                  </a:cubicBezTo>
                  <a:cubicBezTo>
                    <a:pt x="29876" y="65038"/>
                    <a:pt x="29931" y="65037"/>
                    <a:pt x="29985" y="65033"/>
                  </a:cubicBezTo>
                  <a:cubicBezTo>
                    <a:pt x="30155" y="65031"/>
                    <a:pt x="30316" y="65019"/>
                    <a:pt x="30463" y="65004"/>
                  </a:cubicBezTo>
                  <a:cubicBezTo>
                    <a:pt x="30857" y="64966"/>
                    <a:pt x="31159" y="64905"/>
                    <a:pt x="31320" y="64868"/>
                  </a:cubicBezTo>
                  <a:lnTo>
                    <a:pt x="31320" y="64868"/>
                  </a:lnTo>
                  <a:cubicBezTo>
                    <a:pt x="31150" y="64925"/>
                    <a:pt x="30915" y="65025"/>
                    <a:pt x="30626" y="65099"/>
                  </a:cubicBezTo>
                  <a:cubicBezTo>
                    <a:pt x="30477" y="65141"/>
                    <a:pt x="30314" y="65188"/>
                    <a:pt x="30143" y="65238"/>
                  </a:cubicBezTo>
                  <a:cubicBezTo>
                    <a:pt x="29969" y="65274"/>
                    <a:pt x="29784" y="65314"/>
                    <a:pt x="29595" y="65354"/>
                  </a:cubicBezTo>
                  <a:cubicBezTo>
                    <a:pt x="29403" y="65395"/>
                    <a:pt x="29203" y="65415"/>
                    <a:pt x="28998" y="65447"/>
                  </a:cubicBezTo>
                  <a:cubicBezTo>
                    <a:pt x="28793" y="65479"/>
                    <a:pt x="28587" y="65485"/>
                    <a:pt x="28375" y="65502"/>
                  </a:cubicBezTo>
                  <a:cubicBezTo>
                    <a:pt x="28166" y="65514"/>
                    <a:pt x="27956" y="65510"/>
                    <a:pt x="27746" y="65513"/>
                  </a:cubicBezTo>
                  <a:cubicBezTo>
                    <a:pt x="27541" y="65498"/>
                    <a:pt x="27332" y="65498"/>
                    <a:pt x="27134" y="65470"/>
                  </a:cubicBezTo>
                  <a:cubicBezTo>
                    <a:pt x="26937" y="65450"/>
                    <a:pt x="26744" y="65424"/>
                    <a:pt x="26564" y="65387"/>
                  </a:cubicBezTo>
                  <a:cubicBezTo>
                    <a:pt x="26381" y="65358"/>
                    <a:pt x="26215" y="65307"/>
                    <a:pt x="26056" y="65273"/>
                  </a:cubicBezTo>
                  <a:cubicBezTo>
                    <a:pt x="25745" y="65184"/>
                    <a:pt x="25488" y="65089"/>
                    <a:pt x="25314" y="65009"/>
                  </a:cubicBezTo>
                  <a:cubicBezTo>
                    <a:pt x="25139" y="64930"/>
                    <a:pt x="25045" y="64872"/>
                    <a:pt x="25045" y="64872"/>
                  </a:cubicBezTo>
                  <a:lnTo>
                    <a:pt x="25045" y="64872"/>
                  </a:lnTo>
                  <a:cubicBezTo>
                    <a:pt x="25045" y="64872"/>
                    <a:pt x="25123" y="64950"/>
                    <a:pt x="25275" y="65072"/>
                  </a:cubicBezTo>
                  <a:cubicBezTo>
                    <a:pt x="25428" y="65193"/>
                    <a:pt x="25657" y="65353"/>
                    <a:pt x="25950" y="65522"/>
                  </a:cubicBezTo>
                  <a:cubicBezTo>
                    <a:pt x="26099" y="65600"/>
                    <a:pt x="26259" y="65694"/>
                    <a:pt x="26439" y="65771"/>
                  </a:cubicBezTo>
                  <a:cubicBezTo>
                    <a:pt x="26615" y="65857"/>
                    <a:pt x="26805" y="65933"/>
                    <a:pt x="27007" y="66007"/>
                  </a:cubicBezTo>
                  <a:cubicBezTo>
                    <a:pt x="27207" y="66088"/>
                    <a:pt x="27421" y="66141"/>
                    <a:pt x="27637" y="66214"/>
                  </a:cubicBezTo>
                  <a:cubicBezTo>
                    <a:pt x="27856" y="66268"/>
                    <a:pt x="28080" y="66328"/>
                    <a:pt x="28307" y="66372"/>
                  </a:cubicBezTo>
                  <a:cubicBezTo>
                    <a:pt x="28534" y="66407"/>
                    <a:pt x="28763" y="66460"/>
                    <a:pt x="28990" y="66481"/>
                  </a:cubicBezTo>
                  <a:cubicBezTo>
                    <a:pt x="29216" y="66503"/>
                    <a:pt x="29442" y="66535"/>
                    <a:pt x="29659" y="66543"/>
                  </a:cubicBezTo>
                  <a:cubicBezTo>
                    <a:pt x="29690" y="66544"/>
                    <a:pt x="29717" y="66544"/>
                    <a:pt x="29746" y="66547"/>
                  </a:cubicBezTo>
                  <a:cubicBezTo>
                    <a:pt x="30622" y="67686"/>
                    <a:pt x="31221" y="68611"/>
                    <a:pt x="30972" y="69337"/>
                  </a:cubicBezTo>
                  <a:cubicBezTo>
                    <a:pt x="30876" y="69362"/>
                    <a:pt x="30771" y="69384"/>
                    <a:pt x="30653" y="69407"/>
                  </a:cubicBezTo>
                  <a:cubicBezTo>
                    <a:pt x="30321" y="69469"/>
                    <a:pt x="29918" y="69512"/>
                    <a:pt x="29478" y="69524"/>
                  </a:cubicBezTo>
                  <a:cubicBezTo>
                    <a:pt x="29390" y="69527"/>
                    <a:pt x="29305" y="69528"/>
                    <a:pt x="29218" y="69528"/>
                  </a:cubicBezTo>
                  <a:cubicBezTo>
                    <a:pt x="29084" y="69528"/>
                    <a:pt x="28948" y="69525"/>
                    <a:pt x="28800" y="69517"/>
                  </a:cubicBezTo>
                  <a:cubicBezTo>
                    <a:pt x="28543" y="69509"/>
                    <a:pt x="28346" y="69482"/>
                    <a:pt x="28120" y="69452"/>
                  </a:cubicBezTo>
                  <a:lnTo>
                    <a:pt x="27799" y="69368"/>
                  </a:lnTo>
                  <a:cubicBezTo>
                    <a:pt x="27694" y="69335"/>
                    <a:pt x="27594" y="69288"/>
                    <a:pt x="27489" y="69249"/>
                  </a:cubicBezTo>
                  <a:cubicBezTo>
                    <a:pt x="27288" y="69155"/>
                    <a:pt x="27094" y="69045"/>
                    <a:pt x="26918" y="68917"/>
                  </a:cubicBezTo>
                  <a:cubicBezTo>
                    <a:pt x="26566" y="68659"/>
                    <a:pt x="26280" y="68348"/>
                    <a:pt x="26064" y="68058"/>
                  </a:cubicBezTo>
                  <a:cubicBezTo>
                    <a:pt x="25848" y="67765"/>
                    <a:pt x="25698" y="67496"/>
                    <a:pt x="25602" y="67303"/>
                  </a:cubicBezTo>
                  <a:cubicBezTo>
                    <a:pt x="25507" y="67111"/>
                    <a:pt x="25465" y="66994"/>
                    <a:pt x="25465" y="66994"/>
                  </a:cubicBezTo>
                  <a:lnTo>
                    <a:pt x="25465" y="66994"/>
                  </a:lnTo>
                  <a:cubicBezTo>
                    <a:pt x="25465" y="66994"/>
                    <a:pt x="25485" y="67118"/>
                    <a:pt x="25543" y="67327"/>
                  </a:cubicBezTo>
                  <a:cubicBezTo>
                    <a:pt x="25605" y="67537"/>
                    <a:pt x="25703" y="67833"/>
                    <a:pt x="25870" y="68174"/>
                  </a:cubicBezTo>
                  <a:cubicBezTo>
                    <a:pt x="26036" y="68516"/>
                    <a:pt x="26272" y="68901"/>
                    <a:pt x="26611" y="69261"/>
                  </a:cubicBezTo>
                  <a:cubicBezTo>
                    <a:pt x="26781" y="69441"/>
                    <a:pt x="26976" y="69609"/>
                    <a:pt x="27192" y="69763"/>
                  </a:cubicBezTo>
                  <a:cubicBezTo>
                    <a:pt x="27305" y="69832"/>
                    <a:pt x="27417" y="69908"/>
                    <a:pt x="27535" y="69974"/>
                  </a:cubicBezTo>
                  <a:lnTo>
                    <a:pt x="27905" y="70149"/>
                  </a:lnTo>
                  <a:cubicBezTo>
                    <a:pt x="28159" y="70237"/>
                    <a:pt x="28442" y="70323"/>
                    <a:pt x="28668" y="70371"/>
                  </a:cubicBezTo>
                  <a:cubicBezTo>
                    <a:pt x="28904" y="70428"/>
                    <a:pt x="29169" y="70482"/>
                    <a:pt x="29404" y="70518"/>
                  </a:cubicBezTo>
                  <a:cubicBezTo>
                    <a:pt x="29537" y="70539"/>
                    <a:pt x="29669" y="70557"/>
                    <a:pt x="29797" y="70572"/>
                  </a:cubicBezTo>
                  <a:cubicBezTo>
                    <a:pt x="29168" y="71009"/>
                    <a:pt x="28536" y="71307"/>
                    <a:pt x="28536" y="71307"/>
                  </a:cubicBezTo>
                  <a:cubicBezTo>
                    <a:pt x="25919" y="70919"/>
                    <a:pt x="24660" y="67770"/>
                    <a:pt x="24660" y="65927"/>
                  </a:cubicBezTo>
                  <a:cubicBezTo>
                    <a:pt x="24660" y="64085"/>
                    <a:pt x="24660" y="62098"/>
                    <a:pt x="23883" y="58852"/>
                  </a:cubicBezTo>
                  <a:cubicBezTo>
                    <a:pt x="23109" y="55605"/>
                    <a:pt x="22769" y="52455"/>
                    <a:pt x="22769" y="49837"/>
                  </a:cubicBezTo>
                  <a:cubicBezTo>
                    <a:pt x="22774" y="47230"/>
                    <a:pt x="21516" y="44422"/>
                    <a:pt x="21513" y="44418"/>
                  </a:cubicBezTo>
                  <a:lnTo>
                    <a:pt x="20969" y="43510"/>
                  </a:lnTo>
                  <a:cubicBezTo>
                    <a:pt x="20969" y="43510"/>
                    <a:pt x="19734" y="44384"/>
                    <a:pt x="18361" y="47615"/>
                  </a:cubicBezTo>
                  <a:cubicBezTo>
                    <a:pt x="18382" y="47618"/>
                    <a:pt x="18402" y="47619"/>
                    <a:pt x="18421" y="47620"/>
                  </a:cubicBezTo>
                  <a:cubicBezTo>
                    <a:pt x="18666" y="47640"/>
                    <a:pt x="18886" y="47648"/>
                    <a:pt x="19066" y="47648"/>
                  </a:cubicBezTo>
                  <a:cubicBezTo>
                    <a:pt x="19139" y="47648"/>
                    <a:pt x="19207" y="47647"/>
                    <a:pt x="19267" y="47645"/>
                  </a:cubicBezTo>
                  <a:cubicBezTo>
                    <a:pt x="19471" y="47635"/>
                    <a:pt x="19589" y="47618"/>
                    <a:pt x="19589" y="47618"/>
                  </a:cubicBezTo>
                  <a:lnTo>
                    <a:pt x="19589" y="47618"/>
                  </a:lnTo>
                  <a:cubicBezTo>
                    <a:pt x="19589" y="47618"/>
                    <a:pt x="19484" y="47674"/>
                    <a:pt x="19288" y="47749"/>
                  </a:cubicBezTo>
                  <a:cubicBezTo>
                    <a:pt x="19092" y="47826"/>
                    <a:pt x="18806" y="47920"/>
                    <a:pt x="18454" y="48008"/>
                  </a:cubicBezTo>
                  <a:cubicBezTo>
                    <a:pt x="18101" y="48097"/>
                    <a:pt x="17685" y="48180"/>
                    <a:pt x="17233" y="48247"/>
                  </a:cubicBezTo>
                  <a:cubicBezTo>
                    <a:pt x="17008" y="48281"/>
                    <a:pt x="16773" y="48312"/>
                    <a:pt x="16530" y="48337"/>
                  </a:cubicBezTo>
                  <a:cubicBezTo>
                    <a:pt x="16413" y="48348"/>
                    <a:pt x="16295" y="48360"/>
                    <a:pt x="16175" y="48372"/>
                  </a:cubicBezTo>
                  <a:cubicBezTo>
                    <a:pt x="16113" y="48378"/>
                    <a:pt x="16065" y="48386"/>
                    <a:pt x="15991" y="48387"/>
                  </a:cubicBezTo>
                  <a:lnTo>
                    <a:pt x="15813" y="48399"/>
                  </a:lnTo>
                  <a:cubicBezTo>
                    <a:pt x="15509" y="48418"/>
                    <a:pt x="15207" y="48434"/>
                    <a:pt x="14910" y="48448"/>
                  </a:cubicBezTo>
                  <a:cubicBezTo>
                    <a:pt x="15041" y="48515"/>
                    <a:pt x="15215" y="48595"/>
                    <a:pt x="15430" y="48677"/>
                  </a:cubicBezTo>
                  <a:cubicBezTo>
                    <a:pt x="15681" y="48771"/>
                    <a:pt x="15985" y="48864"/>
                    <a:pt x="16322" y="48931"/>
                  </a:cubicBezTo>
                  <a:cubicBezTo>
                    <a:pt x="16491" y="48967"/>
                    <a:pt x="16668" y="48993"/>
                    <a:pt x="16851" y="49010"/>
                  </a:cubicBezTo>
                  <a:cubicBezTo>
                    <a:pt x="17027" y="49033"/>
                    <a:pt x="17239" y="49033"/>
                    <a:pt x="17396" y="49045"/>
                  </a:cubicBezTo>
                  <a:lnTo>
                    <a:pt x="17655" y="49057"/>
                  </a:lnTo>
                  <a:cubicBezTo>
                    <a:pt x="17705" y="49063"/>
                    <a:pt x="17753" y="49065"/>
                    <a:pt x="17804" y="49071"/>
                  </a:cubicBezTo>
                  <a:cubicBezTo>
                    <a:pt x="16832" y="51977"/>
                    <a:pt x="17080" y="54649"/>
                    <a:pt x="16778" y="56894"/>
                  </a:cubicBezTo>
                  <a:cubicBezTo>
                    <a:pt x="16605" y="57184"/>
                    <a:pt x="16357" y="57529"/>
                    <a:pt x="16052" y="57856"/>
                  </a:cubicBezTo>
                  <a:cubicBezTo>
                    <a:pt x="15865" y="58056"/>
                    <a:pt x="15662" y="58248"/>
                    <a:pt x="15458" y="58424"/>
                  </a:cubicBezTo>
                  <a:cubicBezTo>
                    <a:pt x="15355" y="58507"/>
                    <a:pt x="15253" y="58590"/>
                    <a:pt x="15156" y="58667"/>
                  </a:cubicBezTo>
                  <a:lnTo>
                    <a:pt x="15136" y="58682"/>
                  </a:lnTo>
                  <a:cubicBezTo>
                    <a:pt x="15241" y="58667"/>
                    <a:pt x="15344" y="58651"/>
                    <a:pt x="15450" y="58635"/>
                  </a:cubicBezTo>
                  <a:cubicBezTo>
                    <a:pt x="15605" y="58615"/>
                    <a:pt x="15752" y="58577"/>
                    <a:pt x="15904" y="58547"/>
                  </a:cubicBezTo>
                  <a:cubicBezTo>
                    <a:pt x="16053" y="58514"/>
                    <a:pt x="16197" y="58476"/>
                    <a:pt x="16338" y="58437"/>
                  </a:cubicBezTo>
                  <a:cubicBezTo>
                    <a:pt x="16617" y="58353"/>
                    <a:pt x="16878" y="58264"/>
                    <a:pt x="17092" y="58170"/>
                  </a:cubicBezTo>
                  <a:cubicBezTo>
                    <a:pt x="17526" y="57986"/>
                    <a:pt x="17785" y="57794"/>
                    <a:pt x="17785" y="57794"/>
                  </a:cubicBezTo>
                  <a:lnTo>
                    <a:pt x="17785" y="57794"/>
                  </a:lnTo>
                  <a:cubicBezTo>
                    <a:pt x="17785" y="57794"/>
                    <a:pt x="17584" y="58047"/>
                    <a:pt x="17196" y="58345"/>
                  </a:cubicBezTo>
                  <a:cubicBezTo>
                    <a:pt x="17005" y="58496"/>
                    <a:pt x="16766" y="58655"/>
                    <a:pt x="16503" y="58815"/>
                  </a:cubicBezTo>
                  <a:cubicBezTo>
                    <a:pt x="16370" y="58890"/>
                    <a:pt x="16230" y="58970"/>
                    <a:pt x="16087" y="59044"/>
                  </a:cubicBezTo>
                  <a:cubicBezTo>
                    <a:pt x="15940" y="59115"/>
                    <a:pt x="15794" y="59196"/>
                    <a:pt x="15642" y="59258"/>
                  </a:cubicBezTo>
                  <a:cubicBezTo>
                    <a:pt x="15490" y="59324"/>
                    <a:pt x="15340" y="59393"/>
                    <a:pt x="15187" y="59450"/>
                  </a:cubicBezTo>
                  <a:cubicBezTo>
                    <a:pt x="15161" y="59459"/>
                    <a:pt x="15136" y="59470"/>
                    <a:pt x="15112" y="59478"/>
                  </a:cubicBezTo>
                  <a:cubicBezTo>
                    <a:pt x="15192" y="59493"/>
                    <a:pt x="15276" y="59510"/>
                    <a:pt x="15363" y="59520"/>
                  </a:cubicBezTo>
                  <a:cubicBezTo>
                    <a:pt x="15498" y="59537"/>
                    <a:pt x="15642" y="59556"/>
                    <a:pt x="15790" y="59573"/>
                  </a:cubicBezTo>
                  <a:cubicBezTo>
                    <a:pt x="15852" y="59579"/>
                    <a:pt x="15917" y="59583"/>
                    <a:pt x="15981" y="59587"/>
                  </a:cubicBezTo>
                  <a:cubicBezTo>
                    <a:pt x="15907" y="59794"/>
                    <a:pt x="15845" y="60003"/>
                    <a:pt x="15790" y="60217"/>
                  </a:cubicBezTo>
                  <a:cubicBezTo>
                    <a:pt x="15716" y="60218"/>
                    <a:pt x="15639" y="60222"/>
                    <a:pt x="15564" y="60223"/>
                  </a:cubicBezTo>
                  <a:cubicBezTo>
                    <a:pt x="15367" y="60233"/>
                    <a:pt x="15160" y="60227"/>
                    <a:pt x="14953" y="60233"/>
                  </a:cubicBezTo>
                  <a:cubicBezTo>
                    <a:pt x="14919" y="60232"/>
                    <a:pt x="14884" y="60232"/>
                    <a:pt x="14850" y="60232"/>
                  </a:cubicBezTo>
                  <a:cubicBezTo>
                    <a:pt x="14780" y="60232"/>
                    <a:pt x="14711" y="60233"/>
                    <a:pt x="14641" y="60233"/>
                  </a:cubicBezTo>
                  <a:cubicBezTo>
                    <a:pt x="14536" y="60233"/>
                    <a:pt x="14432" y="60232"/>
                    <a:pt x="14327" y="60229"/>
                  </a:cubicBezTo>
                  <a:cubicBezTo>
                    <a:pt x="14118" y="60225"/>
                    <a:pt x="13910" y="60214"/>
                    <a:pt x="13706" y="60202"/>
                  </a:cubicBezTo>
                  <a:cubicBezTo>
                    <a:pt x="13503" y="60184"/>
                    <a:pt x="13301" y="60172"/>
                    <a:pt x="13112" y="60143"/>
                  </a:cubicBezTo>
                  <a:cubicBezTo>
                    <a:pt x="12920" y="60116"/>
                    <a:pt x="12737" y="60084"/>
                    <a:pt x="12567" y="60047"/>
                  </a:cubicBezTo>
                  <a:cubicBezTo>
                    <a:pt x="12396" y="60003"/>
                    <a:pt x="12235" y="59960"/>
                    <a:pt x="12092" y="59909"/>
                  </a:cubicBezTo>
                  <a:cubicBezTo>
                    <a:pt x="11804" y="59803"/>
                    <a:pt x="11580" y="59674"/>
                    <a:pt x="11430" y="59561"/>
                  </a:cubicBezTo>
                  <a:cubicBezTo>
                    <a:pt x="11356" y="59504"/>
                    <a:pt x="11298" y="59458"/>
                    <a:pt x="11258" y="59426"/>
                  </a:cubicBezTo>
                  <a:cubicBezTo>
                    <a:pt x="11221" y="59394"/>
                    <a:pt x="11191" y="59386"/>
                    <a:pt x="11187" y="59386"/>
                  </a:cubicBezTo>
                  <a:cubicBezTo>
                    <a:pt x="11186" y="59386"/>
                    <a:pt x="11186" y="59387"/>
                    <a:pt x="11186" y="59387"/>
                  </a:cubicBezTo>
                  <a:cubicBezTo>
                    <a:pt x="11188" y="59387"/>
                    <a:pt x="11212" y="59399"/>
                    <a:pt x="11233" y="59446"/>
                  </a:cubicBezTo>
                  <a:cubicBezTo>
                    <a:pt x="11259" y="59490"/>
                    <a:pt x="11291" y="59560"/>
                    <a:pt x="11348" y="59640"/>
                  </a:cubicBezTo>
                  <a:cubicBezTo>
                    <a:pt x="11455" y="59803"/>
                    <a:pt x="11651" y="60022"/>
                    <a:pt x="11944" y="60206"/>
                  </a:cubicBezTo>
                  <a:cubicBezTo>
                    <a:pt x="12088" y="60298"/>
                    <a:pt x="12253" y="60386"/>
                    <a:pt x="12435" y="60460"/>
                  </a:cubicBezTo>
                  <a:cubicBezTo>
                    <a:pt x="12617" y="60531"/>
                    <a:pt x="12811" y="60602"/>
                    <a:pt x="13018" y="60646"/>
                  </a:cubicBezTo>
                  <a:cubicBezTo>
                    <a:pt x="13429" y="60748"/>
                    <a:pt x="13874" y="60801"/>
                    <a:pt x="14317" y="60810"/>
                  </a:cubicBezTo>
                  <a:cubicBezTo>
                    <a:pt x="14372" y="60811"/>
                    <a:pt x="14427" y="60812"/>
                    <a:pt x="14483" y="60812"/>
                  </a:cubicBezTo>
                  <a:cubicBezTo>
                    <a:pt x="14648" y="60812"/>
                    <a:pt x="14813" y="60807"/>
                    <a:pt x="14975" y="60798"/>
                  </a:cubicBezTo>
                  <a:cubicBezTo>
                    <a:pt x="15192" y="60785"/>
                    <a:pt x="15403" y="60760"/>
                    <a:pt x="15606" y="60734"/>
                  </a:cubicBezTo>
                  <a:cubicBezTo>
                    <a:pt x="15630" y="60731"/>
                    <a:pt x="15650" y="60727"/>
                    <a:pt x="15673" y="60724"/>
                  </a:cubicBezTo>
                  <a:lnTo>
                    <a:pt x="15673" y="60724"/>
                  </a:lnTo>
                  <a:cubicBezTo>
                    <a:pt x="15390" y="62122"/>
                    <a:pt x="15404" y="63614"/>
                    <a:pt x="15443" y="64952"/>
                  </a:cubicBezTo>
                  <a:cubicBezTo>
                    <a:pt x="15503" y="64952"/>
                    <a:pt x="15564" y="64952"/>
                    <a:pt x="15624" y="64952"/>
                  </a:cubicBezTo>
                  <a:cubicBezTo>
                    <a:pt x="15669" y="64952"/>
                    <a:pt x="15714" y="64952"/>
                    <a:pt x="15758" y="64950"/>
                  </a:cubicBezTo>
                  <a:cubicBezTo>
                    <a:pt x="15946" y="64937"/>
                    <a:pt x="16130" y="64930"/>
                    <a:pt x="16301" y="64903"/>
                  </a:cubicBezTo>
                  <a:cubicBezTo>
                    <a:pt x="16476" y="64884"/>
                    <a:pt x="16639" y="64856"/>
                    <a:pt x="16790" y="64828"/>
                  </a:cubicBezTo>
                  <a:cubicBezTo>
                    <a:pt x="17397" y="64717"/>
                    <a:pt x="17788" y="64564"/>
                    <a:pt x="17788" y="64563"/>
                  </a:cubicBezTo>
                  <a:lnTo>
                    <a:pt x="17788" y="64563"/>
                  </a:lnTo>
                  <a:cubicBezTo>
                    <a:pt x="17788" y="64564"/>
                    <a:pt x="17451" y="64812"/>
                    <a:pt x="16875" y="65086"/>
                  </a:cubicBezTo>
                  <a:cubicBezTo>
                    <a:pt x="16874" y="65086"/>
                    <a:pt x="16874" y="65089"/>
                    <a:pt x="16872" y="65089"/>
                  </a:cubicBezTo>
                  <a:cubicBezTo>
                    <a:pt x="16860" y="65091"/>
                    <a:pt x="16851" y="65097"/>
                    <a:pt x="16839" y="65101"/>
                  </a:cubicBezTo>
                  <a:cubicBezTo>
                    <a:pt x="16691" y="65157"/>
                    <a:pt x="16531" y="65217"/>
                    <a:pt x="16363" y="65281"/>
                  </a:cubicBezTo>
                  <a:cubicBezTo>
                    <a:pt x="16193" y="65333"/>
                    <a:pt x="16009" y="65388"/>
                    <a:pt x="15821" y="65446"/>
                  </a:cubicBezTo>
                  <a:cubicBezTo>
                    <a:pt x="15633" y="65506"/>
                    <a:pt x="15434" y="65540"/>
                    <a:pt x="15233" y="65592"/>
                  </a:cubicBezTo>
                  <a:cubicBezTo>
                    <a:pt x="15028" y="65646"/>
                    <a:pt x="14823" y="65663"/>
                    <a:pt x="14612" y="65702"/>
                  </a:cubicBezTo>
                  <a:cubicBezTo>
                    <a:pt x="14403" y="65737"/>
                    <a:pt x="14193" y="65747"/>
                    <a:pt x="13984" y="65769"/>
                  </a:cubicBezTo>
                  <a:cubicBezTo>
                    <a:pt x="13816" y="65774"/>
                    <a:pt x="13648" y="65783"/>
                    <a:pt x="13484" y="65783"/>
                  </a:cubicBezTo>
                  <a:cubicBezTo>
                    <a:pt x="13445" y="65783"/>
                    <a:pt x="13406" y="65783"/>
                    <a:pt x="13367" y="65781"/>
                  </a:cubicBezTo>
                  <a:cubicBezTo>
                    <a:pt x="13167" y="65775"/>
                    <a:pt x="12971" y="65768"/>
                    <a:pt x="12789" y="65744"/>
                  </a:cubicBezTo>
                  <a:cubicBezTo>
                    <a:pt x="12602" y="65730"/>
                    <a:pt x="12430" y="65694"/>
                    <a:pt x="12269" y="65669"/>
                  </a:cubicBezTo>
                  <a:cubicBezTo>
                    <a:pt x="12112" y="65634"/>
                    <a:pt x="11963" y="65606"/>
                    <a:pt x="11836" y="65565"/>
                  </a:cubicBezTo>
                  <a:cubicBezTo>
                    <a:pt x="11708" y="65532"/>
                    <a:pt x="11597" y="65491"/>
                    <a:pt x="11507" y="65459"/>
                  </a:cubicBezTo>
                  <a:cubicBezTo>
                    <a:pt x="11328" y="65392"/>
                    <a:pt x="11228" y="65340"/>
                    <a:pt x="11228" y="65340"/>
                  </a:cubicBezTo>
                  <a:lnTo>
                    <a:pt x="11228" y="65340"/>
                  </a:lnTo>
                  <a:cubicBezTo>
                    <a:pt x="11228" y="65340"/>
                    <a:pt x="11311" y="65414"/>
                    <a:pt x="11474" y="65526"/>
                  </a:cubicBezTo>
                  <a:cubicBezTo>
                    <a:pt x="11556" y="65580"/>
                    <a:pt x="11655" y="65647"/>
                    <a:pt x="11776" y="65713"/>
                  </a:cubicBezTo>
                  <a:cubicBezTo>
                    <a:pt x="11893" y="65784"/>
                    <a:pt x="12034" y="65850"/>
                    <a:pt x="12187" y="65928"/>
                  </a:cubicBezTo>
                  <a:cubicBezTo>
                    <a:pt x="12343" y="65995"/>
                    <a:pt x="12511" y="66074"/>
                    <a:pt x="12697" y="66137"/>
                  </a:cubicBezTo>
                  <a:cubicBezTo>
                    <a:pt x="12883" y="66209"/>
                    <a:pt x="13080" y="66266"/>
                    <a:pt x="13288" y="66327"/>
                  </a:cubicBezTo>
                  <a:cubicBezTo>
                    <a:pt x="13496" y="66387"/>
                    <a:pt x="13715" y="66427"/>
                    <a:pt x="13939" y="66477"/>
                  </a:cubicBezTo>
                  <a:cubicBezTo>
                    <a:pt x="14162" y="66509"/>
                    <a:pt x="14395" y="66556"/>
                    <a:pt x="14626" y="66575"/>
                  </a:cubicBezTo>
                  <a:cubicBezTo>
                    <a:pt x="14852" y="66590"/>
                    <a:pt x="15084" y="66624"/>
                    <a:pt x="15308" y="66624"/>
                  </a:cubicBezTo>
                  <a:cubicBezTo>
                    <a:pt x="15313" y="66624"/>
                    <a:pt x="15317" y="66623"/>
                    <a:pt x="15321" y="66623"/>
                  </a:cubicBezTo>
                  <a:cubicBezTo>
                    <a:pt x="15376" y="66623"/>
                    <a:pt x="15430" y="66625"/>
                    <a:pt x="15485" y="66627"/>
                  </a:cubicBezTo>
                  <a:cubicBezTo>
                    <a:pt x="15485" y="66908"/>
                    <a:pt x="15481" y="67174"/>
                    <a:pt x="15464" y="67420"/>
                  </a:cubicBezTo>
                  <a:cubicBezTo>
                    <a:pt x="15429" y="67919"/>
                    <a:pt x="15267" y="68367"/>
                    <a:pt x="15045" y="68760"/>
                  </a:cubicBezTo>
                  <a:cubicBezTo>
                    <a:pt x="14897" y="68773"/>
                    <a:pt x="14717" y="68791"/>
                    <a:pt x="14510" y="68811"/>
                  </a:cubicBezTo>
                  <a:cubicBezTo>
                    <a:pt x="13983" y="68857"/>
                    <a:pt x="13292" y="68925"/>
                    <a:pt x="12611" y="68925"/>
                  </a:cubicBezTo>
                  <a:cubicBezTo>
                    <a:pt x="12568" y="68925"/>
                    <a:pt x="12526" y="68924"/>
                    <a:pt x="12484" y="68924"/>
                  </a:cubicBezTo>
                  <a:cubicBezTo>
                    <a:pt x="12302" y="68922"/>
                    <a:pt x="12128" y="68909"/>
                    <a:pt x="11957" y="68890"/>
                  </a:cubicBezTo>
                  <a:cubicBezTo>
                    <a:pt x="11779" y="68863"/>
                    <a:pt x="11658" y="68850"/>
                    <a:pt x="11474" y="68784"/>
                  </a:cubicBezTo>
                  <a:cubicBezTo>
                    <a:pt x="11354" y="68751"/>
                    <a:pt x="11215" y="68682"/>
                    <a:pt x="11127" y="68596"/>
                  </a:cubicBezTo>
                  <a:cubicBezTo>
                    <a:pt x="11033" y="68510"/>
                    <a:pt x="10970" y="68399"/>
                    <a:pt x="10935" y="68278"/>
                  </a:cubicBezTo>
                  <a:cubicBezTo>
                    <a:pt x="10864" y="68036"/>
                    <a:pt x="10899" y="67794"/>
                    <a:pt x="10931" y="67637"/>
                  </a:cubicBezTo>
                  <a:cubicBezTo>
                    <a:pt x="10966" y="67479"/>
                    <a:pt x="11004" y="67389"/>
                    <a:pt x="11004" y="67389"/>
                  </a:cubicBezTo>
                  <a:lnTo>
                    <a:pt x="11004" y="67389"/>
                  </a:lnTo>
                  <a:cubicBezTo>
                    <a:pt x="11004" y="67389"/>
                    <a:pt x="10943" y="67463"/>
                    <a:pt x="10863" y="67613"/>
                  </a:cubicBezTo>
                  <a:cubicBezTo>
                    <a:pt x="10788" y="67762"/>
                    <a:pt x="10675" y="67988"/>
                    <a:pt x="10671" y="68313"/>
                  </a:cubicBezTo>
                  <a:cubicBezTo>
                    <a:pt x="10673" y="68473"/>
                    <a:pt x="10710" y="68661"/>
                    <a:pt x="10812" y="68831"/>
                  </a:cubicBezTo>
                  <a:cubicBezTo>
                    <a:pt x="10917" y="69007"/>
                    <a:pt x="11059" y="69148"/>
                    <a:pt x="11255" y="69273"/>
                  </a:cubicBezTo>
                  <a:cubicBezTo>
                    <a:pt x="11389" y="69362"/>
                    <a:pt x="11618" y="69461"/>
                    <a:pt x="11797" y="69527"/>
                  </a:cubicBezTo>
                  <a:cubicBezTo>
                    <a:pt x="11987" y="69591"/>
                    <a:pt x="12182" y="69650"/>
                    <a:pt x="12375" y="69697"/>
                  </a:cubicBezTo>
                  <a:cubicBezTo>
                    <a:pt x="12951" y="69837"/>
                    <a:pt x="13520" y="69923"/>
                    <a:pt x="14008" y="69990"/>
                  </a:cubicBezTo>
                  <a:cubicBezTo>
                    <a:pt x="13470" y="70456"/>
                    <a:pt x="12979" y="70712"/>
                    <a:pt x="12941" y="70731"/>
                  </a:cubicBezTo>
                  <a:lnTo>
                    <a:pt x="12941" y="70731"/>
                  </a:lnTo>
                  <a:cubicBezTo>
                    <a:pt x="12940" y="70731"/>
                    <a:pt x="12940" y="70731"/>
                    <a:pt x="12939" y="70731"/>
                  </a:cubicBezTo>
                  <a:cubicBezTo>
                    <a:pt x="7028" y="70367"/>
                    <a:pt x="11776" y="66468"/>
                    <a:pt x="11098" y="62493"/>
                  </a:cubicBezTo>
                  <a:cubicBezTo>
                    <a:pt x="11070" y="62329"/>
                    <a:pt x="11044" y="62175"/>
                    <a:pt x="11017" y="62017"/>
                  </a:cubicBezTo>
                  <a:lnTo>
                    <a:pt x="11017" y="62017"/>
                  </a:lnTo>
                  <a:cubicBezTo>
                    <a:pt x="11033" y="62031"/>
                    <a:pt x="11049" y="62047"/>
                    <a:pt x="11066" y="62060"/>
                  </a:cubicBezTo>
                  <a:cubicBezTo>
                    <a:pt x="11185" y="62148"/>
                    <a:pt x="11295" y="62248"/>
                    <a:pt x="11427" y="62322"/>
                  </a:cubicBezTo>
                  <a:cubicBezTo>
                    <a:pt x="11674" y="62486"/>
                    <a:pt x="11943" y="62612"/>
                    <a:pt x="12195" y="62712"/>
                  </a:cubicBezTo>
                  <a:cubicBezTo>
                    <a:pt x="12453" y="62806"/>
                    <a:pt x="12695" y="62873"/>
                    <a:pt x="12907" y="62909"/>
                  </a:cubicBezTo>
                  <a:cubicBezTo>
                    <a:pt x="13194" y="62964"/>
                    <a:pt x="13417" y="62973"/>
                    <a:pt x="13530" y="62973"/>
                  </a:cubicBezTo>
                  <a:cubicBezTo>
                    <a:pt x="13583" y="62973"/>
                    <a:pt x="13612" y="62971"/>
                    <a:pt x="13612" y="62971"/>
                  </a:cubicBezTo>
                  <a:cubicBezTo>
                    <a:pt x="13612" y="62971"/>
                    <a:pt x="13330" y="62933"/>
                    <a:pt x="12944" y="62779"/>
                  </a:cubicBezTo>
                  <a:cubicBezTo>
                    <a:pt x="12750" y="62705"/>
                    <a:pt x="12535" y="62595"/>
                    <a:pt x="12316" y="62465"/>
                  </a:cubicBezTo>
                  <a:cubicBezTo>
                    <a:pt x="12101" y="62329"/>
                    <a:pt x="11883" y="62168"/>
                    <a:pt x="11695" y="61980"/>
                  </a:cubicBezTo>
                  <a:cubicBezTo>
                    <a:pt x="11595" y="61894"/>
                    <a:pt x="11515" y="61785"/>
                    <a:pt x="11427" y="61691"/>
                  </a:cubicBezTo>
                  <a:cubicBezTo>
                    <a:pt x="11341" y="61593"/>
                    <a:pt x="11274" y="61484"/>
                    <a:pt x="11201" y="61389"/>
                  </a:cubicBezTo>
                  <a:cubicBezTo>
                    <a:pt x="11131" y="61290"/>
                    <a:pt x="11080" y="61181"/>
                    <a:pt x="11024" y="61087"/>
                  </a:cubicBezTo>
                  <a:cubicBezTo>
                    <a:pt x="10964" y="60994"/>
                    <a:pt x="10931" y="60892"/>
                    <a:pt x="10890" y="60805"/>
                  </a:cubicBezTo>
                  <a:cubicBezTo>
                    <a:pt x="10852" y="60715"/>
                    <a:pt x="10810" y="60638"/>
                    <a:pt x="10790" y="60560"/>
                  </a:cubicBezTo>
                  <a:cubicBezTo>
                    <a:pt x="10785" y="60543"/>
                    <a:pt x="10778" y="60525"/>
                    <a:pt x="10774" y="60509"/>
                  </a:cubicBezTo>
                  <a:cubicBezTo>
                    <a:pt x="10608" y="59403"/>
                    <a:pt x="10500" y="58503"/>
                    <a:pt x="10447" y="57676"/>
                  </a:cubicBezTo>
                  <a:lnTo>
                    <a:pt x="10447" y="57676"/>
                  </a:lnTo>
                  <a:cubicBezTo>
                    <a:pt x="10584" y="57879"/>
                    <a:pt x="10734" y="58079"/>
                    <a:pt x="10911" y="58253"/>
                  </a:cubicBezTo>
                  <a:cubicBezTo>
                    <a:pt x="11101" y="58452"/>
                    <a:pt x="11321" y="58623"/>
                    <a:pt x="11549" y="58765"/>
                  </a:cubicBezTo>
                  <a:cubicBezTo>
                    <a:pt x="11777" y="58909"/>
                    <a:pt x="12023" y="59008"/>
                    <a:pt x="12262" y="59087"/>
                  </a:cubicBezTo>
                  <a:cubicBezTo>
                    <a:pt x="12613" y="59194"/>
                    <a:pt x="12955" y="59232"/>
                    <a:pt x="13264" y="59232"/>
                  </a:cubicBezTo>
                  <a:cubicBezTo>
                    <a:pt x="13381" y="59232"/>
                    <a:pt x="13493" y="59226"/>
                    <a:pt x="13598" y="59217"/>
                  </a:cubicBezTo>
                  <a:cubicBezTo>
                    <a:pt x="13986" y="59183"/>
                    <a:pt x="14297" y="59103"/>
                    <a:pt x="14509" y="59036"/>
                  </a:cubicBezTo>
                  <a:cubicBezTo>
                    <a:pt x="14722" y="58969"/>
                    <a:pt x="14836" y="58915"/>
                    <a:pt x="14836" y="58915"/>
                  </a:cubicBezTo>
                  <a:lnTo>
                    <a:pt x="14836" y="58915"/>
                  </a:lnTo>
                  <a:cubicBezTo>
                    <a:pt x="14836" y="58915"/>
                    <a:pt x="14715" y="58953"/>
                    <a:pt x="14497" y="58988"/>
                  </a:cubicBezTo>
                  <a:cubicBezTo>
                    <a:pt x="14325" y="59016"/>
                    <a:pt x="14090" y="59042"/>
                    <a:pt x="13815" y="59042"/>
                  </a:cubicBezTo>
                  <a:cubicBezTo>
                    <a:pt x="13744" y="59042"/>
                    <a:pt x="13671" y="59040"/>
                    <a:pt x="13596" y="59036"/>
                  </a:cubicBezTo>
                  <a:cubicBezTo>
                    <a:pt x="13226" y="59015"/>
                    <a:pt x="12798" y="58934"/>
                    <a:pt x="12394" y="58745"/>
                  </a:cubicBezTo>
                  <a:cubicBezTo>
                    <a:pt x="12194" y="58645"/>
                    <a:pt x="11998" y="58530"/>
                    <a:pt x="11823" y="58381"/>
                  </a:cubicBezTo>
                  <a:cubicBezTo>
                    <a:pt x="11648" y="58230"/>
                    <a:pt x="11487" y="58067"/>
                    <a:pt x="11353" y="57875"/>
                  </a:cubicBezTo>
                  <a:cubicBezTo>
                    <a:pt x="11213" y="57692"/>
                    <a:pt x="11105" y="57484"/>
                    <a:pt x="11005" y="57280"/>
                  </a:cubicBezTo>
                  <a:cubicBezTo>
                    <a:pt x="10911" y="57072"/>
                    <a:pt x="10835" y="56857"/>
                    <a:pt x="10774" y="56645"/>
                  </a:cubicBezTo>
                  <a:cubicBezTo>
                    <a:pt x="10716" y="56431"/>
                    <a:pt x="10663" y="56226"/>
                    <a:pt x="10635" y="56021"/>
                  </a:cubicBezTo>
                  <a:cubicBezTo>
                    <a:pt x="10596" y="55823"/>
                    <a:pt x="10575" y="55629"/>
                    <a:pt x="10559" y="55449"/>
                  </a:cubicBezTo>
                  <a:cubicBezTo>
                    <a:pt x="10535" y="55273"/>
                    <a:pt x="10535" y="55106"/>
                    <a:pt x="10526" y="54959"/>
                  </a:cubicBezTo>
                  <a:cubicBezTo>
                    <a:pt x="10515" y="54813"/>
                    <a:pt x="10516" y="54685"/>
                    <a:pt x="10516" y="54581"/>
                  </a:cubicBezTo>
                  <a:lnTo>
                    <a:pt x="10516" y="54346"/>
                  </a:lnTo>
                  <a:cubicBezTo>
                    <a:pt x="10577" y="53718"/>
                    <a:pt x="10653" y="53094"/>
                    <a:pt x="10731" y="52460"/>
                  </a:cubicBezTo>
                  <a:cubicBezTo>
                    <a:pt x="10917" y="52557"/>
                    <a:pt x="11125" y="52662"/>
                    <a:pt x="11356" y="52762"/>
                  </a:cubicBezTo>
                  <a:cubicBezTo>
                    <a:pt x="11482" y="52823"/>
                    <a:pt x="11622" y="52870"/>
                    <a:pt x="11759" y="52923"/>
                  </a:cubicBezTo>
                  <a:cubicBezTo>
                    <a:pt x="11896" y="52978"/>
                    <a:pt x="12039" y="53020"/>
                    <a:pt x="12182" y="53066"/>
                  </a:cubicBezTo>
                  <a:cubicBezTo>
                    <a:pt x="12468" y="53154"/>
                    <a:pt x="12759" y="53219"/>
                    <a:pt x="13033" y="53264"/>
                  </a:cubicBezTo>
                  <a:cubicBezTo>
                    <a:pt x="13173" y="53279"/>
                    <a:pt x="13303" y="53302"/>
                    <a:pt x="13430" y="53307"/>
                  </a:cubicBezTo>
                  <a:cubicBezTo>
                    <a:pt x="13537" y="53317"/>
                    <a:pt x="13639" y="53320"/>
                    <a:pt x="13735" y="53320"/>
                  </a:cubicBezTo>
                  <a:cubicBezTo>
                    <a:pt x="13752" y="53320"/>
                    <a:pt x="13769" y="53320"/>
                    <a:pt x="13786" y="53320"/>
                  </a:cubicBezTo>
                  <a:cubicBezTo>
                    <a:pt x="14228" y="53318"/>
                    <a:pt x="14505" y="53231"/>
                    <a:pt x="14505" y="53231"/>
                  </a:cubicBezTo>
                  <a:lnTo>
                    <a:pt x="14505" y="53231"/>
                  </a:lnTo>
                  <a:cubicBezTo>
                    <a:pt x="14505" y="53231"/>
                    <a:pt x="14493" y="53231"/>
                    <a:pt x="14470" y="53231"/>
                  </a:cubicBezTo>
                  <a:cubicBezTo>
                    <a:pt x="14381" y="53231"/>
                    <a:pt x="14131" y="53223"/>
                    <a:pt x="13806" y="53140"/>
                  </a:cubicBezTo>
                  <a:cubicBezTo>
                    <a:pt x="13704" y="53114"/>
                    <a:pt x="13596" y="53085"/>
                    <a:pt x="13483" y="53044"/>
                  </a:cubicBezTo>
                  <a:cubicBezTo>
                    <a:pt x="13369" y="53011"/>
                    <a:pt x="13253" y="52957"/>
                    <a:pt x="13134" y="52911"/>
                  </a:cubicBezTo>
                  <a:cubicBezTo>
                    <a:pt x="12897" y="52805"/>
                    <a:pt x="12650" y="52682"/>
                    <a:pt x="12419" y="52535"/>
                  </a:cubicBezTo>
                  <a:cubicBezTo>
                    <a:pt x="12302" y="52461"/>
                    <a:pt x="12186" y="52393"/>
                    <a:pt x="12078" y="52311"/>
                  </a:cubicBezTo>
                  <a:cubicBezTo>
                    <a:pt x="11969" y="52232"/>
                    <a:pt x="11859" y="52159"/>
                    <a:pt x="11761" y="52076"/>
                  </a:cubicBezTo>
                  <a:cubicBezTo>
                    <a:pt x="11560" y="51919"/>
                    <a:pt x="11380" y="51762"/>
                    <a:pt x="11231" y="51622"/>
                  </a:cubicBezTo>
                  <a:cubicBezTo>
                    <a:pt x="11079" y="51492"/>
                    <a:pt x="10966" y="51364"/>
                    <a:pt x="10883" y="51281"/>
                  </a:cubicBezTo>
                  <a:cubicBezTo>
                    <a:pt x="11079" y="49715"/>
                    <a:pt x="11266" y="48069"/>
                    <a:pt x="11294" y="46210"/>
                  </a:cubicBezTo>
                  <a:cubicBezTo>
                    <a:pt x="11313" y="44975"/>
                    <a:pt x="11462" y="43792"/>
                    <a:pt x="11661" y="42633"/>
                  </a:cubicBezTo>
                  <a:cubicBezTo>
                    <a:pt x="11797" y="42687"/>
                    <a:pt x="11965" y="42746"/>
                    <a:pt x="12157" y="42807"/>
                  </a:cubicBezTo>
                  <a:cubicBezTo>
                    <a:pt x="12292" y="42857"/>
                    <a:pt x="12439" y="42893"/>
                    <a:pt x="12595" y="42938"/>
                  </a:cubicBezTo>
                  <a:cubicBezTo>
                    <a:pt x="12750" y="42985"/>
                    <a:pt x="12913" y="43022"/>
                    <a:pt x="13085" y="43061"/>
                  </a:cubicBezTo>
                  <a:cubicBezTo>
                    <a:pt x="13424" y="43143"/>
                    <a:pt x="13790" y="43209"/>
                    <a:pt x="14153" y="43267"/>
                  </a:cubicBezTo>
                  <a:cubicBezTo>
                    <a:pt x="14879" y="43381"/>
                    <a:pt x="15610" y="43429"/>
                    <a:pt x="16154" y="43445"/>
                  </a:cubicBezTo>
                  <a:cubicBezTo>
                    <a:pt x="16354" y="43452"/>
                    <a:pt x="16530" y="43454"/>
                    <a:pt x="16672" y="43454"/>
                  </a:cubicBezTo>
                  <a:cubicBezTo>
                    <a:pt x="16916" y="43454"/>
                    <a:pt x="17060" y="43448"/>
                    <a:pt x="17060" y="43448"/>
                  </a:cubicBezTo>
                  <a:cubicBezTo>
                    <a:pt x="17060" y="43448"/>
                    <a:pt x="16703" y="43392"/>
                    <a:pt x="16179" y="43267"/>
                  </a:cubicBezTo>
                  <a:cubicBezTo>
                    <a:pt x="15656" y="43142"/>
                    <a:pt x="14964" y="42951"/>
                    <a:pt x="14299" y="42703"/>
                  </a:cubicBezTo>
                  <a:cubicBezTo>
                    <a:pt x="13966" y="42579"/>
                    <a:pt x="13639" y="42448"/>
                    <a:pt x="13342" y="42308"/>
                  </a:cubicBezTo>
                  <a:cubicBezTo>
                    <a:pt x="13193" y="42239"/>
                    <a:pt x="13050" y="42174"/>
                    <a:pt x="12917" y="42102"/>
                  </a:cubicBezTo>
                  <a:cubicBezTo>
                    <a:pt x="12784" y="42034"/>
                    <a:pt x="12658" y="41974"/>
                    <a:pt x="12548" y="41906"/>
                  </a:cubicBezTo>
                  <a:cubicBezTo>
                    <a:pt x="12323" y="41779"/>
                    <a:pt x="12141" y="41669"/>
                    <a:pt x="12020" y="41584"/>
                  </a:cubicBezTo>
                  <a:cubicBezTo>
                    <a:pt x="11956" y="41541"/>
                    <a:pt x="11906" y="41509"/>
                    <a:pt x="11873" y="41487"/>
                  </a:cubicBezTo>
                  <a:cubicBezTo>
                    <a:pt x="11983" y="40931"/>
                    <a:pt x="12097" y="40381"/>
                    <a:pt x="12211" y="39832"/>
                  </a:cubicBezTo>
                  <a:close/>
                  <a:moveTo>
                    <a:pt x="28542" y="71314"/>
                  </a:moveTo>
                  <a:cubicBezTo>
                    <a:pt x="28691" y="71336"/>
                    <a:pt x="28837" y="71354"/>
                    <a:pt x="28982" y="71371"/>
                  </a:cubicBezTo>
                  <a:cubicBezTo>
                    <a:pt x="28837" y="71354"/>
                    <a:pt x="28690" y="71336"/>
                    <a:pt x="28542" y="71314"/>
                  </a:cubicBezTo>
                  <a:close/>
                  <a:moveTo>
                    <a:pt x="29114" y="71384"/>
                  </a:moveTo>
                  <a:lnTo>
                    <a:pt x="29114" y="71384"/>
                  </a:lnTo>
                  <a:cubicBezTo>
                    <a:pt x="29215" y="71395"/>
                    <a:pt x="29314" y="71403"/>
                    <a:pt x="29412" y="71411"/>
                  </a:cubicBezTo>
                  <a:cubicBezTo>
                    <a:pt x="29314" y="71404"/>
                    <a:pt x="29215" y="71395"/>
                    <a:pt x="29114" y="71384"/>
                  </a:cubicBezTo>
                  <a:close/>
                  <a:moveTo>
                    <a:pt x="29560" y="71422"/>
                  </a:moveTo>
                  <a:cubicBezTo>
                    <a:pt x="29655" y="71426"/>
                    <a:pt x="29748" y="71430"/>
                    <a:pt x="29839" y="71434"/>
                  </a:cubicBezTo>
                  <a:cubicBezTo>
                    <a:pt x="29748" y="71430"/>
                    <a:pt x="29654" y="71427"/>
                    <a:pt x="29560" y="71422"/>
                  </a:cubicBezTo>
                  <a:close/>
                  <a:moveTo>
                    <a:pt x="32133" y="66688"/>
                  </a:moveTo>
                  <a:cubicBezTo>
                    <a:pt x="32149" y="66710"/>
                    <a:pt x="32205" y="66791"/>
                    <a:pt x="32279" y="66926"/>
                  </a:cubicBezTo>
                  <a:cubicBezTo>
                    <a:pt x="32364" y="67085"/>
                    <a:pt x="32476" y="67326"/>
                    <a:pt x="32565" y="67627"/>
                  </a:cubicBezTo>
                  <a:cubicBezTo>
                    <a:pt x="32652" y="67926"/>
                    <a:pt x="32742" y="68285"/>
                    <a:pt x="32792" y="68671"/>
                  </a:cubicBezTo>
                  <a:cubicBezTo>
                    <a:pt x="32804" y="68769"/>
                    <a:pt x="32816" y="68870"/>
                    <a:pt x="32827" y="68971"/>
                  </a:cubicBezTo>
                  <a:cubicBezTo>
                    <a:pt x="32831" y="69073"/>
                    <a:pt x="32834" y="69175"/>
                    <a:pt x="32838" y="69280"/>
                  </a:cubicBezTo>
                  <a:cubicBezTo>
                    <a:pt x="32834" y="69489"/>
                    <a:pt x="32816" y="69703"/>
                    <a:pt x="32771" y="69912"/>
                  </a:cubicBezTo>
                  <a:cubicBezTo>
                    <a:pt x="32746" y="70017"/>
                    <a:pt x="32705" y="70118"/>
                    <a:pt x="32673" y="70220"/>
                  </a:cubicBezTo>
                  <a:cubicBezTo>
                    <a:pt x="32623" y="70315"/>
                    <a:pt x="32584" y="70416"/>
                    <a:pt x="32523" y="70504"/>
                  </a:cubicBezTo>
                  <a:cubicBezTo>
                    <a:pt x="32462" y="70592"/>
                    <a:pt x="32407" y="70683"/>
                    <a:pt x="32330" y="70754"/>
                  </a:cubicBezTo>
                  <a:cubicBezTo>
                    <a:pt x="32262" y="70835"/>
                    <a:pt x="32185" y="70902"/>
                    <a:pt x="32102" y="70962"/>
                  </a:cubicBezTo>
                  <a:cubicBezTo>
                    <a:pt x="31780" y="71211"/>
                    <a:pt x="31410" y="71317"/>
                    <a:pt x="31104" y="71377"/>
                  </a:cubicBezTo>
                  <a:cubicBezTo>
                    <a:pt x="30948" y="71412"/>
                    <a:pt x="30805" y="71419"/>
                    <a:pt x="30678" y="71432"/>
                  </a:cubicBezTo>
                  <a:cubicBezTo>
                    <a:pt x="30551" y="71438"/>
                    <a:pt x="30441" y="71444"/>
                    <a:pt x="30349" y="71444"/>
                  </a:cubicBezTo>
                  <a:cubicBezTo>
                    <a:pt x="30168" y="71440"/>
                    <a:pt x="30065" y="71436"/>
                    <a:pt x="30065" y="71436"/>
                  </a:cubicBezTo>
                  <a:cubicBezTo>
                    <a:pt x="30065" y="71436"/>
                    <a:pt x="30071" y="71436"/>
                    <a:pt x="30079" y="71435"/>
                  </a:cubicBezTo>
                  <a:cubicBezTo>
                    <a:pt x="30061" y="71435"/>
                    <a:pt x="30042" y="71436"/>
                    <a:pt x="30024" y="71436"/>
                  </a:cubicBezTo>
                  <a:cubicBezTo>
                    <a:pt x="30006" y="71436"/>
                    <a:pt x="29987" y="71435"/>
                    <a:pt x="29971" y="71435"/>
                  </a:cubicBezTo>
                  <a:cubicBezTo>
                    <a:pt x="30018" y="71435"/>
                    <a:pt x="30061" y="71432"/>
                    <a:pt x="30106" y="71432"/>
                  </a:cubicBezTo>
                  <a:cubicBezTo>
                    <a:pt x="30152" y="71430"/>
                    <a:pt x="30233" y="71422"/>
                    <a:pt x="30352" y="71411"/>
                  </a:cubicBezTo>
                  <a:cubicBezTo>
                    <a:pt x="30442" y="71404"/>
                    <a:pt x="30549" y="71385"/>
                    <a:pt x="30674" y="71369"/>
                  </a:cubicBezTo>
                  <a:cubicBezTo>
                    <a:pt x="30797" y="71344"/>
                    <a:pt x="30938" y="71322"/>
                    <a:pt x="31085" y="71283"/>
                  </a:cubicBezTo>
                  <a:cubicBezTo>
                    <a:pt x="31382" y="71211"/>
                    <a:pt x="31722" y="71079"/>
                    <a:pt x="32012" y="70845"/>
                  </a:cubicBezTo>
                  <a:cubicBezTo>
                    <a:pt x="32086" y="70788"/>
                    <a:pt x="32156" y="70726"/>
                    <a:pt x="32216" y="70651"/>
                  </a:cubicBezTo>
                  <a:cubicBezTo>
                    <a:pt x="32286" y="70584"/>
                    <a:pt x="32334" y="70499"/>
                    <a:pt x="32388" y="70418"/>
                  </a:cubicBezTo>
                  <a:cubicBezTo>
                    <a:pt x="32442" y="70338"/>
                    <a:pt x="32475" y="70244"/>
                    <a:pt x="32518" y="70157"/>
                  </a:cubicBezTo>
                  <a:cubicBezTo>
                    <a:pt x="32545" y="70061"/>
                    <a:pt x="32583" y="69969"/>
                    <a:pt x="32603" y="69872"/>
                  </a:cubicBezTo>
                  <a:cubicBezTo>
                    <a:pt x="32648" y="69677"/>
                    <a:pt x="32670" y="69477"/>
                    <a:pt x="32677" y="69277"/>
                  </a:cubicBezTo>
                  <a:cubicBezTo>
                    <a:pt x="32675" y="69179"/>
                    <a:pt x="32673" y="69080"/>
                    <a:pt x="32673" y="68980"/>
                  </a:cubicBezTo>
                  <a:cubicBezTo>
                    <a:pt x="32663" y="68884"/>
                    <a:pt x="32655" y="68786"/>
                    <a:pt x="32644" y="68690"/>
                  </a:cubicBezTo>
                  <a:cubicBezTo>
                    <a:pt x="32601" y="68307"/>
                    <a:pt x="32544" y="67952"/>
                    <a:pt x="32471" y="67651"/>
                  </a:cubicBezTo>
                  <a:cubicBezTo>
                    <a:pt x="32400" y="67353"/>
                    <a:pt x="32322" y="67106"/>
                    <a:pt x="32248" y="66942"/>
                  </a:cubicBezTo>
                  <a:cubicBezTo>
                    <a:pt x="32186" y="66788"/>
                    <a:pt x="32141" y="66704"/>
                    <a:pt x="32133" y="66688"/>
                  </a:cubicBezTo>
                  <a:close/>
                  <a:moveTo>
                    <a:pt x="20918" y="0"/>
                  </a:moveTo>
                  <a:cubicBezTo>
                    <a:pt x="20270" y="0"/>
                    <a:pt x="16921" y="159"/>
                    <a:pt x="14604" y="3309"/>
                  </a:cubicBezTo>
                  <a:cubicBezTo>
                    <a:pt x="14464" y="3499"/>
                    <a:pt x="14326" y="3683"/>
                    <a:pt x="14188" y="3864"/>
                  </a:cubicBezTo>
                  <a:cubicBezTo>
                    <a:pt x="13191" y="5183"/>
                    <a:pt x="12251" y="6431"/>
                    <a:pt x="12171" y="8361"/>
                  </a:cubicBezTo>
                  <a:lnTo>
                    <a:pt x="11458" y="8361"/>
                  </a:lnTo>
                  <a:cubicBezTo>
                    <a:pt x="10688" y="8361"/>
                    <a:pt x="10062" y="8987"/>
                    <a:pt x="10062" y="9756"/>
                  </a:cubicBezTo>
                  <a:lnTo>
                    <a:pt x="10062" y="14730"/>
                  </a:lnTo>
                  <a:cubicBezTo>
                    <a:pt x="9834" y="14846"/>
                    <a:pt x="9629" y="14932"/>
                    <a:pt x="9482" y="14955"/>
                  </a:cubicBezTo>
                  <a:cubicBezTo>
                    <a:pt x="9469" y="14944"/>
                    <a:pt x="9460" y="14933"/>
                    <a:pt x="9447" y="14923"/>
                  </a:cubicBezTo>
                  <a:cubicBezTo>
                    <a:pt x="9278" y="14537"/>
                    <a:pt x="9049" y="14079"/>
                    <a:pt x="8750" y="13637"/>
                  </a:cubicBezTo>
                  <a:cubicBezTo>
                    <a:pt x="8650" y="13470"/>
                    <a:pt x="8532" y="13294"/>
                    <a:pt x="8384" y="13107"/>
                  </a:cubicBezTo>
                  <a:cubicBezTo>
                    <a:pt x="7734" y="12294"/>
                    <a:pt x="7198" y="11896"/>
                    <a:pt x="6833" y="11702"/>
                  </a:cubicBezTo>
                  <a:cubicBezTo>
                    <a:pt x="6807" y="11665"/>
                    <a:pt x="6780" y="11624"/>
                    <a:pt x="6755" y="11584"/>
                  </a:cubicBezTo>
                  <a:cubicBezTo>
                    <a:pt x="6678" y="10941"/>
                    <a:pt x="6548" y="10398"/>
                    <a:pt x="6548" y="10398"/>
                  </a:cubicBezTo>
                  <a:cubicBezTo>
                    <a:pt x="6548" y="10398"/>
                    <a:pt x="6527" y="10382"/>
                    <a:pt x="6492" y="10359"/>
                  </a:cubicBezTo>
                  <a:cubicBezTo>
                    <a:pt x="6490" y="10292"/>
                    <a:pt x="6486" y="10225"/>
                    <a:pt x="6485" y="10161"/>
                  </a:cubicBezTo>
                  <a:cubicBezTo>
                    <a:pt x="6474" y="9813"/>
                    <a:pt x="6464" y="9454"/>
                    <a:pt x="6423" y="9151"/>
                  </a:cubicBezTo>
                  <a:cubicBezTo>
                    <a:pt x="6265" y="7978"/>
                    <a:pt x="5768" y="7385"/>
                    <a:pt x="4946" y="7385"/>
                  </a:cubicBezTo>
                  <a:cubicBezTo>
                    <a:pt x="4766" y="7385"/>
                    <a:pt x="4582" y="7420"/>
                    <a:pt x="4397" y="7488"/>
                  </a:cubicBezTo>
                  <a:cubicBezTo>
                    <a:pt x="3962" y="7651"/>
                    <a:pt x="3685" y="7987"/>
                    <a:pt x="3511" y="8354"/>
                  </a:cubicBezTo>
                  <a:cubicBezTo>
                    <a:pt x="3411" y="8342"/>
                    <a:pt x="3315" y="8338"/>
                    <a:pt x="3216" y="8338"/>
                  </a:cubicBezTo>
                  <a:cubicBezTo>
                    <a:pt x="2752" y="8338"/>
                    <a:pt x="2314" y="8462"/>
                    <a:pt x="1917" y="8709"/>
                  </a:cubicBezTo>
                  <a:cubicBezTo>
                    <a:pt x="1516" y="8956"/>
                    <a:pt x="1292" y="9346"/>
                    <a:pt x="1186" y="9724"/>
                  </a:cubicBezTo>
                  <a:cubicBezTo>
                    <a:pt x="1006" y="9924"/>
                    <a:pt x="891" y="10161"/>
                    <a:pt x="826" y="10402"/>
                  </a:cubicBezTo>
                  <a:cubicBezTo>
                    <a:pt x="603" y="10722"/>
                    <a:pt x="513" y="11106"/>
                    <a:pt x="508" y="11465"/>
                  </a:cubicBezTo>
                  <a:cubicBezTo>
                    <a:pt x="0" y="12515"/>
                    <a:pt x="829" y="13898"/>
                    <a:pt x="1508" y="14775"/>
                  </a:cubicBezTo>
                  <a:cubicBezTo>
                    <a:pt x="1347" y="15465"/>
                    <a:pt x="1410" y="16431"/>
                    <a:pt x="2158" y="17471"/>
                  </a:cubicBezTo>
                  <a:cubicBezTo>
                    <a:pt x="2991" y="18629"/>
                    <a:pt x="3552" y="19815"/>
                    <a:pt x="4206" y="21187"/>
                  </a:cubicBezTo>
                  <a:lnTo>
                    <a:pt x="4401" y="21595"/>
                  </a:lnTo>
                  <a:cubicBezTo>
                    <a:pt x="4961" y="22769"/>
                    <a:pt x="6952" y="23427"/>
                    <a:pt x="10640" y="24234"/>
                  </a:cubicBezTo>
                  <a:cubicBezTo>
                    <a:pt x="10636" y="24516"/>
                    <a:pt x="10639" y="24791"/>
                    <a:pt x="10643" y="25064"/>
                  </a:cubicBezTo>
                  <a:cubicBezTo>
                    <a:pt x="9740" y="25318"/>
                    <a:pt x="8299" y="26157"/>
                    <a:pt x="8299" y="27805"/>
                  </a:cubicBezTo>
                  <a:cubicBezTo>
                    <a:pt x="8299" y="28294"/>
                    <a:pt x="8409" y="28934"/>
                    <a:pt x="8862" y="29483"/>
                  </a:cubicBezTo>
                  <a:cubicBezTo>
                    <a:pt x="8783" y="29725"/>
                    <a:pt x="8736" y="29987"/>
                    <a:pt x="8736" y="30277"/>
                  </a:cubicBezTo>
                  <a:cubicBezTo>
                    <a:pt x="8736" y="31204"/>
                    <a:pt x="9125" y="32681"/>
                    <a:pt x="11513" y="33025"/>
                  </a:cubicBezTo>
                  <a:cubicBezTo>
                    <a:pt x="11834" y="35191"/>
                    <a:pt x="11871" y="35917"/>
                    <a:pt x="11644" y="37329"/>
                  </a:cubicBezTo>
                  <a:cubicBezTo>
                    <a:pt x="11505" y="38215"/>
                    <a:pt x="11325" y="39085"/>
                    <a:pt x="11133" y="40006"/>
                  </a:cubicBezTo>
                  <a:cubicBezTo>
                    <a:pt x="10729" y="41967"/>
                    <a:pt x="10311" y="43993"/>
                    <a:pt x="10275" y="46197"/>
                  </a:cubicBezTo>
                  <a:cubicBezTo>
                    <a:pt x="10244" y="48243"/>
                    <a:pt x="10015" y="50036"/>
                    <a:pt x="9795" y="51771"/>
                  </a:cubicBezTo>
                  <a:cubicBezTo>
                    <a:pt x="9686" y="52624"/>
                    <a:pt x="9583" y="53430"/>
                    <a:pt x="9505" y="54257"/>
                  </a:cubicBezTo>
                  <a:cubicBezTo>
                    <a:pt x="9245" y="56965"/>
                    <a:pt x="9425" y="58731"/>
                    <a:pt x="10096" y="62667"/>
                  </a:cubicBezTo>
                  <a:cubicBezTo>
                    <a:pt x="10300" y="63868"/>
                    <a:pt x="9888" y="65118"/>
                    <a:pt x="9489" y="66328"/>
                  </a:cubicBezTo>
                  <a:cubicBezTo>
                    <a:pt x="9008" y="67789"/>
                    <a:pt x="8553" y="69168"/>
                    <a:pt x="9335" y="70320"/>
                  </a:cubicBezTo>
                  <a:cubicBezTo>
                    <a:pt x="9919" y="71183"/>
                    <a:pt x="11045" y="71636"/>
                    <a:pt x="12878" y="71748"/>
                  </a:cubicBezTo>
                  <a:cubicBezTo>
                    <a:pt x="13038" y="71759"/>
                    <a:pt x="13194" y="71764"/>
                    <a:pt x="13343" y="71764"/>
                  </a:cubicBezTo>
                  <a:cubicBezTo>
                    <a:pt x="15846" y="71764"/>
                    <a:pt x="16992" y="70421"/>
                    <a:pt x="17940" y="68404"/>
                  </a:cubicBezTo>
                  <a:cubicBezTo>
                    <a:pt x="18524" y="67165"/>
                    <a:pt x="18584" y="66092"/>
                    <a:pt x="18643" y="65056"/>
                  </a:cubicBezTo>
                  <a:cubicBezTo>
                    <a:pt x="18686" y="64280"/>
                    <a:pt x="18732" y="63478"/>
                    <a:pt x="19006" y="62538"/>
                  </a:cubicBezTo>
                  <a:cubicBezTo>
                    <a:pt x="19753" y="59978"/>
                    <a:pt x="20548" y="57062"/>
                    <a:pt x="20548" y="54838"/>
                  </a:cubicBezTo>
                  <a:cubicBezTo>
                    <a:pt x="20548" y="53901"/>
                    <a:pt x="20906" y="52414"/>
                    <a:pt x="21320" y="50694"/>
                  </a:cubicBezTo>
                  <a:cubicBezTo>
                    <a:pt x="21450" y="50157"/>
                    <a:pt x="21584" y="49597"/>
                    <a:pt x="21716" y="49022"/>
                  </a:cubicBezTo>
                  <a:cubicBezTo>
                    <a:pt x="21743" y="49298"/>
                    <a:pt x="21760" y="49574"/>
                    <a:pt x="21760" y="49848"/>
                  </a:cubicBezTo>
                  <a:cubicBezTo>
                    <a:pt x="21760" y="52770"/>
                    <a:pt x="22155" y="55968"/>
                    <a:pt x="22903" y="59098"/>
                  </a:cubicBezTo>
                  <a:cubicBezTo>
                    <a:pt x="23650" y="62230"/>
                    <a:pt x="23650" y="64114"/>
                    <a:pt x="23650" y="65937"/>
                  </a:cubicBezTo>
                  <a:cubicBezTo>
                    <a:pt x="23650" y="68228"/>
                    <a:pt x="25158" y="71845"/>
                    <a:pt x="28395" y="72323"/>
                  </a:cubicBezTo>
                  <a:cubicBezTo>
                    <a:pt x="29001" y="72413"/>
                    <a:pt x="29536" y="72457"/>
                    <a:pt x="30026" y="72457"/>
                  </a:cubicBezTo>
                  <a:cubicBezTo>
                    <a:pt x="31410" y="72457"/>
                    <a:pt x="32435" y="72084"/>
                    <a:pt x="33073" y="71348"/>
                  </a:cubicBezTo>
                  <a:cubicBezTo>
                    <a:pt x="33678" y="70645"/>
                    <a:pt x="33897" y="69673"/>
                    <a:pt x="33719" y="68457"/>
                  </a:cubicBezTo>
                  <a:cubicBezTo>
                    <a:pt x="33509" y="67017"/>
                    <a:pt x="33187" y="66430"/>
                    <a:pt x="32818" y="65865"/>
                  </a:cubicBezTo>
                  <a:cubicBezTo>
                    <a:pt x="32603" y="65536"/>
                    <a:pt x="32472" y="65338"/>
                    <a:pt x="32417" y="64468"/>
                  </a:cubicBezTo>
                  <a:cubicBezTo>
                    <a:pt x="32356" y="63505"/>
                    <a:pt x="32489" y="62473"/>
                    <a:pt x="32630" y="61378"/>
                  </a:cubicBezTo>
                  <a:cubicBezTo>
                    <a:pt x="32797" y="60061"/>
                    <a:pt x="32972" y="58698"/>
                    <a:pt x="32800" y="57375"/>
                  </a:cubicBezTo>
                  <a:cubicBezTo>
                    <a:pt x="32689" y="56506"/>
                    <a:pt x="32779" y="55177"/>
                    <a:pt x="32883" y="53639"/>
                  </a:cubicBezTo>
                  <a:cubicBezTo>
                    <a:pt x="33026" y="51543"/>
                    <a:pt x="33203" y="48932"/>
                    <a:pt x="32951" y="46217"/>
                  </a:cubicBezTo>
                  <a:cubicBezTo>
                    <a:pt x="32691" y="43452"/>
                    <a:pt x="32239" y="41626"/>
                    <a:pt x="31837" y="40016"/>
                  </a:cubicBezTo>
                  <a:cubicBezTo>
                    <a:pt x="31558" y="38894"/>
                    <a:pt x="31319" y="37926"/>
                    <a:pt x="31202" y="36852"/>
                  </a:cubicBezTo>
                  <a:cubicBezTo>
                    <a:pt x="31061" y="35529"/>
                    <a:pt x="31108" y="34772"/>
                    <a:pt x="31181" y="33628"/>
                  </a:cubicBezTo>
                  <a:cubicBezTo>
                    <a:pt x="31252" y="32505"/>
                    <a:pt x="31340" y="31108"/>
                    <a:pt x="31305" y="28612"/>
                  </a:cubicBezTo>
                  <a:cubicBezTo>
                    <a:pt x="31307" y="28404"/>
                    <a:pt x="31516" y="27692"/>
                    <a:pt x="31671" y="27171"/>
                  </a:cubicBezTo>
                  <a:cubicBezTo>
                    <a:pt x="31825" y="26650"/>
                    <a:pt x="31998" y="26068"/>
                    <a:pt x="32134" y="25483"/>
                  </a:cubicBezTo>
                  <a:cubicBezTo>
                    <a:pt x="33384" y="27006"/>
                    <a:pt x="33018" y="27462"/>
                    <a:pt x="32897" y="27613"/>
                  </a:cubicBezTo>
                  <a:cubicBezTo>
                    <a:pt x="32467" y="28149"/>
                    <a:pt x="31514" y="29520"/>
                    <a:pt x="31914" y="30669"/>
                  </a:cubicBezTo>
                  <a:cubicBezTo>
                    <a:pt x="31988" y="30880"/>
                    <a:pt x="32100" y="31064"/>
                    <a:pt x="32245" y="31218"/>
                  </a:cubicBezTo>
                  <a:cubicBezTo>
                    <a:pt x="32270" y="31539"/>
                    <a:pt x="32362" y="31907"/>
                    <a:pt x="32608" y="32223"/>
                  </a:cubicBezTo>
                  <a:cubicBezTo>
                    <a:pt x="32710" y="32353"/>
                    <a:pt x="32830" y="32465"/>
                    <a:pt x="32965" y="32555"/>
                  </a:cubicBezTo>
                  <a:cubicBezTo>
                    <a:pt x="33042" y="32843"/>
                    <a:pt x="33183" y="33159"/>
                    <a:pt x="33437" y="33419"/>
                  </a:cubicBezTo>
                  <a:cubicBezTo>
                    <a:pt x="33639" y="33628"/>
                    <a:pt x="33891" y="33774"/>
                    <a:pt x="34168" y="33848"/>
                  </a:cubicBezTo>
                  <a:cubicBezTo>
                    <a:pt x="34476" y="34186"/>
                    <a:pt x="34941" y="34436"/>
                    <a:pt x="35549" y="34436"/>
                  </a:cubicBezTo>
                  <a:cubicBezTo>
                    <a:pt x="36000" y="34436"/>
                    <a:pt x="36482" y="34302"/>
                    <a:pt x="37023" y="34025"/>
                  </a:cubicBezTo>
                  <a:cubicBezTo>
                    <a:pt x="37390" y="33838"/>
                    <a:pt x="38503" y="33272"/>
                    <a:pt x="39829" y="28753"/>
                  </a:cubicBezTo>
                  <a:cubicBezTo>
                    <a:pt x="40240" y="27351"/>
                    <a:pt x="41095" y="24435"/>
                    <a:pt x="38736" y="21117"/>
                  </a:cubicBezTo>
                  <a:cubicBezTo>
                    <a:pt x="36537" y="18021"/>
                    <a:pt x="35399" y="16666"/>
                    <a:pt x="34221" y="15740"/>
                  </a:cubicBezTo>
                  <a:cubicBezTo>
                    <a:pt x="33551" y="15215"/>
                    <a:pt x="32713" y="14698"/>
                    <a:pt x="31914" y="14250"/>
                  </a:cubicBezTo>
                  <a:lnTo>
                    <a:pt x="31914" y="9756"/>
                  </a:lnTo>
                  <a:cubicBezTo>
                    <a:pt x="31914" y="8987"/>
                    <a:pt x="31288" y="8361"/>
                    <a:pt x="30520" y="8361"/>
                  </a:cubicBezTo>
                  <a:lnTo>
                    <a:pt x="29804" y="8361"/>
                  </a:lnTo>
                  <a:cubicBezTo>
                    <a:pt x="29709" y="6473"/>
                    <a:pt x="28630" y="5012"/>
                    <a:pt x="27586" y="3599"/>
                  </a:cubicBezTo>
                  <a:lnTo>
                    <a:pt x="27372" y="3309"/>
                  </a:lnTo>
                  <a:cubicBezTo>
                    <a:pt x="25054" y="159"/>
                    <a:pt x="21705" y="0"/>
                    <a:pt x="2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6861300" y="1530800"/>
              <a:ext cx="54525" cy="12950"/>
            </a:xfrm>
            <a:custGeom>
              <a:avLst/>
              <a:gdLst/>
              <a:ahLst/>
              <a:cxnLst/>
              <a:rect l="l" t="t" r="r" b="b"/>
              <a:pathLst>
                <a:path w="2181" h="518" extrusionOk="0">
                  <a:moveTo>
                    <a:pt x="2180" y="1"/>
                  </a:moveTo>
                  <a:cubicBezTo>
                    <a:pt x="2180" y="1"/>
                    <a:pt x="2144" y="9"/>
                    <a:pt x="2084" y="27"/>
                  </a:cubicBezTo>
                  <a:cubicBezTo>
                    <a:pt x="2026" y="49"/>
                    <a:pt x="1937" y="65"/>
                    <a:pt x="1841" y="92"/>
                  </a:cubicBezTo>
                  <a:cubicBezTo>
                    <a:pt x="1740" y="112"/>
                    <a:pt x="1623" y="136"/>
                    <a:pt x="1499" y="158"/>
                  </a:cubicBezTo>
                  <a:cubicBezTo>
                    <a:pt x="1373" y="175"/>
                    <a:pt x="1240" y="198"/>
                    <a:pt x="1106" y="211"/>
                  </a:cubicBezTo>
                  <a:cubicBezTo>
                    <a:pt x="972" y="230"/>
                    <a:pt x="836" y="244"/>
                    <a:pt x="708" y="258"/>
                  </a:cubicBezTo>
                  <a:cubicBezTo>
                    <a:pt x="581" y="273"/>
                    <a:pt x="460" y="285"/>
                    <a:pt x="354" y="303"/>
                  </a:cubicBezTo>
                  <a:cubicBezTo>
                    <a:pt x="146" y="327"/>
                    <a:pt x="1" y="359"/>
                    <a:pt x="1" y="359"/>
                  </a:cubicBezTo>
                  <a:cubicBezTo>
                    <a:pt x="1" y="359"/>
                    <a:pt x="135" y="425"/>
                    <a:pt x="347" y="468"/>
                  </a:cubicBezTo>
                  <a:cubicBezTo>
                    <a:pt x="453" y="488"/>
                    <a:pt x="580" y="508"/>
                    <a:pt x="715" y="514"/>
                  </a:cubicBezTo>
                  <a:cubicBezTo>
                    <a:pt x="754" y="517"/>
                    <a:pt x="794" y="518"/>
                    <a:pt x="834" y="518"/>
                  </a:cubicBezTo>
                  <a:cubicBezTo>
                    <a:pt x="935" y="518"/>
                    <a:pt x="1038" y="510"/>
                    <a:pt x="1142" y="500"/>
                  </a:cubicBezTo>
                  <a:cubicBezTo>
                    <a:pt x="1286" y="480"/>
                    <a:pt x="1431" y="452"/>
                    <a:pt x="1561" y="406"/>
                  </a:cubicBezTo>
                  <a:cubicBezTo>
                    <a:pt x="1693" y="363"/>
                    <a:pt x="1810" y="304"/>
                    <a:pt x="1906" y="246"/>
                  </a:cubicBezTo>
                  <a:cubicBezTo>
                    <a:pt x="2000" y="183"/>
                    <a:pt x="2072" y="126"/>
                    <a:pt x="2113" y="76"/>
                  </a:cubicBezTo>
                  <a:cubicBezTo>
                    <a:pt x="2157" y="29"/>
                    <a:pt x="2180" y="1"/>
                    <a:pt x="2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7063150" y="2320475"/>
              <a:ext cx="134650" cy="63350"/>
            </a:xfrm>
            <a:custGeom>
              <a:avLst/>
              <a:gdLst/>
              <a:ahLst/>
              <a:cxnLst/>
              <a:rect l="l" t="t" r="r" b="b"/>
              <a:pathLst>
                <a:path w="5386" h="2534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4" y="102"/>
                    <a:pt x="53" y="274"/>
                  </a:cubicBezTo>
                  <a:cubicBezTo>
                    <a:pt x="78" y="358"/>
                    <a:pt x="114" y="462"/>
                    <a:pt x="171" y="572"/>
                  </a:cubicBezTo>
                  <a:cubicBezTo>
                    <a:pt x="227" y="680"/>
                    <a:pt x="293" y="811"/>
                    <a:pt x="387" y="932"/>
                  </a:cubicBezTo>
                  <a:cubicBezTo>
                    <a:pt x="474" y="1059"/>
                    <a:pt x="587" y="1184"/>
                    <a:pt x="712" y="1309"/>
                  </a:cubicBezTo>
                  <a:cubicBezTo>
                    <a:pt x="842" y="1428"/>
                    <a:pt x="983" y="1557"/>
                    <a:pt x="1142" y="1663"/>
                  </a:cubicBezTo>
                  <a:cubicBezTo>
                    <a:pt x="1303" y="1768"/>
                    <a:pt x="1468" y="1885"/>
                    <a:pt x="1655" y="1963"/>
                  </a:cubicBezTo>
                  <a:cubicBezTo>
                    <a:pt x="1833" y="2060"/>
                    <a:pt x="2024" y="2131"/>
                    <a:pt x="2215" y="2202"/>
                  </a:cubicBezTo>
                  <a:cubicBezTo>
                    <a:pt x="2407" y="2276"/>
                    <a:pt x="2604" y="2319"/>
                    <a:pt x="2797" y="2367"/>
                  </a:cubicBezTo>
                  <a:cubicBezTo>
                    <a:pt x="2988" y="2425"/>
                    <a:pt x="3185" y="2445"/>
                    <a:pt x="3371" y="2470"/>
                  </a:cubicBezTo>
                  <a:cubicBezTo>
                    <a:pt x="3744" y="2532"/>
                    <a:pt x="4096" y="2527"/>
                    <a:pt x="4395" y="2532"/>
                  </a:cubicBezTo>
                  <a:cubicBezTo>
                    <a:pt x="4416" y="2533"/>
                    <a:pt x="4437" y="2534"/>
                    <a:pt x="4457" y="2534"/>
                  </a:cubicBezTo>
                  <a:cubicBezTo>
                    <a:pt x="4583" y="2534"/>
                    <a:pt x="4700" y="2518"/>
                    <a:pt x="4804" y="2511"/>
                  </a:cubicBezTo>
                  <a:cubicBezTo>
                    <a:pt x="4925" y="2499"/>
                    <a:pt x="5029" y="2487"/>
                    <a:pt x="5115" y="2479"/>
                  </a:cubicBezTo>
                  <a:cubicBezTo>
                    <a:pt x="5288" y="2458"/>
                    <a:pt x="5385" y="2442"/>
                    <a:pt x="5385" y="2442"/>
                  </a:cubicBezTo>
                  <a:cubicBezTo>
                    <a:pt x="5385" y="2442"/>
                    <a:pt x="5287" y="2419"/>
                    <a:pt x="5117" y="2389"/>
                  </a:cubicBezTo>
                  <a:cubicBezTo>
                    <a:pt x="5032" y="2372"/>
                    <a:pt x="4929" y="2356"/>
                    <a:pt x="4810" y="2336"/>
                  </a:cubicBezTo>
                  <a:cubicBezTo>
                    <a:pt x="4692" y="2315"/>
                    <a:pt x="4558" y="2303"/>
                    <a:pt x="4416" y="2270"/>
                  </a:cubicBezTo>
                  <a:cubicBezTo>
                    <a:pt x="4271" y="2242"/>
                    <a:pt x="4116" y="2210"/>
                    <a:pt x="3952" y="2183"/>
                  </a:cubicBezTo>
                  <a:cubicBezTo>
                    <a:pt x="3787" y="2162"/>
                    <a:pt x="3618" y="2111"/>
                    <a:pt x="3442" y="2074"/>
                  </a:cubicBezTo>
                  <a:cubicBezTo>
                    <a:pt x="3266" y="2039"/>
                    <a:pt x="3085" y="1994"/>
                    <a:pt x="2905" y="1940"/>
                  </a:cubicBezTo>
                  <a:cubicBezTo>
                    <a:pt x="2730" y="1889"/>
                    <a:pt x="2544" y="1845"/>
                    <a:pt x="2369" y="1771"/>
                  </a:cubicBezTo>
                  <a:cubicBezTo>
                    <a:pt x="2189" y="1712"/>
                    <a:pt x="2012" y="1647"/>
                    <a:pt x="1845" y="1565"/>
                  </a:cubicBezTo>
                  <a:cubicBezTo>
                    <a:pt x="1675" y="1493"/>
                    <a:pt x="1515" y="1410"/>
                    <a:pt x="1361" y="1324"/>
                  </a:cubicBezTo>
                  <a:cubicBezTo>
                    <a:pt x="1207" y="1236"/>
                    <a:pt x="1066" y="1142"/>
                    <a:pt x="936" y="1050"/>
                  </a:cubicBezTo>
                  <a:cubicBezTo>
                    <a:pt x="810" y="952"/>
                    <a:pt x="688" y="859"/>
                    <a:pt x="587" y="760"/>
                  </a:cubicBezTo>
                  <a:cubicBezTo>
                    <a:pt x="481" y="666"/>
                    <a:pt x="396" y="565"/>
                    <a:pt x="318" y="478"/>
                  </a:cubicBezTo>
                  <a:cubicBezTo>
                    <a:pt x="245" y="388"/>
                    <a:pt x="181" y="307"/>
                    <a:pt x="134" y="235"/>
                  </a:cubicBezTo>
                  <a:cubicBezTo>
                    <a:pt x="41" y="9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7118000" y="1995600"/>
              <a:ext cx="161850" cy="11550"/>
            </a:xfrm>
            <a:custGeom>
              <a:avLst/>
              <a:gdLst/>
              <a:ahLst/>
              <a:cxnLst/>
              <a:rect l="l" t="t" r="r" b="b"/>
              <a:pathLst>
                <a:path w="6474" h="462" extrusionOk="0">
                  <a:moveTo>
                    <a:pt x="6473" y="1"/>
                  </a:moveTo>
                  <a:cubicBezTo>
                    <a:pt x="6473" y="1"/>
                    <a:pt x="6371" y="6"/>
                    <a:pt x="6192" y="25"/>
                  </a:cubicBezTo>
                  <a:cubicBezTo>
                    <a:pt x="6104" y="36"/>
                    <a:pt x="5998" y="45"/>
                    <a:pt x="5874" y="59"/>
                  </a:cubicBezTo>
                  <a:cubicBezTo>
                    <a:pt x="5749" y="65"/>
                    <a:pt x="5611" y="76"/>
                    <a:pt x="5459" y="89"/>
                  </a:cubicBezTo>
                  <a:cubicBezTo>
                    <a:pt x="5309" y="104"/>
                    <a:pt x="5144" y="108"/>
                    <a:pt x="4970" y="120"/>
                  </a:cubicBezTo>
                  <a:cubicBezTo>
                    <a:pt x="4799" y="136"/>
                    <a:pt x="4615" y="139"/>
                    <a:pt x="4427" y="149"/>
                  </a:cubicBezTo>
                  <a:cubicBezTo>
                    <a:pt x="4239" y="159"/>
                    <a:pt x="4043" y="158"/>
                    <a:pt x="3845" y="165"/>
                  </a:cubicBezTo>
                  <a:cubicBezTo>
                    <a:pt x="3646" y="173"/>
                    <a:pt x="3444" y="170"/>
                    <a:pt x="3242" y="171"/>
                  </a:cubicBezTo>
                  <a:cubicBezTo>
                    <a:pt x="3151" y="173"/>
                    <a:pt x="3060" y="173"/>
                    <a:pt x="2970" y="173"/>
                  </a:cubicBezTo>
                  <a:cubicBezTo>
                    <a:pt x="2658" y="173"/>
                    <a:pt x="2349" y="167"/>
                    <a:pt x="2055" y="161"/>
                  </a:cubicBezTo>
                  <a:cubicBezTo>
                    <a:pt x="1676" y="150"/>
                    <a:pt x="1322" y="139"/>
                    <a:pt x="1018" y="131"/>
                  </a:cubicBezTo>
                  <a:cubicBezTo>
                    <a:pt x="409" y="107"/>
                    <a:pt x="1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395" y="201"/>
                    <a:pt x="1001" y="295"/>
                  </a:cubicBezTo>
                  <a:cubicBezTo>
                    <a:pt x="1303" y="345"/>
                    <a:pt x="1659" y="385"/>
                    <a:pt x="2042" y="416"/>
                  </a:cubicBezTo>
                  <a:cubicBezTo>
                    <a:pt x="2424" y="447"/>
                    <a:pt x="2833" y="461"/>
                    <a:pt x="3242" y="461"/>
                  </a:cubicBezTo>
                  <a:cubicBezTo>
                    <a:pt x="3652" y="456"/>
                    <a:pt x="4061" y="443"/>
                    <a:pt x="4444" y="402"/>
                  </a:cubicBezTo>
                  <a:cubicBezTo>
                    <a:pt x="4635" y="386"/>
                    <a:pt x="4820" y="366"/>
                    <a:pt x="4995" y="338"/>
                  </a:cubicBezTo>
                  <a:cubicBezTo>
                    <a:pt x="5169" y="312"/>
                    <a:pt x="5333" y="291"/>
                    <a:pt x="5483" y="255"/>
                  </a:cubicBezTo>
                  <a:cubicBezTo>
                    <a:pt x="5786" y="198"/>
                    <a:pt x="6031" y="131"/>
                    <a:pt x="6205" y="81"/>
                  </a:cubicBezTo>
                  <a:cubicBezTo>
                    <a:pt x="6378" y="32"/>
                    <a:pt x="6473" y="1"/>
                    <a:pt x="64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7339275" y="2228625"/>
              <a:ext cx="105700" cy="26900"/>
            </a:xfrm>
            <a:custGeom>
              <a:avLst/>
              <a:gdLst/>
              <a:ahLst/>
              <a:cxnLst/>
              <a:rect l="l" t="t" r="r" b="b"/>
              <a:pathLst>
                <a:path w="4228" h="1076" extrusionOk="0">
                  <a:moveTo>
                    <a:pt x="3697" y="1"/>
                  </a:moveTo>
                  <a:cubicBezTo>
                    <a:pt x="3646" y="1"/>
                    <a:pt x="3592" y="2"/>
                    <a:pt x="3536" y="3"/>
                  </a:cubicBezTo>
                  <a:cubicBezTo>
                    <a:pt x="3328" y="14"/>
                    <a:pt x="3086" y="34"/>
                    <a:pt x="2831" y="76"/>
                  </a:cubicBezTo>
                  <a:cubicBezTo>
                    <a:pt x="2575" y="115"/>
                    <a:pt x="2306" y="177"/>
                    <a:pt x="2038" y="244"/>
                  </a:cubicBezTo>
                  <a:cubicBezTo>
                    <a:pt x="1772" y="319"/>
                    <a:pt x="1507" y="397"/>
                    <a:pt x="1265" y="487"/>
                  </a:cubicBezTo>
                  <a:cubicBezTo>
                    <a:pt x="1021" y="574"/>
                    <a:pt x="799" y="668"/>
                    <a:pt x="611" y="754"/>
                  </a:cubicBezTo>
                  <a:cubicBezTo>
                    <a:pt x="423" y="840"/>
                    <a:pt x="273" y="923"/>
                    <a:pt x="166" y="980"/>
                  </a:cubicBezTo>
                  <a:cubicBezTo>
                    <a:pt x="59" y="1036"/>
                    <a:pt x="0" y="1075"/>
                    <a:pt x="0" y="1075"/>
                  </a:cubicBezTo>
                  <a:cubicBezTo>
                    <a:pt x="0" y="1075"/>
                    <a:pt x="68" y="1060"/>
                    <a:pt x="186" y="1031"/>
                  </a:cubicBezTo>
                  <a:cubicBezTo>
                    <a:pt x="301" y="1003"/>
                    <a:pt x="468" y="961"/>
                    <a:pt x="668" y="910"/>
                  </a:cubicBezTo>
                  <a:cubicBezTo>
                    <a:pt x="1061" y="805"/>
                    <a:pt x="1585" y="666"/>
                    <a:pt x="2111" y="525"/>
                  </a:cubicBezTo>
                  <a:cubicBezTo>
                    <a:pt x="2373" y="453"/>
                    <a:pt x="2635" y="389"/>
                    <a:pt x="2881" y="328"/>
                  </a:cubicBezTo>
                  <a:cubicBezTo>
                    <a:pt x="3128" y="268"/>
                    <a:pt x="3358" y="216"/>
                    <a:pt x="3558" y="170"/>
                  </a:cubicBezTo>
                  <a:cubicBezTo>
                    <a:pt x="3758" y="131"/>
                    <a:pt x="3924" y="87"/>
                    <a:pt x="4041" y="71"/>
                  </a:cubicBezTo>
                  <a:cubicBezTo>
                    <a:pt x="4159" y="49"/>
                    <a:pt x="4228" y="33"/>
                    <a:pt x="4228" y="33"/>
                  </a:cubicBezTo>
                  <a:cubicBezTo>
                    <a:pt x="4228" y="33"/>
                    <a:pt x="4022" y="1"/>
                    <a:pt x="3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7611550" y="1680975"/>
              <a:ext cx="53900" cy="48325"/>
            </a:xfrm>
            <a:custGeom>
              <a:avLst/>
              <a:gdLst/>
              <a:ahLst/>
              <a:cxnLst/>
              <a:rect l="l" t="t" r="r" b="b"/>
              <a:pathLst>
                <a:path w="2156" h="1933" extrusionOk="0">
                  <a:moveTo>
                    <a:pt x="2155" y="0"/>
                  </a:moveTo>
                  <a:cubicBezTo>
                    <a:pt x="2155" y="0"/>
                    <a:pt x="2108" y="6"/>
                    <a:pt x="2027" y="20"/>
                  </a:cubicBezTo>
                  <a:cubicBezTo>
                    <a:pt x="1945" y="38"/>
                    <a:pt x="1825" y="57"/>
                    <a:pt x="1691" y="106"/>
                  </a:cubicBezTo>
                  <a:cubicBezTo>
                    <a:pt x="1624" y="132"/>
                    <a:pt x="1546" y="152"/>
                    <a:pt x="1475" y="188"/>
                  </a:cubicBezTo>
                  <a:cubicBezTo>
                    <a:pt x="1401" y="225"/>
                    <a:pt x="1320" y="260"/>
                    <a:pt x="1241" y="305"/>
                  </a:cubicBezTo>
                  <a:cubicBezTo>
                    <a:pt x="1084" y="394"/>
                    <a:pt x="925" y="507"/>
                    <a:pt x="778" y="632"/>
                  </a:cubicBezTo>
                  <a:cubicBezTo>
                    <a:pt x="635" y="763"/>
                    <a:pt x="497" y="900"/>
                    <a:pt x="394" y="1050"/>
                  </a:cubicBezTo>
                  <a:cubicBezTo>
                    <a:pt x="283" y="1194"/>
                    <a:pt x="200" y="1342"/>
                    <a:pt x="140" y="1475"/>
                  </a:cubicBezTo>
                  <a:cubicBezTo>
                    <a:pt x="18" y="1738"/>
                    <a:pt x="0" y="1933"/>
                    <a:pt x="0" y="1933"/>
                  </a:cubicBezTo>
                  <a:cubicBezTo>
                    <a:pt x="0" y="1933"/>
                    <a:pt x="108" y="1773"/>
                    <a:pt x="281" y="1562"/>
                  </a:cubicBezTo>
                  <a:cubicBezTo>
                    <a:pt x="368" y="1456"/>
                    <a:pt x="470" y="1335"/>
                    <a:pt x="588" y="1214"/>
                  </a:cubicBezTo>
                  <a:cubicBezTo>
                    <a:pt x="643" y="1151"/>
                    <a:pt x="709" y="1093"/>
                    <a:pt x="771" y="1032"/>
                  </a:cubicBezTo>
                  <a:cubicBezTo>
                    <a:pt x="831" y="967"/>
                    <a:pt x="901" y="912"/>
                    <a:pt x="967" y="852"/>
                  </a:cubicBezTo>
                  <a:cubicBezTo>
                    <a:pt x="1100" y="731"/>
                    <a:pt x="1245" y="625"/>
                    <a:pt x="1379" y="521"/>
                  </a:cubicBezTo>
                  <a:cubicBezTo>
                    <a:pt x="1448" y="473"/>
                    <a:pt x="1515" y="426"/>
                    <a:pt x="1578" y="380"/>
                  </a:cubicBezTo>
                  <a:cubicBezTo>
                    <a:pt x="1642" y="333"/>
                    <a:pt x="1706" y="298"/>
                    <a:pt x="1763" y="258"/>
                  </a:cubicBezTo>
                  <a:cubicBezTo>
                    <a:pt x="1877" y="179"/>
                    <a:pt x="1978" y="121"/>
                    <a:pt x="2047" y="74"/>
                  </a:cubicBezTo>
                  <a:cubicBezTo>
                    <a:pt x="2115" y="30"/>
                    <a:pt x="2155" y="0"/>
                    <a:pt x="2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116950" y="1254600"/>
              <a:ext cx="34850" cy="195550"/>
            </a:xfrm>
            <a:custGeom>
              <a:avLst/>
              <a:gdLst/>
              <a:ahLst/>
              <a:cxnLst/>
              <a:rect l="l" t="t" r="r" b="b"/>
              <a:pathLst>
                <a:path w="1394" h="7822" extrusionOk="0">
                  <a:moveTo>
                    <a:pt x="1393" y="1"/>
                  </a:moveTo>
                  <a:cubicBezTo>
                    <a:pt x="1393" y="1"/>
                    <a:pt x="1324" y="107"/>
                    <a:pt x="1200" y="292"/>
                  </a:cubicBezTo>
                  <a:cubicBezTo>
                    <a:pt x="1142" y="386"/>
                    <a:pt x="1062" y="495"/>
                    <a:pt x="993" y="635"/>
                  </a:cubicBezTo>
                  <a:cubicBezTo>
                    <a:pt x="921" y="772"/>
                    <a:pt x="831" y="925"/>
                    <a:pt x="751" y="1101"/>
                  </a:cubicBezTo>
                  <a:cubicBezTo>
                    <a:pt x="679" y="1279"/>
                    <a:pt x="592" y="1469"/>
                    <a:pt x="514" y="1675"/>
                  </a:cubicBezTo>
                  <a:cubicBezTo>
                    <a:pt x="447" y="1885"/>
                    <a:pt x="355" y="2100"/>
                    <a:pt x="304" y="2335"/>
                  </a:cubicBezTo>
                  <a:cubicBezTo>
                    <a:pt x="244" y="2568"/>
                    <a:pt x="182" y="2807"/>
                    <a:pt x="143" y="3058"/>
                  </a:cubicBezTo>
                  <a:cubicBezTo>
                    <a:pt x="92" y="3307"/>
                    <a:pt x="71" y="3562"/>
                    <a:pt x="40" y="3817"/>
                  </a:cubicBezTo>
                  <a:cubicBezTo>
                    <a:pt x="25" y="4074"/>
                    <a:pt x="2" y="4329"/>
                    <a:pt x="8" y="4583"/>
                  </a:cubicBezTo>
                  <a:cubicBezTo>
                    <a:pt x="1" y="4834"/>
                    <a:pt x="17" y="5082"/>
                    <a:pt x="33" y="5323"/>
                  </a:cubicBezTo>
                  <a:cubicBezTo>
                    <a:pt x="48" y="5563"/>
                    <a:pt x="80" y="5793"/>
                    <a:pt x="114" y="6009"/>
                  </a:cubicBezTo>
                  <a:cubicBezTo>
                    <a:pt x="149" y="6225"/>
                    <a:pt x="185" y="6430"/>
                    <a:pt x="230" y="6617"/>
                  </a:cubicBezTo>
                  <a:cubicBezTo>
                    <a:pt x="310" y="6993"/>
                    <a:pt x="424" y="7293"/>
                    <a:pt x="498" y="7501"/>
                  </a:cubicBezTo>
                  <a:cubicBezTo>
                    <a:pt x="580" y="7708"/>
                    <a:pt x="633" y="7822"/>
                    <a:pt x="633" y="7822"/>
                  </a:cubicBezTo>
                  <a:cubicBezTo>
                    <a:pt x="633" y="7822"/>
                    <a:pt x="604" y="7699"/>
                    <a:pt x="547" y="7485"/>
                  </a:cubicBezTo>
                  <a:cubicBezTo>
                    <a:pt x="498" y="7270"/>
                    <a:pt x="440" y="6960"/>
                    <a:pt x="389" y="6586"/>
                  </a:cubicBezTo>
                  <a:cubicBezTo>
                    <a:pt x="327" y="6214"/>
                    <a:pt x="304" y="5775"/>
                    <a:pt x="286" y="5308"/>
                  </a:cubicBezTo>
                  <a:cubicBezTo>
                    <a:pt x="277" y="5073"/>
                    <a:pt x="279" y="4831"/>
                    <a:pt x="286" y="4585"/>
                  </a:cubicBezTo>
                  <a:cubicBezTo>
                    <a:pt x="284" y="4338"/>
                    <a:pt x="311" y="4090"/>
                    <a:pt x="327" y="3841"/>
                  </a:cubicBezTo>
                  <a:cubicBezTo>
                    <a:pt x="357" y="3593"/>
                    <a:pt x="373" y="3345"/>
                    <a:pt x="418" y="3103"/>
                  </a:cubicBezTo>
                  <a:cubicBezTo>
                    <a:pt x="453" y="2860"/>
                    <a:pt x="499" y="2623"/>
                    <a:pt x="551" y="2395"/>
                  </a:cubicBezTo>
                  <a:cubicBezTo>
                    <a:pt x="594" y="2165"/>
                    <a:pt x="666" y="1948"/>
                    <a:pt x="714" y="1738"/>
                  </a:cubicBezTo>
                  <a:cubicBezTo>
                    <a:pt x="773" y="1532"/>
                    <a:pt x="843" y="1341"/>
                    <a:pt x="901" y="1161"/>
                  </a:cubicBezTo>
                  <a:cubicBezTo>
                    <a:pt x="969" y="986"/>
                    <a:pt x="1031" y="825"/>
                    <a:pt x="1086" y="683"/>
                  </a:cubicBezTo>
                  <a:cubicBezTo>
                    <a:pt x="1137" y="538"/>
                    <a:pt x="1204" y="420"/>
                    <a:pt x="1250" y="319"/>
                  </a:cubicBezTo>
                  <a:cubicBezTo>
                    <a:pt x="1341" y="118"/>
                    <a:pt x="1393" y="1"/>
                    <a:pt x="1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7328425" y="1645175"/>
              <a:ext cx="58650" cy="101800"/>
            </a:xfrm>
            <a:custGeom>
              <a:avLst/>
              <a:gdLst/>
              <a:ahLst/>
              <a:cxnLst/>
              <a:rect l="l" t="t" r="r" b="b"/>
              <a:pathLst>
                <a:path w="2346" h="4072" extrusionOk="0">
                  <a:moveTo>
                    <a:pt x="3" y="1"/>
                  </a:moveTo>
                  <a:lnTo>
                    <a:pt x="3" y="177"/>
                  </a:lnTo>
                  <a:lnTo>
                    <a:pt x="1" y="4071"/>
                  </a:lnTo>
                  <a:lnTo>
                    <a:pt x="358" y="345"/>
                  </a:lnTo>
                  <a:lnTo>
                    <a:pt x="2345" y="18"/>
                  </a:lnTo>
                  <a:lnTo>
                    <a:pt x="175" y="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217800" y="1644500"/>
              <a:ext cx="31600" cy="101800"/>
            </a:xfrm>
            <a:custGeom>
              <a:avLst/>
              <a:gdLst/>
              <a:ahLst/>
              <a:cxnLst/>
              <a:rect l="l" t="t" r="r" b="b"/>
              <a:pathLst>
                <a:path w="1264" h="4072" extrusionOk="0">
                  <a:moveTo>
                    <a:pt x="4" y="1"/>
                  </a:moveTo>
                  <a:lnTo>
                    <a:pt x="4" y="177"/>
                  </a:lnTo>
                  <a:lnTo>
                    <a:pt x="1" y="4071"/>
                  </a:lnTo>
                  <a:lnTo>
                    <a:pt x="361" y="321"/>
                  </a:lnTo>
                  <a:lnTo>
                    <a:pt x="1263" y="18"/>
                  </a:lnTo>
                  <a:lnTo>
                    <a:pt x="159" y="5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254300" y="1644500"/>
              <a:ext cx="31550" cy="101800"/>
            </a:xfrm>
            <a:custGeom>
              <a:avLst/>
              <a:gdLst/>
              <a:ahLst/>
              <a:cxnLst/>
              <a:rect l="l" t="t" r="r" b="b"/>
              <a:pathLst>
                <a:path w="1262" h="4072" extrusionOk="0">
                  <a:moveTo>
                    <a:pt x="5" y="1"/>
                  </a:moveTo>
                  <a:lnTo>
                    <a:pt x="5" y="177"/>
                  </a:lnTo>
                  <a:lnTo>
                    <a:pt x="1" y="4071"/>
                  </a:lnTo>
                  <a:lnTo>
                    <a:pt x="360" y="321"/>
                  </a:lnTo>
                  <a:lnTo>
                    <a:pt x="1262" y="18"/>
                  </a:lnTo>
                  <a:lnTo>
                    <a:pt x="159" y="5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288650" y="1645025"/>
              <a:ext cx="31850" cy="31775"/>
            </a:xfrm>
            <a:custGeom>
              <a:avLst/>
              <a:gdLst/>
              <a:ahLst/>
              <a:cxnLst/>
              <a:rect l="l" t="t" r="r" b="b"/>
              <a:pathLst>
                <a:path w="1274" h="1271" extrusionOk="0">
                  <a:moveTo>
                    <a:pt x="658" y="0"/>
                  </a:moveTo>
                  <a:cubicBezTo>
                    <a:pt x="592" y="0"/>
                    <a:pt x="521" y="9"/>
                    <a:pt x="457" y="32"/>
                  </a:cubicBezTo>
                  <a:cubicBezTo>
                    <a:pt x="360" y="66"/>
                    <a:pt x="270" y="120"/>
                    <a:pt x="195" y="191"/>
                  </a:cubicBezTo>
                  <a:cubicBezTo>
                    <a:pt x="123" y="267"/>
                    <a:pt x="67" y="356"/>
                    <a:pt x="35" y="453"/>
                  </a:cubicBezTo>
                  <a:cubicBezTo>
                    <a:pt x="16" y="501"/>
                    <a:pt x="8" y="549"/>
                    <a:pt x="3" y="604"/>
                  </a:cubicBezTo>
                  <a:cubicBezTo>
                    <a:pt x="0" y="635"/>
                    <a:pt x="3" y="649"/>
                    <a:pt x="2" y="670"/>
                  </a:cubicBezTo>
                  <a:cubicBezTo>
                    <a:pt x="0" y="700"/>
                    <a:pt x="4" y="720"/>
                    <a:pt x="7" y="745"/>
                  </a:cubicBezTo>
                  <a:cubicBezTo>
                    <a:pt x="30" y="935"/>
                    <a:pt x="143" y="1088"/>
                    <a:pt x="259" y="1168"/>
                  </a:cubicBezTo>
                  <a:cubicBezTo>
                    <a:pt x="378" y="1252"/>
                    <a:pt x="497" y="1270"/>
                    <a:pt x="574" y="1270"/>
                  </a:cubicBezTo>
                  <a:cubicBezTo>
                    <a:pt x="648" y="1269"/>
                    <a:pt x="685" y="1255"/>
                    <a:pt x="692" y="1254"/>
                  </a:cubicBezTo>
                  <a:lnTo>
                    <a:pt x="692" y="1254"/>
                  </a:lnTo>
                  <a:cubicBezTo>
                    <a:pt x="693" y="1254"/>
                    <a:pt x="693" y="1254"/>
                    <a:pt x="693" y="1254"/>
                  </a:cubicBezTo>
                  <a:cubicBezTo>
                    <a:pt x="693" y="1254"/>
                    <a:pt x="693" y="1254"/>
                    <a:pt x="692" y="1254"/>
                  </a:cubicBezTo>
                  <a:cubicBezTo>
                    <a:pt x="692" y="1254"/>
                    <a:pt x="692" y="1254"/>
                    <a:pt x="692" y="1254"/>
                  </a:cubicBezTo>
                  <a:lnTo>
                    <a:pt x="692" y="1254"/>
                  </a:lnTo>
                  <a:cubicBezTo>
                    <a:pt x="685" y="1252"/>
                    <a:pt x="642" y="1241"/>
                    <a:pt x="586" y="1215"/>
                  </a:cubicBezTo>
                  <a:cubicBezTo>
                    <a:pt x="521" y="1185"/>
                    <a:pt x="438" y="1134"/>
                    <a:pt x="371" y="1048"/>
                  </a:cubicBezTo>
                  <a:cubicBezTo>
                    <a:pt x="304" y="964"/>
                    <a:pt x="257" y="847"/>
                    <a:pt x="258" y="727"/>
                  </a:cubicBezTo>
                  <a:cubicBezTo>
                    <a:pt x="259" y="713"/>
                    <a:pt x="258" y="693"/>
                    <a:pt x="259" y="685"/>
                  </a:cubicBezTo>
                  <a:cubicBezTo>
                    <a:pt x="264" y="668"/>
                    <a:pt x="264" y="639"/>
                    <a:pt x="269" y="631"/>
                  </a:cubicBezTo>
                  <a:cubicBezTo>
                    <a:pt x="276" y="608"/>
                    <a:pt x="284" y="576"/>
                    <a:pt x="296" y="547"/>
                  </a:cubicBezTo>
                  <a:cubicBezTo>
                    <a:pt x="317" y="490"/>
                    <a:pt x="352" y="437"/>
                    <a:pt x="398" y="395"/>
                  </a:cubicBezTo>
                  <a:cubicBezTo>
                    <a:pt x="441" y="349"/>
                    <a:pt x="493" y="314"/>
                    <a:pt x="551" y="292"/>
                  </a:cubicBezTo>
                  <a:cubicBezTo>
                    <a:pt x="606" y="272"/>
                    <a:pt x="661" y="257"/>
                    <a:pt x="726" y="257"/>
                  </a:cubicBezTo>
                  <a:cubicBezTo>
                    <a:pt x="728" y="257"/>
                    <a:pt x="731" y="257"/>
                    <a:pt x="734" y="257"/>
                  </a:cubicBezTo>
                  <a:cubicBezTo>
                    <a:pt x="735" y="257"/>
                    <a:pt x="737" y="257"/>
                    <a:pt x="738" y="257"/>
                  </a:cubicBezTo>
                  <a:cubicBezTo>
                    <a:pt x="851" y="257"/>
                    <a:pt x="970" y="303"/>
                    <a:pt x="1050" y="369"/>
                  </a:cubicBezTo>
                  <a:cubicBezTo>
                    <a:pt x="1135" y="437"/>
                    <a:pt x="1189" y="520"/>
                    <a:pt x="1218" y="584"/>
                  </a:cubicBezTo>
                  <a:cubicBezTo>
                    <a:pt x="1246" y="650"/>
                    <a:pt x="1257" y="692"/>
                    <a:pt x="1257" y="692"/>
                  </a:cubicBezTo>
                  <a:cubicBezTo>
                    <a:pt x="1257" y="692"/>
                    <a:pt x="1271" y="651"/>
                    <a:pt x="1273" y="572"/>
                  </a:cubicBezTo>
                  <a:cubicBezTo>
                    <a:pt x="1273" y="497"/>
                    <a:pt x="1256" y="376"/>
                    <a:pt x="1171" y="258"/>
                  </a:cubicBezTo>
                  <a:cubicBezTo>
                    <a:pt x="1091" y="141"/>
                    <a:pt x="943" y="30"/>
                    <a:pt x="746" y="5"/>
                  </a:cubicBezTo>
                  <a:cubicBezTo>
                    <a:pt x="718" y="2"/>
                    <a:pt x="689" y="0"/>
                    <a:pt x="6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7288600" y="1680575"/>
              <a:ext cx="31900" cy="31775"/>
            </a:xfrm>
            <a:custGeom>
              <a:avLst/>
              <a:gdLst/>
              <a:ahLst/>
              <a:cxnLst/>
              <a:rect l="l" t="t" r="r" b="b"/>
              <a:pathLst>
                <a:path w="1276" h="1271" extrusionOk="0">
                  <a:moveTo>
                    <a:pt x="658" y="0"/>
                  </a:moveTo>
                  <a:cubicBezTo>
                    <a:pt x="591" y="0"/>
                    <a:pt x="521" y="9"/>
                    <a:pt x="456" y="32"/>
                  </a:cubicBezTo>
                  <a:cubicBezTo>
                    <a:pt x="361" y="66"/>
                    <a:pt x="271" y="120"/>
                    <a:pt x="194" y="191"/>
                  </a:cubicBezTo>
                  <a:cubicBezTo>
                    <a:pt x="123" y="267"/>
                    <a:pt x="67" y="356"/>
                    <a:pt x="36" y="453"/>
                  </a:cubicBezTo>
                  <a:cubicBezTo>
                    <a:pt x="17" y="502"/>
                    <a:pt x="8" y="549"/>
                    <a:pt x="5" y="605"/>
                  </a:cubicBezTo>
                  <a:cubicBezTo>
                    <a:pt x="2" y="634"/>
                    <a:pt x="5" y="648"/>
                    <a:pt x="4" y="670"/>
                  </a:cubicBezTo>
                  <a:cubicBezTo>
                    <a:pt x="1" y="700"/>
                    <a:pt x="6" y="720"/>
                    <a:pt x="8" y="746"/>
                  </a:cubicBezTo>
                  <a:cubicBezTo>
                    <a:pt x="32" y="935"/>
                    <a:pt x="145" y="1088"/>
                    <a:pt x="261" y="1169"/>
                  </a:cubicBezTo>
                  <a:cubicBezTo>
                    <a:pt x="380" y="1252"/>
                    <a:pt x="499" y="1271"/>
                    <a:pt x="576" y="1271"/>
                  </a:cubicBezTo>
                  <a:cubicBezTo>
                    <a:pt x="650" y="1269"/>
                    <a:pt x="687" y="1255"/>
                    <a:pt x="694" y="1254"/>
                  </a:cubicBezTo>
                  <a:lnTo>
                    <a:pt x="694" y="1254"/>
                  </a:lnTo>
                  <a:cubicBezTo>
                    <a:pt x="695" y="1254"/>
                    <a:pt x="695" y="1254"/>
                    <a:pt x="695" y="1254"/>
                  </a:cubicBezTo>
                  <a:cubicBezTo>
                    <a:pt x="695" y="1254"/>
                    <a:pt x="695" y="1254"/>
                    <a:pt x="694" y="1254"/>
                  </a:cubicBezTo>
                  <a:cubicBezTo>
                    <a:pt x="694" y="1254"/>
                    <a:pt x="694" y="1254"/>
                    <a:pt x="694" y="1254"/>
                  </a:cubicBezTo>
                  <a:lnTo>
                    <a:pt x="694" y="1254"/>
                  </a:lnTo>
                  <a:cubicBezTo>
                    <a:pt x="687" y="1252"/>
                    <a:pt x="644" y="1241"/>
                    <a:pt x="588" y="1216"/>
                  </a:cubicBezTo>
                  <a:cubicBezTo>
                    <a:pt x="523" y="1185"/>
                    <a:pt x="440" y="1134"/>
                    <a:pt x="373" y="1048"/>
                  </a:cubicBezTo>
                  <a:cubicBezTo>
                    <a:pt x="306" y="963"/>
                    <a:pt x="259" y="848"/>
                    <a:pt x="260" y="727"/>
                  </a:cubicBezTo>
                  <a:cubicBezTo>
                    <a:pt x="261" y="713"/>
                    <a:pt x="260" y="693"/>
                    <a:pt x="261" y="685"/>
                  </a:cubicBezTo>
                  <a:cubicBezTo>
                    <a:pt x="266" y="668"/>
                    <a:pt x="266" y="639"/>
                    <a:pt x="271" y="631"/>
                  </a:cubicBezTo>
                  <a:cubicBezTo>
                    <a:pt x="278" y="607"/>
                    <a:pt x="286" y="576"/>
                    <a:pt x="298" y="547"/>
                  </a:cubicBezTo>
                  <a:cubicBezTo>
                    <a:pt x="319" y="490"/>
                    <a:pt x="354" y="437"/>
                    <a:pt x="400" y="395"/>
                  </a:cubicBezTo>
                  <a:cubicBezTo>
                    <a:pt x="443" y="349"/>
                    <a:pt x="495" y="314"/>
                    <a:pt x="553" y="292"/>
                  </a:cubicBezTo>
                  <a:cubicBezTo>
                    <a:pt x="608" y="272"/>
                    <a:pt x="663" y="257"/>
                    <a:pt x="728" y="257"/>
                  </a:cubicBezTo>
                  <a:cubicBezTo>
                    <a:pt x="730" y="257"/>
                    <a:pt x="733" y="257"/>
                    <a:pt x="736" y="257"/>
                  </a:cubicBezTo>
                  <a:cubicBezTo>
                    <a:pt x="737" y="257"/>
                    <a:pt x="739" y="257"/>
                    <a:pt x="740" y="257"/>
                  </a:cubicBezTo>
                  <a:cubicBezTo>
                    <a:pt x="853" y="257"/>
                    <a:pt x="972" y="303"/>
                    <a:pt x="1052" y="370"/>
                  </a:cubicBezTo>
                  <a:cubicBezTo>
                    <a:pt x="1137" y="437"/>
                    <a:pt x="1191" y="520"/>
                    <a:pt x="1220" y="584"/>
                  </a:cubicBezTo>
                  <a:cubicBezTo>
                    <a:pt x="1248" y="649"/>
                    <a:pt x="1259" y="692"/>
                    <a:pt x="1259" y="692"/>
                  </a:cubicBezTo>
                  <a:cubicBezTo>
                    <a:pt x="1259" y="692"/>
                    <a:pt x="1273" y="652"/>
                    <a:pt x="1275" y="572"/>
                  </a:cubicBezTo>
                  <a:cubicBezTo>
                    <a:pt x="1275" y="497"/>
                    <a:pt x="1258" y="376"/>
                    <a:pt x="1173" y="258"/>
                  </a:cubicBezTo>
                  <a:cubicBezTo>
                    <a:pt x="1091" y="140"/>
                    <a:pt x="944" y="28"/>
                    <a:pt x="745" y="6"/>
                  </a:cubicBezTo>
                  <a:cubicBezTo>
                    <a:pt x="717" y="2"/>
                    <a:pt x="688" y="0"/>
                    <a:pt x="6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7288650" y="1716050"/>
              <a:ext cx="31800" cy="31750"/>
            </a:xfrm>
            <a:custGeom>
              <a:avLst/>
              <a:gdLst/>
              <a:ahLst/>
              <a:cxnLst/>
              <a:rect l="l" t="t" r="r" b="b"/>
              <a:pathLst>
                <a:path w="1272" h="1270" extrusionOk="0">
                  <a:moveTo>
                    <a:pt x="656" y="1"/>
                  </a:moveTo>
                  <a:cubicBezTo>
                    <a:pt x="589" y="1"/>
                    <a:pt x="519" y="10"/>
                    <a:pt x="454" y="33"/>
                  </a:cubicBezTo>
                  <a:cubicBezTo>
                    <a:pt x="359" y="66"/>
                    <a:pt x="269" y="120"/>
                    <a:pt x="192" y="193"/>
                  </a:cubicBezTo>
                  <a:cubicBezTo>
                    <a:pt x="121" y="268"/>
                    <a:pt x="65" y="357"/>
                    <a:pt x="34" y="455"/>
                  </a:cubicBezTo>
                  <a:cubicBezTo>
                    <a:pt x="15" y="503"/>
                    <a:pt x="7" y="550"/>
                    <a:pt x="3" y="605"/>
                  </a:cubicBezTo>
                  <a:cubicBezTo>
                    <a:pt x="0" y="636"/>
                    <a:pt x="3" y="649"/>
                    <a:pt x="2" y="671"/>
                  </a:cubicBezTo>
                  <a:cubicBezTo>
                    <a:pt x="0" y="700"/>
                    <a:pt x="4" y="720"/>
                    <a:pt x="7" y="746"/>
                  </a:cubicBezTo>
                  <a:cubicBezTo>
                    <a:pt x="30" y="935"/>
                    <a:pt x="143" y="1088"/>
                    <a:pt x="259" y="1168"/>
                  </a:cubicBezTo>
                  <a:cubicBezTo>
                    <a:pt x="378" y="1251"/>
                    <a:pt x="497" y="1270"/>
                    <a:pt x="574" y="1270"/>
                  </a:cubicBezTo>
                  <a:cubicBezTo>
                    <a:pt x="648" y="1268"/>
                    <a:pt x="685" y="1254"/>
                    <a:pt x="692" y="1253"/>
                  </a:cubicBezTo>
                  <a:lnTo>
                    <a:pt x="692" y="1253"/>
                  </a:lnTo>
                  <a:cubicBezTo>
                    <a:pt x="693" y="1253"/>
                    <a:pt x="693" y="1254"/>
                    <a:pt x="693" y="1254"/>
                  </a:cubicBezTo>
                  <a:cubicBezTo>
                    <a:pt x="693" y="1253"/>
                    <a:pt x="693" y="1253"/>
                    <a:pt x="692" y="1253"/>
                  </a:cubicBezTo>
                  <a:cubicBezTo>
                    <a:pt x="692" y="1253"/>
                    <a:pt x="692" y="1253"/>
                    <a:pt x="692" y="1253"/>
                  </a:cubicBezTo>
                  <a:lnTo>
                    <a:pt x="692" y="1253"/>
                  </a:lnTo>
                  <a:cubicBezTo>
                    <a:pt x="685" y="1251"/>
                    <a:pt x="642" y="1240"/>
                    <a:pt x="586" y="1215"/>
                  </a:cubicBezTo>
                  <a:cubicBezTo>
                    <a:pt x="521" y="1184"/>
                    <a:pt x="438" y="1133"/>
                    <a:pt x="371" y="1047"/>
                  </a:cubicBezTo>
                  <a:cubicBezTo>
                    <a:pt x="304" y="962"/>
                    <a:pt x="257" y="847"/>
                    <a:pt x="258" y="726"/>
                  </a:cubicBezTo>
                  <a:cubicBezTo>
                    <a:pt x="259" y="712"/>
                    <a:pt x="258" y="692"/>
                    <a:pt x="259" y="684"/>
                  </a:cubicBezTo>
                  <a:cubicBezTo>
                    <a:pt x="262" y="669"/>
                    <a:pt x="262" y="643"/>
                    <a:pt x="266" y="632"/>
                  </a:cubicBezTo>
                  <a:cubicBezTo>
                    <a:pt x="273" y="609"/>
                    <a:pt x="282" y="577"/>
                    <a:pt x="293" y="549"/>
                  </a:cubicBezTo>
                  <a:cubicBezTo>
                    <a:pt x="316" y="491"/>
                    <a:pt x="351" y="437"/>
                    <a:pt x="396" y="395"/>
                  </a:cubicBezTo>
                  <a:cubicBezTo>
                    <a:pt x="439" y="350"/>
                    <a:pt x="492" y="315"/>
                    <a:pt x="548" y="293"/>
                  </a:cubicBezTo>
                  <a:cubicBezTo>
                    <a:pt x="605" y="274"/>
                    <a:pt x="658" y="257"/>
                    <a:pt x="725" y="257"/>
                  </a:cubicBezTo>
                  <a:cubicBezTo>
                    <a:pt x="727" y="257"/>
                    <a:pt x="730" y="257"/>
                    <a:pt x="732" y="257"/>
                  </a:cubicBezTo>
                  <a:cubicBezTo>
                    <a:pt x="734" y="257"/>
                    <a:pt x="735" y="257"/>
                    <a:pt x="737" y="257"/>
                  </a:cubicBezTo>
                  <a:cubicBezTo>
                    <a:pt x="850" y="257"/>
                    <a:pt x="968" y="304"/>
                    <a:pt x="1049" y="370"/>
                  </a:cubicBezTo>
                  <a:cubicBezTo>
                    <a:pt x="1132" y="437"/>
                    <a:pt x="1186" y="522"/>
                    <a:pt x="1217" y="585"/>
                  </a:cubicBezTo>
                  <a:cubicBezTo>
                    <a:pt x="1245" y="651"/>
                    <a:pt x="1256" y="692"/>
                    <a:pt x="1256" y="692"/>
                  </a:cubicBezTo>
                  <a:cubicBezTo>
                    <a:pt x="1256" y="692"/>
                    <a:pt x="1269" y="652"/>
                    <a:pt x="1272" y="573"/>
                  </a:cubicBezTo>
                  <a:cubicBezTo>
                    <a:pt x="1272" y="498"/>
                    <a:pt x="1253" y="377"/>
                    <a:pt x="1170" y="260"/>
                  </a:cubicBezTo>
                  <a:cubicBezTo>
                    <a:pt x="1089" y="142"/>
                    <a:pt x="942" y="32"/>
                    <a:pt x="743" y="6"/>
                  </a:cubicBezTo>
                  <a:cubicBezTo>
                    <a:pt x="715" y="3"/>
                    <a:pt x="686" y="1"/>
                    <a:pt x="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220650" y="1650825"/>
              <a:ext cx="177575" cy="109975"/>
            </a:xfrm>
            <a:custGeom>
              <a:avLst/>
              <a:gdLst/>
              <a:ahLst/>
              <a:cxnLst/>
              <a:rect l="l" t="t" r="r" b="b"/>
              <a:pathLst>
                <a:path w="7103" h="4399" extrusionOk="0">
                  <a:moveTo>
                    <a:pt x="7035" y="0"/>
                  </a:moveTo>
                  <a:cubicBezTo>
                    <a:pt x="7035" y="0"/>
                    <a:pt x="7019" y="701"/>
                    <a:pt x="6995" y="1754"/>
                  </a:cubicBezTo>
                  <a:cubicBezTo>
                    <a:pt x="6988" y="2281"/>
                    <a:pt x="6981" y="2894"/>
                    <a:pt x="6973" y="3552"/>
                  </a:cubicBezTo>
                  <a:cubicBezTo>
                    <a:pt x="6972" y="3715"/>
                    <a:pt x="6975" y="3889"/>
                    <a:pt x="6968" y="4047"/>
                  </a:cubicBezTo>
                  <a:cubicBezTo>
                    <a:pt x="6952" y="4167"/>
                    <a:pt x="6845" y="4262"/>
                    <a:pt x="6705" y="4262"/>
                  </a:cubicBezTo>
                  <a:cubicBezTo>
                    <a:pt x="6691" y="4262"/>
                    <a:pt x="6676" y="4261"/>
                    <a:pt x="6662" y="4259"/>
                  </a:cubicBezTo>
                  <a:cubicBezTo>
                    <a:pt x="6315" y="4257"/>
                    <a:pt x="5965" y="4255"/>
                    <a:pt x="5614" y="4253"/>
                  </a:cubicBezTo>
                  <a:cubicBezTo>
                    <a:pt x="4912" y="4257"/>
                    <a:pt x="4211" y="4260"/>
                    <a:pt x="3553" y="4264"/>
                  </a:cubicBezTo>
                  <a:cubicBezTo>
                    <a:pt x="2895" y="4272"/>
                    <a:pt x="2280" y="4279"/>
                    <a:pt x="1755" y="4286"/>
                  </a:cubicBezTo>
                  <a:cubicBezTo>
                    <a:pt x="702" y="4311"/>
                    <a:pt x="1" y="4326"/>
                    <a:pt x="1" y="4326"/>
                  </a:cubicBezTo>
                  <a:cubicBezTo>
                    <a:pt x="1" y="4326"/>
                    <a:pt x="702" y="4342"/>
                    <a:pt x="1755" y="4366"/>
                  </a:cubicBezTo>
                  <a:cubicBezTo>
                    <a:pt x="2281" y="4373"/>
                    <a:pt x="2894" y="4380"/>
                    <a:pt x="3553" y="4388"/>
                  </a:cubicBezTo>
                  <a:cubicBezTo>
                    <a:pt x="4211" y="4392"/>
                    <a:pt x="4912" y="4394"/>
                    <a:pt x="5614" y="4398"/>
                  </a:cubicBezTo>
                  <a:cubicBezTo>
                    <a:pt x="5965" y="4396"/>
                    <a:pt x="6315" y="4394"/>
                    <a:pt x="6662" y="4393"/>
                  </a:cubicBezTo>
                  <a:cubicBezTo>
                    <a:pt x="6671" y="4394"/>
                    <a:pt x="6681" y="4394"/>
                    <a:pt x="6691" y="4394"/>
                  </a:cubicBezTo>
                  <a:cubicBezTo>
                    <a:pt x="6768" y="4394"/>
                    <a:pt x="6875" y="4375"/>
                    <a:pt x="6945" y="4319"/>
                  </a:cubicBezTo>
                  <a:cubicBezTo>
                    <a:pt x="7028" y="4257"/>
                    <a:pt x="7086" y="4165"/>
                    <a:pt x="7098" y="4059"/>
                  </a:cubicBezTo>
                  <a:cubicBezTo>
                    <a:pt x="7102" y="3879"/>
                    <a:pt x="7098" y="3720"/>
                    <a:pt x="7098" y="3552"/>
                  </a:cubicBezTo>
                  <a:cubicBezTo>
                    <a:pt x="7089" y="2894"/>
                    <a:pt x="7082" y="2279"/>
                    <a:pt x="7075" y="1754"/>
                  </a:cubicBezTo>
                  <a:cubicBezTo>
                    <a:pt x="7052" y="701"/>
                    <a:pt x="7035" y="0"/>
                    <a:pt x="70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35;p18">
            <a:extLst>
              <a:ext uri="{FF2B5EF4-FFF2-40B4-BE49-F238E27FC236}">
                <a16:creationId xmlns:a16="http://schemas.microsoft.com/office/drawing/2014/main" id="{015382B8-10FB-33A6-A54D-3177C0D6D549}"/>
              </a:ext>
            </a:extLst>
          </p:cNvPr>
          <p:cNvSpPr/>
          <p:nvPr/>
        </p:nvSpPr>
        <p:spPr>
          <a:xfrm rot="21242005">
            <a:off x="4755144" y="829568"/>
            <a:ext cx="63449" cy="151458"/>
          </a:xfrm>
          <a:custGeom>
            <a:avLst/>
            <a:gdLst/>
            <a:ahLst/>
            <a:cxnLst/>
            <a:rect l="l" t="t" r="r" b="b"/>
            <a:pathLst>
              <a:path w="672" h="1682" extrusionOk="0">
                <a:moveTo>
                  <a:pt x="379" y="1"/>
                </a:moveTo>
                <a:lnTo>
                  <a:pt x="1" y="1674"/>
                </a:lnTo>
                <a:cubicBezTo>
                  <a:pt x="41" y="1668"/>
                  <a:pt x="82" y="1666"/>
                  <a:pt x="123" y="1666"/>
                </a:cubicBezTo>
                <a:cubicBezTo>
                  <a:pt x="183" y="1666"/>
                  <a:pt x="244" y="1671"/>
                  <a:pt x="305" y="1682"/>
                </a:cubicBezTo>
                <a:lnTo>
                  <a:pt x="672" y="66"/>
                </a:lnTo>
                <a:lnTo>
                  <a:pt x="379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6;p18">
            <a:extLst>
              <a:ext uri="{FF2B5EF4-FFF2-40B4-BE49-F238E27FC236}">
                <a16:creationId xmlns:a16="http://schemas.microsoft.com/office/drawing/2014/main" id="{33FD20C0-A8A5-B865-E372-D0FFE0619886}"/>
              </a:ext>
            </a:extLst>
          </p:cNvPr>
          <p:cNvSpPr/>
          <p:nvPr/>
        </p:nvSpPr>
        <p:spPr>
          <a:xfrm rot="21242005">
            <a:off x="4979175" y="877255"/>
            <a:ext cx="126617" cy="275991"/>
          </a:xfrm>
          <a:custGeom>
            <a:avLst/>
            <a:gdLst/>
            <a:ahLst/>
            <a:cxnLst/>
            <a:rect l="l" t="t" r="r" b="b"/>
            <a:pathLst>
              <a:path w="1341" h="3065" extrusionOk="0">
                <a:moveTo>
                  <a:pt x="1059" y="0"/>
                </a:moveTo>
                <a:lnTo>
                  <a:pt x="1" y="2964"/>
                </a:lnTo>
                <a:lnTo>
                  <a:pt x="283" y="3065"/>
                </a:lnTo>
                <a:lnTo>
                  <a:pt x="1341" y="101"/>
                </a:lnTo>
                <a:lnTo>
                  <a:pt x="1059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7;p18">
            <a:extLst>
              <a:ext uri="{FF2B5EF4-FFF2-40B4-BE49-F238E27FC236}">
                <a16:creationId xmlns:a16="http://schemas.microsoft.com/office/drawing/2014/main" id="{9B37BD48-63A1-940E-200B-589C5F003DBD}"/>
              </a:ext>
            </a:extLst>
          </p:cNvPr>
          <p:cNvSpPr/>
          <p:nvPr/>
        </p:nvSpPr>
        <p:spPr>
          <a:xfrm rot="21242005">
            <a:off x="5758007" y="1231499"/>
            <a:ext cx="158059" cy="165236"/>
          </a:xfrm>
          <a:custGeom>
            <a:avLst/>
            <a:gdLst/>
            <a:ahLst/>
            <a:cxnLst/>
            <a:rect l="l" t="t" r="r" b="b"/>
            <a:pathLst>
              <a:path w="1674" h="1835" extrusionOk="0">
                <a:moveTo>
                  <a:pt x="1450" y="0"/>
                </a:moveTo>
                <a:lnTo>
                  <a:pt x="0" y="1637"/>
                </a:lnTo>
                <a:lnTo>
                  <a:pt x="224" y="1835"/>
                </a:lnTo>
                <a:lnTo>
                  <a:pt x="1673" y="199"/>
                </a:lnTo>
                <a:lnTo>
                  <a:pt x="145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38;p18">
            <a:extLst>
              <a:ext uri="{FF2B5EF4-FFF2-40B4-BE49-F238E27FC236}">
                <a16:creationId xmlns:a16="http://schemas.microsoft.com/office/drawing/2014/main" id="{0329E46B-118A-E141-50BB-30A70AB34090}"/>
              </a:ext>
            </a:extLst>
          </p:cNvPr>
          <p:cNvSpPr/>
          <p:nvPr/>
        </p:nvSpPr>
        <p:spPr>
          <a:xfrm rot="21242005">
            <a:off x="6444650" y="3283220"/>
            <a:ext cx="417145" cy="119132"/>
          </a:xfrm>
          <a:custGeom>
            <a:avLst/>
            <a:gdLst/>
            <a:ahLst/>
            <a:cxnLst/>
            <a:rect l="l" t="t" r="r" b="b"/>
            <a:pathLst>
              <a:path w="4418" h="1323" extrusionOk="0">
                <a:moveTo>
                  <a:pt x="69" y="0"/>
                </a:moveTo>
                <a:lnTo>
                  <a:pt x="1" y="290"/>
                </a:lnTo>
                <a:lnTo>
                  <a:pt x="4349" y="1323"/>
                </a:lnTo>
                <a:lnTo>
                  <a:pt x="4418" y="1030"/>
                </a:lnTo>
                <a:lnTo>
                  <a:pt x="69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9;p18">
            <a:extLst>
              <a:ext uri="{FF2B5EF4-FFF2-40B4-BE49-F238E27FC236}">
                <a16:creationId xmlns:a16="http://schemas.microsoft.com/office/drawing/2014/main" id="{2FD555DB-5F63-990C-1CA8-86947566669A}"/>
              </a:ext>
            </a:extLst>
          </p:cNvPr>
          <p:cNvSpPr/>
          <p:nvPr/>
        </p:nvSpPr>
        <p:spPr>
          <a:xfrm rot="21242005">
            <a:off x="6017502" y="3248039"/>
            <a:ext cx="111227" cy="46644"/>
          </a:xfrm>
          <a:custGeom>
            <a:avLst/>
            <a:gdLst/>
            <a:ahLst/>
            <a:cxnLst/>
            <a:rect l="l" t="t" r="r" b="b"/>
            <a:pathLst>
              <a:path w="1178" h="518" extrusionOk="0">
                <a:moveTo>
                  <a:pt x="34" y="1"/>
                </a:moveTo>
                <a:lnTo>
                  <a:pt x="0" y="144"/>
                </a:lnTo>
                <a:lnTo>
                  <a:pt x="1120" y="518"/>
                </a:lnTo>
                <a:lnTo>
                  <a:pt x="1178" y="272"/>
                </a:lnTo>
                <a:lnTo>
                  <a:pt x="34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40;p18">
            <a:extLst>
              <a:ext uri="{FF2B5EF4-FFF2-40B4-BE49-F238E27FC236}">
                <a16:creationId xmlns:a16="http://schemas.microsoft.com/office/drawing/2014/main" id="{1034BA5F-143D-AFF9-736F-5ECB6BCB4278}"/>
              </a:ext>
            </a:extLst>
          </p:cNvPr>
          <p:cNvSpPr/>
          <p:nvPr/>
        </p:nvSpPr>
        <p:spPr>
          <a:xfrm rot="21242005">
            <a:off x="6671446" y="3594606"/>
            <a:ext cx="137285" cy="66815"/>
          </a:xfrm>
          <a:custGeom>
            <a:avLst/>
            <a:gdLst/>
            <a:ahLst/>
            <a:cxnLst/>
            <a:rect l="l" t="t" r="r" b="b"/>
            <a:pathLst>
              <a:path w="1454" h="742" extrusionOk="0">
                <a:moveTo>
                  <a:pt x="214" y="0"/>
                </a:moveTo>
                <a:cubicBezTo>
                  <a:pt x="151" y="88"/>
                  <a:pt x="79" y="168"/>
                  <a:pt x="1" y="241"/>
                </a:cubicBezTo>
                <a:lnTo>
                  <a:pt x="1349" y="742"/>
                </a:lnTo>
                <a:lnTo>
                  <a:pt x="1454" y="461"/>
                </a:lnTo>
                <a:lnTo>
                  <a:pt x="214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41;p18">
            <a:extLst>
              <a:ext uri="{FF2B5EF4-FFF2-40B4-BE49-F238E27FC236}">
                <a16:creationId xmlns:a16="http://schemas.microsoft.com/office/drawing/2014/main" id="{CBD48E30-B6AC-BA89-A8EE-A51A237DD610}"/>
              </a:ext>
            </a:extLst>
          </p:cNvPr>
          <p:cNvSpPr/>
          <p:nvPr/>
        </p:nvSpPr>
        <p:spPr>
          <a:xfrm rot="21242005">
            <a:off x="6019474" y="3635546"/>
            <a:ext cx="406098" cy="224124"/>
          </a:xfrm>
          <a:custGeom>
            <a:avLst/>
            <a:gdLst/>
            <a:ahLst/>
            <a:cxnLst/>
            <a:rect l="l" t="t" r="r" b="b"/>
            <a:pathLst>
              <a:path w="4301" h="2489" extrusionOk="0">
                <a:moveTo>
                  <a:pt x="142" y="0"/>
                </a:moveTo>
                <a:lnTo>
                  <a:pt x="1" y="263"/>
                </a:lnTo>
                <a:lnTo>
                  <a:pt x="4159" y="2488"/>
                </a:lnTo>
                <a:lnTo>
                  <a:pt x="4300" y="2225"/>
                </a:lnTo>
                <a:lnTo>
                  <a:pt x="142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42;p18">
            <a:extLst>
              <a:ext uri="{FF2B5EF4-FFF2-40B4-BE49-F238E27FC236}">
                <a16:creationId xmlns:a16="http://schemas.microsoft.com/office/drawing/2014/main" id="{230BD3E7-D620-3560-E35A-4C28996BD4E6}"/>
              </a:ext>
            </a:extLst>
          </p:cNvPr>
          <p:cNvSpPr/>
          <p:nvPr/>
        </p:nvSpPr>
        <p:spPr>
          <a:xfrm rot="21242005">
            <a:off x="6114176" y="3893830"/>
            <a:ext cx="360965" cy="254110"/>
          </a:xfrm>
          <a:custGeom>
            <a:avLst/>
            <a:gdLst/>
            <a:ahLst/>
            <a:cxnLst/>
            <a:rect l="l" t="t" r="r" b="b"/>
            <a:pathLst>
              <a:path w="3823" h="2822" extrusionOk="0">
                <a:moveTo>
                  <a:pt x="173" y="1"/>
                </a:moveTo>
                <a:lnTo>
                  <a:pt x="1" y="244"/>
                </a:lnTo>
                <a:lnTo>
                  <a:pt x="3649" y="2822"/>
                </a:lnTo>
                <a:lnTo>
                  <a:pt x="3823" y="2579"/>
                </a:lnTo>
                <a:lnTo>
                  <a:pt x="173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43;p18">
            <a:extLst>
              <a:ext uri="{FF2B5EF4-FFF2-40B4-BE49-F238E27FC236}">
                <a16:creationId xmlns:a16="http://schemas.microsoft.com/office/drawing/2014/main" id="{3E01C8D3-3FF0-7382-3644-20F3587E0B13}"/>
              </a:ext>
            </a:extLst>
          </p:cNvPr>
          <p:cNvSpPr/>
          <p:nvPr/>
        </p:nvSpPr>
        <p:spPr>
          <a:xfrm rot="21242005">
            <a:off x="5626868" y="3829704"/>
            <a:ext cx="431025" cy="376662"/>
          </a:xfrm>
          <a:custGeom>
            <a:avLst/>
            <a:gdLst/>
            <a:ahLst/>
            <a:cxnLst/>
            <a:rect l="l" t="t" r="r" b="b"/>
            <a:pathLst>
              <a:path w="4565" h="4183" extrusionOk="0">
                <a:moveTo>
                  <a:pt x="202" y="0"/>
                </a:moveTo>
                <a:lnTo>
                  <a:pt x="0" y="222"/>
                </a:lnTo>
                <a:lnTo>
                  <a:pt x="4365" y="4182"/>
                </a:lnTo>
                <a:lnTo>
                  <a:pt x="4565" y="3961"/>
                </a:lnTo>
                <a:lnTo>
                  <a:pt x="202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44;p18">
            <a:extLst>
              <a:ext uri="{FF2B5EF4-FFF2-40B4-BE49-F238E27FC236}">
                <a16:creationId xmlns:a16="http://schemas.microsoft.com/office/drawing/2014/main" id="{3E0F3057-B71D-B9F4-7F37-451D7209EAA4}"/>
              </a:ext>
            </a:extLst>
          </p:cNvPr>
          <p:cNvSpPr/>
          <p:nvPr/>
        </p:nvSpPr>
        <p:spPr>
          <a:xfrm rot="21242005">
            <a:off x="2751816" y="4163014"/>
            <a:ext cx="367764" cy="244295"/>
          </a:xfrm>
          <a:custGeom>
            <a:avLst/>
            <a:gdLst/>
            <a:ahLst/>
            <a:cxnLst/>
            <a:rect l="l" t="t" r="r" b="b"/>
            <a:pathLst>
              <a:path w="3895" h="2713" extrusionOk="0">
                <a:moveTo>
                  <a:pt x="3729" y="1"/>
                </a:moveTo>
                <a:lnTo>
                  <a:pt x="0" y="2462"/>
                </a:lnTo>
                <a:lnTo>
                  <a:pt x="165" y="2712"/>
                </a:lnTo>
                <a:lnTo>
                  <a:pt x="3894" y="251"/>
                </a:lnTo>
                <a:lnTo>
                  <a:pt x="3729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45;p18">
            <a:extLst>
              <a:ext uri="{FF2B5EF4-FFF2-40B4-BE49-F238E27FC236}">
                <a16:creationId xmlns:a16="http://schemas.microsoft.com/office/drawing/2014/main" id="{D8EAAF72-6941-40A9-C80D-140668751B4D}"/>
              </a:ext>
            </a:extLst>
          </p:cNvPr>
          <p:cNvSpPr/>
          <p:nvPr/>
        </p:nvSpPr>
        <p:spPr>
          <a:xfrm rot="21242005">
            <a:off x="2461677" y="4140071"/>
            <a:ext cx="280048" cy="147226"/>
          </a:xfrm>
          <a:custGeom>
            <a:avLst/>
            <a:gdLst/>
            <a:ahLst/>
            <a:cxnLst/>
            <a:rect l="l" t="t" r="r" b="b"/>
            <a:pathLst>
              <a:path w="2966" h="1635" extrusionOk="0">
                <a:moveTo>
                  <a:pt x="2837" y="0"/>
                </a:moveTo>
                <a:lnTo>
                  <a:pt x="1" y="1365"/>
                </a:lnTo>
                <a:lnTo>
                  <a:pt x="131" y="1635"/>
                </a:lnTo>
                <a:lnTo>
                  <a:pt x="2966" y="270"/>
                </a:lnTo>
                <a:lnTo>
                  <a:pt x="2837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46;p18">
            <a:extLst>
              <a:ext uri="{FF2B5EF4-FFF2-40B4-BE49-F238E27FC236}">
                <a16:creationId xmlns:a16="http://schemas.microsoft.com/office/drawing/2014/main" id="{64926695-D3F1-BB7D-F339-6FD2697B69BD}"/>
              </a:ext>
            </a:extLst>
          </p:cNvPr>
          <p:cNvSpPr/>
          <p:nvPr/>
        </p:nvSpPr>
        <p:spPr>
          <a:xfrm rot="21242005">
            <a:off x="2289319" y="901494"/>
            <a:ext cx="2447825" cy="1654418"/>
          </a:xfrm>
          <a:custGeom>
            <a:avLst/>
            <a:gdLst/>
            <a:ahLst/>
            <a:cxnLst/>
            <a:rect l="l" t="t" r="r" b="b"/>
            <a:pathLst>
              <a:path w="25925" h="18373" extrusionOk="0">
                <a:moveTo>
                  <a:pt x="21508" y="0"/>
                </a:moveTo>
                <a:lnTo>
                  <a:pt x="21210" y="19"/>
                </a:lnTo>
                <a:lnTo>
                  <a:pt x="21398" y="3006"/>
                </a:lnTo>
                <a:cubicBezTo>
                  <a:pt x="21330" y="3006"/>
                  <a:pt x="21260" y="3002"/>
                  <a:pt x="21191" y="3002"/>
                </a:cubicBezTo>
                <a:cubicBezTo>
                  <a:pt x="19165" y="3002"/>
                  <a:pt x="17220" y="3356"/>
                  <a:pt x="15412" y="4001"/>
                </a:cubicBezTo>
                <a:lnTo>
                  <a:pt x="14548" y="1235"/>
                </a:lnTo>
                <a:lnTo>
                  <a:pt x="14262" y="1323"/>
                </a:lnTo>
                <a:lnTo>
                  <a:pt x="15130" y="4106"/>
                </a:lnTo>
                <a:cubicBezTo>
                  <a:pt x="14378" y="4388"/>
                  <a:pt x="13652" y="4721"/>
                  <a:pt x="12954" y="5102"/>
                </a:cubicBezTo>
                <a:lnTo>
                  <a:pt x="11690" y="2301"/>
                </a:lnTo>
                <a:lnTo>
                  <a:pt x="11416" y="2423"/>
                </a:lnTo>
                <a:lnTo>
                  <a:pt x="12690" y="5244"/>
                </a:lnTo>
                <a:cubicBezTo>
                  <a:pt x="11120" y="6137"/>
                  <a:pt x="9703" y="7268"/>
                  <a:pt x="8489" y="8588"/>
                </a:cubicBezTo>
                <a:lnTo>
                  <a:pt x="6131" y="5688"/>
                </a:lnTo>
                <a:lnTo>
                  <a:pt x="5900" y="5876"/>
                </a:lnTo>
                <a:lnTo>
                  <a:pt x="8290" y="8815"/>
                </a:lnTo>
                <a:cubicBezTo>
                  <a:pt x="7771" y="9399"/>
                  <a:pt x="7292" y="10018"/>
                  <a:pt x="6856" y="10668"/>
                </a:cubicBezTo>
                <a:lnTo>
                  <a:pt x="3840" y="7773"/>
                </a:lnTo>
                <a:lnTo>
                  <a:pt x="3633" y="7989"/>
                </a:lnTo>
                <a:lnTo>
                  <a:pt x="6688" y="10922"/>
                </a:lnTo>
                <a:cubicBezTo>
                  <a:pt x="5889" y="12158"/>
                  <a:pt x="5246" y="13502"/>
                  <a:pt x="4783" y="14927"/>
                </a:cubicBezTo>
                <a:lnTo>
                  <a:pt x="4192" y="14575"/>
                </a:lnTo>
                <a:lnTo>
                  <a:pt x="4040" y="14831"/>
                </a:lnTo>
                <a:lnTo>
                  <a:pt x="4689" y="15219"/>
                </a:lnTo>
                <a:cubicBezTo>
                  <a:pt x="4450" y="16006"/>
                  <a:pt x="4262" y="16817"/>
                  <a:pt x="4135" y="17649"/>
                </a:cubicBezTo>
                <a:lnTo>
                  <a:pt x="116" y="15947"/>
                </a:lnTo>
                <a:lnTo>
                  <a:pt x="1" y="16222"/>
                </a:lnTo>
                <a:lnTo>
                  <a:pt x="3483" y="17696"/>
                </a:lnTo>
                <a:lnTo>
                  <a:pt x="5506" y="18372"/>
                </a:lnTo>
                <a:cubicBezTo>
                  <a:pt x="5999" y="14213"/>
                  <a:pt x="8110" y="10549"/>
                  <a:pt x="11188" y="8028"/>
                </a:cubicBezTo>
                <a:cubicBezTo>
                  <a:pt x="11227" y="8085"/>
                  <a:pt x="11265" y="8141"/>
                  <a:pt x="11316" y="8192"/>
                </a:cubicBezTo>
                <a:cubicBezTo>
                  <a:pt x="11376" y="8266"/>
                  <a:pt x="11447" y="8336"/>
                  <a:pt x="11524" y="8399"/>
                </a:cubicBezTo>
                <a:cubicBezTo>
                  <a:pt x="11600" y="8470"/>
                  <a:pt x="11684" y="8530"/>
                  <a:pt x="11772" y="8592"/>
                </a:cubicBezTo>
                <a:cubicBezTo>
                  <a:pt x="12489" y="9090"/>
                  <a:pt x="13542" y="9394"/>
                  <a:pt x="14592" y="9602"/>
                </a:cubicBezTo>
                <a:cubicBezTo>
                  <a:pt x="16701" y="10012"/>
                  <a:pt x="18832" y="10025"/>
                  <a:pt x="18832" y="10025"/>
                </a:cubicBezTo>
                <a:cubicBezTo>
                  <a:pt x="18832" y="10025"/>
                  <a:pt x="18300" y="9982"/>
                  <a:pt x="17513" y="9869"/>
                </a:cubicBezTo>
                <a:cubicBezTo>
                  <a:pt x="16726" y="9756"/>
                  <a:pt x="15679" y="9575"/>
                  <a:pt x="14664" y="9297"/>
                </a:cubicBezTo>
                <a:cubicBezTo>
                  <a:pt x="13652" y="9023"/>
                  <a:pt x="12656" y="8635"/>
                  <a:pt x="12088" y="8169"/>
                </a:cubicBezTo>
                <a:cubicBezTo>
                  <a:pt x="12018" y="8111"/>
                  <a:pt x="11951" y="8056"/>
                  <a:pt x="11899" y="7997"/>
                </a:cubicBezTo>
                <a:cubicBezTo>
                  <a:pt x="11839" y="7942"/>
                  <a:pt x="11791" y="7887"/>
                  <a:pt x="11752" y="7832"/>
                </a:cubicBezTo>
                <a:cubicBezTo>
                  <a:pt x="11707" y="7780"/>
                  <a:pt x="11676" y="7726"/>
                  <a:pt x="11650" y="7678"/>
                </a:cubicBezTo>
                <a:cubicBezTo>
                  <a:pt x="11649" y="7674"/>
                  <a:pt x="11646" y="7672"/>
                  <a:pt x="11646" y="7671"/>
                </a:cubicBezTo>
                <a:cubicBezTo>
                  <a:pt x="14300" y="5658"/>
                  <a:pt x="17604" y="4461"/>
                  <a:pt x="21190" y="4461"/>
                </a:cubicBezTo>
                <a:cubicBezTo>
                  <a:pt x="22319" y="4461"/>
                  <a:pt x="23420" y="4582"/>
                  <a:pt x="24484" y="4807"/>
                </a:cubicBezTo>
                <a:cubicBezTo>
                  <a:pt x="24248" y="4760"/>
                  <a:pt x="24010" y="4721"/>
                  <a:pt x="23764" y="4703"/>
                </a:cubicBezTo>
                <a:cubicBezTo>
                  <a:pt x="23305" y="4658"/>
                  <a:pt x="22841" y="4582"/>
                  <a:pt x="22411" y="4582"/>
                </a:cubicBezTo>
                <a:cubicBezTo>
                  <a:pt x="22366" y="4582"/>
                  <a:pt x="22322" y="4583"/>
                  <a:pt x="22278" y="4585"/>
                </a:cubicBezTo>
                <a:cubicBezTo>
                  <a:pt x="22040" y="4584"/>
                  <a:pt x="21804" y="4582"/>
                  <a:pt x="21570" y="4580"/>
                </a:cubicBezTo>
                <a:lnTo>
                  <a:pt x="21224" y="4577"/>
                </a:lnTo>
                <a:cubicBezTo>
                  <a:pt x="21065" y="4582"/>
                  <a:pt x="20976" y="4590"/>
                  <a:pt x="20850" y="4597"/>
                </a:cubicBezTo>
                <a:cubicBezTo>
                  <a:pt x="20382" y="4624"/>
                  <a:pt x="19928" y="4679"/>
                  <a:pt x="19487" y="4745"/>
                </a:cubicBezTo>
                <a:cubicBezTo>
                  <a:pt x="18608" y="4879"/>
                  <a:pt x="17794" y="5086"/>
                  <a:pt x="17062" y="5329"/>
                </a:cubicBezTo>
                <a:cubicBezTo>
                  <a:pt x="15597" y="5815"/>
                  <a:pt x="14473" y="6444"/>
                  <a:pt x="13726" y="6923"/>
                </a:cubicBezTo>
                <a:cubicBezTo>
                  <a:pt x="13352" y="7163"/>
                  <a:pt x="13067" y="7366"/>
                  <a:pt x="12879" y="7510"/>
                </a:cubicBezTo>
                <a:cubicBezTo>
                  <a:pt x="12690" y="7652"/>
                  <a:pt x="12589" y="7729"/>
                  <a:pt x="12589" y="7729"/>
                </a:cubicBezTo>
                <a:lnTo>
                  <a:pt x="12898" y="7537"/>
                </a:lnTo>
                <a:cubicBezTo>
                  <a:pt x="13099" y="7409"/>
                  <a:pt x="13397" y="7232"/>
                  <a:pt x="13787" y="7028"/>
                </a:cubicBezTo>
                <a:cubicBezTo>
                  <a:pt x="14566" y="6617"/>
                  <a:pt x="15722" y="6096"/>
                  <a:pt x="17181" y="5745"/>
                </a:cubicBezTo>
                <a:cubicBezTo>
                  <a:pt x="17909" y="5571"/>
                  <a:pt x="18710" y="5439"/>
                  <a:pt x="19560" y="5383"/>
                </a:cubicBezTo>
                <a:cubicBezTo>
                  <a:pt x="19875" y="5363"/>
                  <a:pt x="20197" y="5349"/>
                  <a:pt x="20525" y="5349"/>
                </a:cubicBezTo>
                <a:cubicBezTo>
                  <a:pt x="20639" y="5349"/>
                  <a:pt x="20753" y="5351"/>
                  <a:pt x="20868" y="5355"/>
                </a:cubicBezTo>
                <a:lnTo>
                  <a:pt x="21183" y="5363"/>
                </a:lnTo>
                <a:lnTo>
                  <a:pt x="21530" y="5395"/>
                </a:lnTo>
                <a:cubicBezTo>
                  <a:pt x="21762" y="5416"/>
                  <a:pt x="21997" y="5438"/>
                  <a:pt x="22233" y="5459"/>
                </a:cubicBezTo>
                <a:cubicBezTo>
                  <a:pt x="22718" y="5482"/>
                  <a:pt x="23153" y="5607"/>
                  <a:pt x="23614" y="5690"/>
                </a:cubicBezTo>
                <a:cubicBezTo>
                  <a:pt x="24068" y="5759"/>
                  <a:pt x="24524" y="5927"/>
                  <a:pt x="24984" y="6060"/>
                </a:cubicBezTo>
                <a:cubicBezTo>
                  <a:pt x="24993" y="6062"/>
                  <a:pt x="25001" y="6066"/>
                  <a:pt x="25012" y="6069"/>
                </a:cubicBezTo>
                <a:lnTo>
                  <a:pt x="25925" y="3665"/>
                </a:lnTo>
                <a:cubicBezTo>
                  <a:pt x="25502" y="3544"/>
                  <a:pt x="25071" y="3441"/>
                  <a:pt x="24634" y="3351"/>
                </a:cubicBezTo>
                <a:lnTo>
                  <a:pt x="24988" y="323"/>
                </a:lnTo>
                <a:lnTo>
                  <a:pt x="24691" y="288"/>
                </a:lnTo>
                <a:lnTo>
                  <a:pt x="24340" y="3290"/>
                </a:lnTo>
                <a:cubicBezTo>
                  <a:pt x="23480" y="3132"/>
                  <a:pt x="22597" y="3035"/>
                  <a:pt x="21698" y="3011"/>
                </a:cubicBezTo>
                <a:lnTo>
                  <a:pt x="21508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47;p18">
            <a:extLst>
              <a:ext uri="{FF2B5EF4-FFF2-40B4-BE49-F238E27FC236}">
                <a16:creationId xmlns:a16="http://schemas.microsoft.com/office/drawing/2014/main" id="{45865A88-97B6-1D71-8D17-B29E4F6895EF}"/>
              </a:ext>
            </a:extLst>
          </p:cNvPr>
          <p:cNvSpPr/>
          <p:nvPr/>
        </p:nvSpPr>
        <p:spPr>
          <a:xfrm rot="21242005">
            <a:off x="2348650" y="2123185"/>
            <a:ext cx="133698" cy="90946"/>
          </a:xfrm>
          <a:custGeom>
            <a:avLst/>
            <a:gdLst/>
            <a:ahLst/>
            <a:cxnLst/>
            <a:rect l="l" t="t" r="r" b="b"/>
            <a:pathLst>
              <a:path w="1416" h="1010" extrusionOk="0">
                <a:moveTo>
                  <a:pt x="155" y="0"/>
                </a:moveTo>
                <a:lnTo>
                  <a:pt x="0" y="257"/>
                </a:lnTo>
                <a:lnTo>
                  <a:pt x="1263" y="1010"/>
                </a:lnTo>
                <a:lnTo>
                  <a:pt x="1416" y="753"/>
                </a:lnTo>
                <a:lnTo>
                  <a:pt x="155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48;p18">
            <a:extLst>
              <a:ext uri="{FF2B5EF4-FFF2-40B4-BE49-F238E27FC236}">
                <a16:creationId xmlns:a16="http://schemas.microsoft.com/office/drawing/2014/main" id="{1B60F585-A703-9A5E-57B8-A3F589DE493A}"/>
              </a:ext>
            </a:extLst>
          </p:cNvPr>
          <p:cNvSpPr/>
          <p:nvPr/>
        </p:nvSpPr>
        <p:spPr>
          <a:xfrm rot="21242005">
            <a:off x="2474780" y="1900110"/>
            <a:ext cx="354357" cy="263295"/>
          </a:xfrm>
          <a:custGeom>
            <a:avLst/>
            <a:gdLst/>
            <a:ahLst/>
            <a:cxnLst/>
            <a:rect l="l" t="t" r="r" b="b"/>
            <a:pathLst>
              <a:path w="3753" h="2924" extrusionOk="0">
                <a:moveTo>
                  <a:pt x="181" y="0"/>
                </a:moveTo>
                <a:lnTo>
                  <a:pt x="1" y="239"/>
                </a:lnTo>
                <a:lnTo>
                  <a:pt x="3573" y="2924"/>
                </a:lnTo>
                <a:lnTo>
                  <a:pt x="3753" y="2685"/>
                </a:lnTo>
                <a:lnTo>
                  <a:pt x="181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49;p18">
            <a:extLst>
              <a:ext uri="{FF2B5EF4-FFF2-40B4-BE49-F238E27FC236}">
                <a16:creationId xmlns:a16="http://schemas.microsoft.com/office/drawing/2014/main" id="{E88BB8E9-8221-5B8F-1D8D-884F6DD02EDF}"/>
              </a:ext>
            </a:extLst>
          </p:cNvPr>
          <p:cNvSpPr/>
          <p:nvPr/>
        </p:nvSpPr>
        <p:spPr>
          <a:xfrm rot="21242005">
            <a:off x="3065267" y="1277380"/>
            <a:ext cx="96401" cy="126965"/>
          </a:xfrm>
          <a:custGeom>
            <a:avLst/>
            <a:gdLst/>
            <a:ahLst/>
            <a:cxnLst/>
            <a:rect l="l" t="t" r="r" b="b"/>
            <a:pathLst>
              <a:path w="1021" h="1410" extrusionOk="0">
                <a:moveTo>
                  <a:pt x="255" y="0"/>
                </a:moveTo>
                <a:lnTo>
                  <a:pt x="1" y="156"/>
                </a:lnTo>
                <a:lnTo>
                  <a:pt x="765" y="1409"/>
                </a:lnTo>
                <a:lnTo>
                  <a:pt x="1020" y="1255"/>
                </a:lnTo>
                <a:lnTo>
                  <a:pt x="255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50;p18">
            <a:extLst>
              <a:ext uri="{FF2B5EF4-FFF2-40B4-BE49-F238E27FC236}">
                <a16:creationId xmlns:a16="http://schemas.microsoft.com/office/drawing/2014/main" id="{617B2426-C621-3C40-51F7-85F0BEF1C9D9}"/>
              </a:ext>
            </a:extLst>
          </p:cNvPr>
          <p:cNvSpPr/>
          <p:nvPr/>
        </p:nvSpPr>
        <p:spPr>
          <a:xfrm rot="21242005">
            <a:off x="3888983" y="893769"/>
            <a:ext cx="50042" cy="134889"/>
          </a:xfrm>
          <a:custGeom>
            <a:avLst/>
            <a:gdLst/>
            <a:ahLst/>
            <a:cxnLst/>
            <a:rect l="l" t="t" r="r" b="b"/>
            <a:pathLst>
              <a:path w="530" h="1498" extrusionOk="0">
                <a:moveTo>
                  <a:pt x="296" y="0"/>
                </a:moveTo>
                <a:lnTo>
                  <a:pt x="0" y="49"/>
                </a:lnTo>
                <a:lnTo>
                  <a:pt x="235" y="1498"/>
                </a:lnTo>
                <a:lnTo>
                  <a:pt x="529" y="1451"/>
                </a:lnTo>
                <a:lnTo>
                  <a:pt x="296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51;p18">
            <a:extLst>
              <a:ext uri="{FF2B5EF4-FFF2-40B4-BE49-F238E27FC236}">
                <a16:creationId xmlns:a16="http://schemas.microsoft.com/office/drawing/2014/main" id="{5DFCA3B0-D313-746A-12EC-B4B3371DB78D}"/>
              </a:ext>
            </a:extLst>
          </p:cNvPr>
          <p:cNvSpPr/>
          <p:nvPr/>
        </p:nvSpPr>
        <p:spPr>
          <a:xfrm rot="21242005">
            <a:off x="3514967" y="4152876"/>
            <a:ext cx="200926" cy="232859"/>
          </a:xfrm>
          <a:custGeom>
            <a:avLst/>
            <a:gdLst/>
            <a:ahLst/>
            <a:cxnLst/>
            <a:rect l="l" t="t" r="r" b="b"/>
            <a:pathLst>
              <a:path w="2128" h="2586" extrusionOk="0">
                <a:moveTo>
                  <a:pt x="1894" y="1"/>
                </a:moveTo>
                <a:lnTo>
                  <a:pt x="0" y="2400"/>
                </a:lnTo>
                <a:lnTo>
                  <a:pt x="234" y="2586"/>
                </a:lnTo>
                <a:lnTo>
                  <a:pt x="2127" y="186"/>
                </a:lnTo>
                <a:lnTo>
                  <a:pt x="1894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52;p18">
            <a:extLst>
              <a:ext uri="{FF2B5EF4-FFF2-40B4-BE49-F238E27FC236}">
                <a16:creationId xmlns:a16="http://schemas.microsoft.com/office/drawing/2014/main" id="{25B7201D-9331-C8FC-B67C-01C9A4366CDA}"/>
              </a:ext>
            </a:extLst>
          </p:cNvPr>
          <p:cNvSpPr/>
          <p:nvPr/>
        </p:nvSpPr>
        <p:spPr>
          <a:xfrm rot="21242005">
            <a:off x="2435146" y="2924259"/>
            <a:ext cx="1872810" cy="794568"/>
          </a:xfrm>
          <a:custGeom>
            <a:avLst/>
            <a:gdLst/>
            <a:ahLst/>
            <a:cxnLst/>
            <a:rect l="l" t="t" r="r" b="b"/>
            <a:pathLst>
              <a:path w="19835" h="8824" extrusionOk="0">
                <a:moveTo>
                  <a:pt x="4805" y="2791"/>
                </a:moveTo>
                <a:cubicBezTo>
                  <a:pt x="5138" y="3953"/>
                  <a:pt x="5587" y="5066"/>
                  <a:pt x="6144" y="6113"/>
                </a:cubicBezTo>
                <a:cubicBezTo>
                  <a:pt x="4749" y="5752"/>
                  <a:pt x="4081" y="5216"/>
                  <a:pt x="3948" y="4717"/>
                </a:cubicBezTo>
                <a:cubicBezTo>
                  <a:pt x="3833" y="4278"/>
                  <a:pt x="4061" y="3618"/>
                  <a:pt x="4805" y="2791"/>
                </a:cubicBezTo>
                <a:close/>
                <a:moveTo>
                  <a:pt x="4240" y="1"/>
                </a:moveTo>
                <a:lnTo>
                  <a:pt x="4240" y="1"/>
                </a:lnTo>
                <a:cubicBezTo>
                  <a:pt x="4256" y="33"/>
                  <a:pt x="4258" y="65"/>
                  <a:pt x="4264" y="97"/>
                </a:cubicBezTo>
                <a:cubicBezTo>
                  <a:pt x="3838" y="387"/>
                  <a:pt x="3412" y="692"/>
                  <a:pt x="2999" y="1020"/>
                </a:cubicBezTo>
                <a:cubicBezTo>
                  <a:pt x="2260" y="1608"/>
                  <a:pt x="1534" y="2255"/>
                  <a:pt x="942" y="3025"/>
                </a:cubicBezTo>
                <a:cubicBezTo>
                  <a:pt x="646" y="3409"/>
                  <a:pt x="380" y="3840"/>
                  <a:pt x="219" y="4297"/>
                </a:cubicBezTo>
                <a:cubicBezTo>
                  <a:pt x="61" y="4738"/>
                  <a:pt x="0" y="5208"/>
                  <a:pt x="121" y="5665"/>
                </a:cubicBezTo>
                <a:cubicBezTo>
                  <a:pt x="126" y="5682"/>
                  <a:pt x="136" y="5701"/>
                  <a:pt x="141" y="5720"/>
                </a:cubicBezTo>
                <a:cubicBezTo>
                  <a:pt x="266" y="6144"/>
                  <a:pt x="545" y="6532"/>
                  <a:pt x="899" y="6837"/>
                </a:cubicBezTo>
                <a:cubicBezTo>
                  <a:pt x="1268" y="7162"/>
                  <a:pt x="1710" y="7415"/>
                  <a:pt x="2173" y="7626"/>
                </a:cubicBezTo>
                <a:cubicBezTo>
                  <a:pt x="2874" y="7934"/>
                  <a:pt x="3618" y="8157"/>
                  <a:pt x="4378" y="8324"/>
                </a:cubicBezTo>
                <a:cubicBezTo>
                  <a:pt x="4632" y="8379"/>
                  <a:pt x="4888" y="8427"/>
                  <a:pt x="5145" y="8472"/>
                </a:cubicBezTo>
                <a:cubicBezTo>
                  <a:pt x="6172" y="8646"/>
                  <a:pt x="7222" y="8736"/>
                  <a:pt x="8267" y="8787"/>
                </a:cubicBezTo>
                <a:cubicBezTo>
                  <a:pt x="8812" y="8812"/>
                  <a:pt x="9358" y="8824"/>
                  <a:pt x="9903" y="8824"/>
                </a:cubicBezTo>
                <a:cubicBezTo>
                  <a:pt x="10408" y="8824"/>
                  <a:pt x="10913" y="8814"/>
                  <a:pt x="11416" y="8795"/>
                </a:cubicBezTo>
                <a:cubicBezTo>
                  <a:pt x="11940" y="8775"/>
                  <a:pt x="12462" y="8747"/>
                  <a:pt x="12983" y="8708"/>
                </a:cubicBezTo>
                <a:cubicBezTo>
                  <a:pt x="13503" y="8670"/>
                  <a:pt x="14021" y="8623"/>
                  <a:pt x="14537" y="8570"/>
                </a:cubicBezTo>
                <a:cubicBezTo>
                  <a:pt x="16348" y="8382"/>
                  <a:pt x="18121" y="8097"/>
                  <a:pt x="19835" y="7753"/>
                </a:cubicBezTo>
                <a:cubicBezTo>
                  <a:pt x="19543" y="7662"/>
                  <a:pt x="19241" y="7565"/>
                  <a:pt x="18915" y="7458"/>
                </a:cubicBezTo>
                <a:lnTo>
                  <a:pt x="18779" y="7412"/>
                </a:lnTo>
                <a:cubicBezTo>
                  <a:pt x="18564" y="7452"/>
                  <a:pt x="18351" y="7494"/>
                  <a:pt x="18134" y="7532"/>
                </a:cubicBezTo>
                <a:cubicBezTo>
                  <a:pt x="17243" y="7683"/>
                  <a:pt x="16336" y="7815"/>
                  <a:pt x="15418" y="7921"/>
                </a:cubicBezTo>
                <a:cubicBezTo>
                  <a:pt x="14960" y="7972"/>
                  <a:pt x="14498" y="8018"/>
                  <a:pt x="14035" y="8057"/>
                </a:cubicBezTo>
                <a:cubicBezTo>
                  <a:pt x="13004" y="8142"/>
                  <a:pt x="11963" y="8192"/>
                  <a:pt x="10919" y="8192"/>
                </a:cubicBezTo>
                <a:cubicBezTo>
                  <a:pt x="10554" y="8192"/>
                  <a:pt x="10190" y="8186"/>
                  <a:pt x="9825" y="8173"/>
                </a:cubicBezTo>
                <a:cubicBezTo>
                  <a:pt x="9120" y="8149"/>
                  <a:pt x="8415" y="8096"/>
                  <a:pt x="7715" y="8008"/>
                </a:cubicBezTo>
                <a:cubicBezTo>
                  <a:pt x="7481" y="7979"/>
                  <a:pt x="7249" y="7945"/>
                  <a:pt x="7017" y="7909"/>
                </a:cubicBezTo>
                <a:cubicBezTo>
                  <a:pt x="6553" y="7831"/>
                  <a:pt x="6092" y="7740"/>
                  <a:pt x="5638" y="7622"/>
                </a:cubicBezTo>
                <a:cubicBezTo>
                  <a:pt x="5182" y="7502"/>
                  <a:pt x="4735" y="7358"/>
                  <a:pt x="4301" y="7177"/>
                </a:cubicBezTo>
                <a:cubicBezTo>
                  <a:pt x="3869" y="6992"/>
                  <a:pt x="3446" y="6773"/>
                  <a:pt x="3073" y="6475"/>
                </a:cubicBezTo>
                <a:cubicBezTo>
                  <a:pt x="2699" y="6179"/>
                  <a:pt x="2370" y="5809"/>
                  <a:pt x="2197" y="5331"/>
                </a:cubicBezTo>
                <a:cubicBezTo>
                  <a:pt x="2181" y="5284"/>
                  <a:pt x="2174" y="5233"/>
                  <a:pt x="2161" y="5186"/>
                </a:cubicBezTo>
                <a:cubicBezTo>
                  <a:pt x="2047" y="4768"/>
                  <a:pt x="2074" y="4310"/>
                  <a:pt x="2203" y="3914"/>
                </a:cubicBezTo>
                <a:cubicBezTo>
                  <a:pt x="2345" y="3464"/>
                  <a:pt x="2583" y="3064"/>
                  <a:pt x="2847" y="2704"/>
                </a:cubicBezTo>
                <a:cubicBezTo>
                  <a:pt x="3305" y="2089"/>
                  <a:pt x="3848" y="1570"/>
                  <a:pt x="4410" y="1106"/>
                </a:cubicBezTo>
                <a:cubicBezTo>
                  <a:pt x="4430" y="1221"/>
                  <a:pt x="4449" y="1338"/>
                  <a:pt x="4472" y="1455"/>
                </a:cubicBezTo>
                <a:cubicBezTo>
                  <a:pt x="3975" y="1886"/>
                  <a:pt x="3500" y="2355"/>
                  <a:pt x="3104" y="2893"/>
                </a:cubicBezTo>
                <a:cubicBezTo>
                  <a:pt x="2634" y="3530"/>
                  <a:pt x="2267" y="4337"/>
                  <a:pt x="2479" y="5104"/>
                </a:cubicBezTo>
                <a:cubicBezTo>
                  <a:pt x="2491" y="5148"/>
                  <a:pt x="2498" y="5190"/>
                  <a:pt x="2513" y="5233"/>
                </a:cubicBezTo>
                <a:cubicBezTo>
                  <a:pt x="2651" y="5609"/>
                  <a:pt x="2940" y="5950"/>
                  <a:pt x="3281" y="6213"/>
                </a:cubicBezTo>
                <a:cubicBezTo>
                  <a:pt x="3451" y="6347"/>
                  <a:pt x="3637" y="6467"/>
                  <a:pt x="3831" y="6574"/>
                </a:cubicBezTo>
                <a:cubicBezTo>
                  <a:pt x="4026" y="6681"/>
                  <a:pt x="4228" y="6777"/>
                  <a:pt x="4433" y="6864"/>
                </a:cubicBezTo>
                <a:cubicBezTo>
                  <a:pt x="5481" y="7286"/>
                  <a:pt x="6609" y="7521"/>
                  <a:pt x="7757" y="7656"/>
                </a:cubicBezTo>
                <a:cubicBezTo>
                  <a:pt x="8447" y="7740"/>
                  <a:pt x="9144" y="7784"/>
                  <a:pt x="9837" y="7814"/>
                </a:cubicBezTo>
                <a:cubicBezTo>
                  <a:pt x="10239" y="7829"/>
                  <a:pt x="10641" y="7836"/>
                  <a:pt x="11043" y="7836"/>
                </a:cubicBezTo>
                <a:cubicBezTo>
                  <a:pt x="12033" y="7836"/>
                  <a:pt x="13023" y="7792"/>
                  <a:pt x="14005" y="7716"/>
                </a:cubicBezTo>
                <a:cubicBezTo>
                  <a:pt x="14464" y="7679"/>
                  <a:pt x="14924" y="7636"/>
                  <a:pt x="15378" y="7587"/>
                </a:cubicBezTo>
                <a:cubicBezTo>
                  <a:pt x="16289" y="7486"/>
                  <a:pt x="17189" y="7360"/>
                  <a:pt x="18077" y="7212"/>
                </a:cubicBezTo>
                <a:cubicBezTo>
                  <a:pt x="18101" y="7209"/>
                  <a:pt x="18124" y="7204"/>
                  <a:pt x="18145" y="7200"/>
                </a:cubicBezTo>
                <a:cubicBezTo>
                  <a:pt x="17276" y="6895"/>
                  <a:pt x="16546" y="6598"/>
                  <a:pt x="15681" y="6166"/>
                </a:cubicBezTo>
                <a:cubicBezTo>
                  <a:pt x="13786" y="6418"/>
                  <a:pt x="12000" y="6549"/>
                  <a:pt x="10389" y="6549"/>
                </a:cubicBezTo>
                <a:cubicBezTo>
                  <a:pt x="10172" y="6549"/>
                  <a:pt x="9959" y="6547"/>
                  <a:pt x="9748" y="6542"/>
                </a:cubicBezTo>
                <a:cubicBezTo>
                  <a:pt x="9625" y="6539"/>
                  <a:pt x="9509" y="6534"/>
                  <a:pt x="9392" y="6528"/>
                </a:cubicBezTo>
                <a:cubicBezTo>
                  <a:pt x="9207" y="6265"/>
                  <a:pt x="9030" y="6001"/>
                  <a:pt x="8850" y="5745"/>
                </a:cubicBezTo>
                <a:cubicBezTo>
                  <a:pt x="8413" y="5016"/>
                  <a:pt x="8017" y="4306"/>
                  <a:pt x="7745" y="3610"/>
                </a:cubicBezTo>
                <a:cubicBezTo>
                  <a:pt x="7672" y="3437"/>
                  <a:pt x="7600" y="3269"/>
                  <a:pt x="7527" y="3104"/>
                </a:cubicBezTo>
                <a:cubicBezTo>
                  <a:pt x="7465" y="2936"/>
                  <a:pt x="7418" y="2767"/>
                  <a:pt x="7365" y="2604"/>
                </a:cubicBezTo>
                <a:cubicBezTo>
                  <a:pt x="7260" y="2277"/>
                  <a:pt x="7163" y="1967"/>
                  <a:pt x="7070" y="1677"/>
                </a:cubicBezTo>
                <a:cubicBezTo>
                  <a:pt x="7050" y="1579"/>
                  <a:pt x="7032" y="1486"/>
                  <a:pt x="7011" y="1392"/>
                </a:cubicBezTo>
                <a:lnTo>
                  <a:pt x="6764" y="1267"/>
                </a:lnTo>
                <a:lnTo>
                  <a:pt x="6764" y="1267"/>
                </a:lnTo>
                <a:cubicBezTo>
                  <a:pt x="6783" y="1416"/>
                  <a:pt x="6802" y="1569"/>
                  <a:pt x="6821" y="1730"/>
                </a:cubicBezTo>
                <a:cubicBezTo>
                  <a:pt x="6889" y="2034"/>
                  <a:pt x="6962" y="2357"/>
                  <a:pt x="7037" y="2698"/>
                </a:cubicBezTo>
                <a:cubicBezTo>
                  <a:pt x="7077" y="2868"/>
                  <a:pt x="7111" y="3046"/>
                  <a:pt x="7159" y="3224"/>
                </a:cubicBezTo>
                <a:cubicBezTo>
                  <a:pt x="7217" y="3398"/>
                  <a:pt x="7277" y="3578"/>
                  <a:pt x="7338" y="3759"/>
                </a:cubicBezTo>
                <a:cubicBezTo>
                  <a:pt x="7555" y="4501"/>
                  <a:pt x="7899" y="5266"/>
                  <a:pt x="8291" y="6064"/>
                </a:cubicBezTo>
                <a:cubicBezTo>
                  <a:pt x="8369" y="6199"/>
                  <a:pt x="8447" y="6340"/>
                  <a:pt x="8526" y="6480"/>
                </a:cubicBezTo>
                <a:cubicBezTo>
                  <a:pt x="8341" y="6467"/>
                  <a:pt x="8165" y="6451"/>
                  <a:pt x="7992" y="6432"/>
                </a:cubicBezTo>
                <a:cubicBezTo>
                  <a:pt x="6929" y="4740"/>
                  <a:pt x="6180" y="2831"/>
                  <a:pt x="5822" y="788"/>
                </a:cubicBezTo>
                <a:cubicBezTo>
                  <a:pt x="5298" y="524"/>
                  <a:pt x="4769" y="261"/>
                  <a:pt x="424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53;p18">
            <a:extLst>
              <a:ext uri="{FF2B5EF4-FFF2-40B4-BE49-F238E27FC236}">
                <a16:creationId xmlns:a16="http://schemas.microsoft.com/office/drawing/2014/main" id="{183C8A2E-469F-DB74-EE96-8A7663E6FA0A}"/>
              </a:ext>
            </a:extLst>
          </p:cNvPr>
          <p:cNvSpPr/>
          <p:nvPr/>
        </p:nvSpPr>
        <p:spPr>
          <a:xfrm rot="21242005">
            <a:off x="4786900" y="897504"/>
            <a:ext cx="2339243" cy="2328595"/>
          </a:xfrm>
          <a:custGeom>
            <a:avLst/>
            <a:gdLst/>
            <a:ahLst/>
            <a:cxnLst/>
            <a:rect l="l" t="t" r="r" b="b"/>
            <a:pathLst>
              <a:path w="24775" h="25860" extrusionOk="0">
                <a:moveTo>
                  <a:pt x="11873" y="8622"/>
                </a:moveTo>
                <a:cubicBezTo>
                  <a:pt x="12702" y="8622"/>
                  <a:pt x="13517" y="8646"/>
                  <a:pt x="14308" y="8698"/>
                </a:cubicBezTo>
                <a:cubicBezTo>
                  <a:pt x="15175" y="8757"/>
                  <a:pt x="16009" y="8850"/>
                  <a:pt x="16793" y="8991"/>
                </a:cubicBezTo>
                <a:cubicBezTo>
                  <a:pt x="17577" y="9130"/>
                  <a:pt x="18314" y="9291"/>
                  <a:pt x="18976" y="9509"/>
                </a:cubicBezTo>
                <a:cubicBezTo>
                  <a:pt x="19638" y="9722"/>
                  <a:pt x="20236" y="9960"/>
                  <a:pt x="20726" y="10246"/>
                </a:cubicBezTo>
                <a:cubicBezTo>
                  <a:pt x="21222" y="10522"/>
                  <a:pt x="21622" y="10816"/>
                  <a:pt x="21910" y="11100"/>
                </a:cubicBezTo>
                <a:cubicBezTo>
                  <a:pt x="21983" y="11171"/>
                  <a:pt x="22051" y="11239"/>
                  <a:pt x="22117" y="11302"/>
                </a:cubicBezTo>
                <a:cubicBezTo>
                  <a:pt x="22179" y="11368"/>
                  <a:pt x="22229" y="11437"/>
                  <a:pt x="22278" y="11498"/>
                </a:cubicBezTo>
                <a:cubicBezTo>
                  <a:pt x="22307" y="11534"/>
                  <a:pt x="22331" y="11565"/>
                  <a:pt x="22358" y="11597"/>
                </a:cubicBezTo>
                <a:lnTo>
                  <a:pt x="22320" y="11608"/>
                </a:lnTo>
                <a:cubicBezTo>
                  <a:pt x="22296" y="11581"/>
                  <a:pt x="22273" y="11554"/>
                  <a:pt x="22246" y="11523"/>
                </a:cubicBezTo>
                <a:cubicBezTo>
                  <a:pt x="22148" y="11402"/>
                  <a:pt x="22018" y="11282"/>
                  <a:pt x="21866" y="11151"/>
                </a:cubicBezTo>
                <a:cubicBezTo>
                  <a:pt x="21568" y="10884"/>
                  <a:pt x="21163" y="10611"/>
                  <a:pt x="20666" y="10362"/>
                </a:cubicBezTo>
                <a:cubicBezTo>
                  <a:pt x="20171" y="10104"/>
                  <a:pt x="19577" y="9896"/>
                  <a:pt x="18921" y="9698"/>
                </a:cubicBezTo>
                <a:cubicBezTo>
                  <a:pt x="18265" y="9502"/>
                  <a:pt x="17531" y="9363"/>
                  <a:pt x="16754" y="9246"/>
                </a:cubicBezTo>
                <a:cubicBezTo>
                  <a:pt x="15978" y="9125"/>
                  <a:pt x="15148" y="9063"/>
                  <a:pt x="14290" y="9005"/>
                </a:cubicBezTo>
                <a:cubicBezTo>
                  <a:pt x="13613" y="8966"/>
                  <a:pt x="12917" y="8948"/>
                  <a:pt x="12210" y="8948"/>
                </a:cubicBezTo>
                <a:cubicBezTo>
                  <a:pt x="11563" y="8948"/>
                  <a:pt x="10907" y="8963"/>
                  <a:pt x="10248" y="8992"/>
                </a:cubicBezTo>
                <a:cubicBezTo>
                  <a:pt x="10184" y="8879"/>
                  <a:pt x="10123" y="8768"/>
                  <a:pt x="10056" y="8658"/>
                </a:cubicBezTo>
                <a:cubicBezTo>
                  <a:pt x="10665" y="8634"/>
                  <a:pt x="11272" y="8622"/>
                  <a:pt x="11873" y="8622"/>
                </a:cubicBezTo>
                <a:close/>
                <a:moveTo>
                  <a:pt x="11973" y="13276"/>
                </a:moveTo>
                <a:cubicBezTo>
                  <a:pt x="13218" y="13636"/>
                  <a:pt x="13820" y="14139"/>
                  <a:pt x="13946" y="14612"/>
                </a:cubicBezTo>
                <a:cubicBezTo>
                  <a:pt x="14088" y="15150"/>
                  <a:pt x="13712" y="16026"/>
                  <a:pt x="12489" y="17134"/>
                </a:cubicBezTo>
                <a:cubicBezTo>
                  <a:pt x="12461" y="15806"/>
                  <a:pt x="12286" y="14513"/>
                  <a:pt x="11973" y="13276"/>
                </a:cubicBezTo>
                <a:close/>
                <a:moveTo>
                  <a:pt x="3705" y="4152"/>
                </a:moveTo>
                <a:lnTo>
                  <a:pt x="3705" y="4152"/>
                </a:lnTo>
                <a:cubicBezTo>
                  <a:pt x="3705" y="4152"/>
                  <a:pt x="3840" y="4238"/>
                  <a:pt x="4089" y="4399"/>
                </a:cubicBezTo>
                <a:cubicBezTo>
                  <a:pt x="4215" y="4480"/>
                  <a:pt x="4370" y="4581"/>
                  <a:pt x="4551" y="4699"/>
                </a:cubicBezTo>
                <a:cubicBezTo>
                  <a:pt x="4726" y="4828"/>
                  <a:pt x="4926" y="4975"/>
                  <a:pt x="5150" y="5141"/>
                </a:cubicBezTo>
                <a:cubicBezTo>
                  <a:pt x="5592" y="5482"/>
                  <a:pt x="6109" y="5922"/>
                  <a:pt x="6665" y="6469"/>
                </a:cubicBezTo>
                <a:cubicBezTo>
                  <a:pt x="6940" y="6744"/>
                  <a:pt x="7219" y="7052"/>
                  <a:pt x="7511" y="7379"/>
                </a:cubicBezTo>
                <a:cubicBezTo>
                  <a:pt x="7786" y="7718"/>
                  <a:pt x="8083" y="8071"/>
                  <a:pt x="8351" y="8470"/>
                </a:cubicBezTo>
                <a:cubicBezTo>
                  <a:pt x="8910" y="9251"/>
                  <a:pt x="9446" y="10154"/>
                  <a:pt x="9889" y="11165"/>
                </a:cubicBezTo>
                <a:cubicBezTo>
                  <a:pt x="10338" y="12172"/>
                  <a:pt x="10714" y="13282"/>
                  <a:pt x="10945" y="14468"/>
                </a:cubicBezTo>
                <a:cubicBezTo>
                  <a:pt x="11174" y="15645"/>
                  <a:pt x="11282" y="16887"/>
                  <a:pt x="11214" y="18145"/>
                </a:cubicBezTo>
                <a:cubicBezTo>
                  <a:pt x="11079" y="18242"/>
                  <a:pt x="10939" y="18338"/>
                  <a:pt x="10791" y="18438"/>
                </a:cubicBezTo>
                <a:lnTo>
                  <a:pt x="10808" y="18150"/>
                </a:lnTo>
                <a:cubicBezTo>
                  <a:pt x="10885" y="16922"/>
                  <a:pt x="10790" y="15694"/>
                  <a:pt x="10573" y="14538"/>
                </a:cubicBezTo>
                <a:cubicBezTo>
                  <a:pt x="10347" y="13382"/>
                  <a:pt x="10013" y="12287"/>
                  <a:pt x="9596" y="11288"/>
                </a:cubicBezTo>
                <a:cubicBezTo>
                  <a:pt x="9185" y="10288"/>
                  <a:pt x="8680" y="9389"/>
                  <a:pt x="8149" y="8608"/>
                </a:cubicBezTo>
                <a:cubicBezTo>
                  <a:pt x="7626" y="7817"/>
                  <a:pt x="7065" y="7151"/>
                  <a:pt x="6547" y="6581"/>
                </a:cubicBezTo>
                <a:cubicBezTo>
                  <a:pt x="6018" y="6019"/>
                  <a:pt x="5521" y="5562"/>
                  <a:pt x="5096" y="5208"/>
                </a:cubicBezTo>
                <a:cubicBezTo>
                  <a:pt x="4881" y="5034"/>
                  <a:pt x="4688" y="4877"/>
                  <a:pt x="4520" y="4742"/>
                </a:cubicBezTo>
                <a:cubicBezTo>
                  <a:pt x="4346" y="4616"/>
                  <a:pt x="4197" y="4507"/>
                  <a:pt x="4076" y="4419"/>
                </a:cubicBezTo>
                <a:cubicBezTo>
                  <a:pt x="3834" y="4245"/>
                  <a:pt x="3705" y="4152"/>
                  <a:pt x="3705" y="4152"/>
                </a:cubicBezTo>
                <a:close/>
                <a:moveTo>
                  <a:pt x="7160" y="0"/>
                </a:moveTo>
                <a:lnTo>
                  <a:pt x="5377" y="3547"/>
                </a:lnTo>
                <a:cubicBezTo>
                  <a:pt x="4493" y="2903"/>
                  <a:pt x="3547" y="2343"/>
                  <a:pt x="2549" y="1873"/>
                </a:cubicBezTo>
                <a:lnTo>
                  <a:pt x="1184" y="6618"/>
                </a:lnTo>
                <a:cubicBezTo>
                  <a:pt x="1261" y="6616"/>
                  <a:pt x="1342" y="6615"/>
                  <a:pt x="1415" y="6612"/>
                </a:cubicBezTo>
                <a:cubicBezTo>
                  <a:pt x="1877" y="8406"/>
                  <a:pt x="2147" y="10790"/>
                  <a:pt x="1844" y="13828"/>
                </a:cubicBezTo>
                <a:cubicBezTo>
                  <a:pt x="1613" y="13873"/>
                  <a:pt x="1386" y="13920"/>
                  <a:pt x="1151" y="13967"/>
                </a:cubicBezTo>
                <a:cubicBezTo>
                  <a:pt x="780" y="14029"/>
                  <a:pt x="402" y="14094"/>
                  <a:pt x="15" y="14158"/>
                </a:cubicBezTo>
                <a:cubicBezTo>
                  <a:pt x="9" y="14158"/>
                  <a:pt x="5" y="14161"/>
                  <a:pt x="0" y="14161"/>
                </a:cubicBezTo>
                <a:cubicBezTo>
                  <a:pt x="1180" y="14658"/>
                  <a:pt x="2064" y="15289"/>
                  <a:pt x="2627" y="16047"/>
                </a:cubicBezTo>
                <a:cubicBezTo>
                  <a:pt x="3329" y="16994"/>
                  <a:pt x="3493" y="18110"/>
                  <a:pt x="3105" y="19277"/>
                </a:cubicBezTo>
                <a:cubicBezTo>
                  <a:pt x="3095" y="19311"/>
                  <a:pt x="3083" y="19344"/>
                  <a:pt x="3074" y="19379"/>
                </a:cubicBezTo>
                <a:cubicBezTo>
                  <a:pt x="2956" y="19770"/>
                  <a:pt x="2662" y="20744"/>
                  <a:pt x="1531" y="21066"/>
                </a:cubicBezTo>
                <a:lnTo>
                  <a:pt x="972" y="22743"/>
                </a:lnTo>
                <a:lnTo>
                  <a:pt x="3281" y="23510"/>
                </a:lnTo>
                <a:cubicBezTo>
                  <a:pt x="3412" y="23460"/>
                  <a:pt x="3545" y="23408"/>
                  <a:pt x="3674" y="23357"/>
                </a:cubicBezTo>
                <a:cubicBezTo>
                  <a:pt x="4650" y="22967"/>
                  <a:pt x="5557" y="22587"/>
                  <a:pt x="6383" y="22213"/>
                </a:cubicBezTo>
                <a:cubicBezTo>
                  <a:pt x="6657" y="22088"/>
                  <a:pt x="6923" y="21964"/>
                  <a:pt x="7179" y="21839"/>
                </a:cubicBezTo>
                <a:cubicBezTo>
                  <a:pt x="7692" y="21594"/>
                  <a:pt x="8166" y="21353"/>
                  <a:pt x="8603" y="21125"/>
                </a:cubicBezTo>
                <a:cubicBezTo>
                  <a:pt x="9038" y="20895"/>
                  <a:pt x="9434" y="20676"/>
                  <a:pt x="9786" y="20470"/>
                </a:cubicBezTo>
                <a:cubicBezTo>
                  <a:pt x="9963" y="20366"/>
                  <a:pt x="10128" y="20267"/>
                  <a:pt x="10283" y="20171"/>
                </a:cubicBezTo>
                <a:cubicBezTo>
                  <a:pt x="10748" y="19885"/>
                  <a:pt x="11116" y="19637"/>
                  <a:pt x="11385" y="19449"/>
                </a:cubicBezTo>
                <a:cubicBezTo>
                  <a:pt x="11737" y="19190"/>
                  <a:pt x="11925" y="19052"/>
                  <a:pt x="11925" y="19051"/>
                </a:cubicBezTo>
                <a:lnTo>
                  <a:pt x="11925" y="19051"/>
                </a:lnTo>
                <a:cubicBezTo>
                  <a:pt x="11925" y="19052"/>
                  <a:pt x="11741" y="19194"/>
                  <a:pt x="11393" y="19462"/>
                </a:cubicBezTo>
                <a:cubicBezTo>
                  <a:pt x="11040" y="19723"/>
                  <a:pt x="10513" y="20091"/>
                  <a:pt x="9817" y="20521"/>
                </a:cubicBezTo>
                <a:cubicBezTo>
                  <a:pt x="9467" y="20734"/>
                  <a:pt x="9077" y="20964"/>
                  <a:pt x="8646" y="21204"/>
                </a:cubicBezTo>
                <a:cubicBezTo>
                  <a:pt x="7352" y="21925"/>
                  <a:pt x="5701" y="22746"/>
                  <a:pt x="3751" y="23543"/>
                </a:cubicBezTo>
                <a:cubicBezTo>
                  <a:pt x="3694" y="23565"/>
                  <a:pt x="3637" y="23589"/>
                  <a:pt x="3580" y="23611"/>
                </a:cubicBezTo>
                <a:lnTo>
                  <a:pt x="4654" y="23968"/>
                </a:lnTo>
                <a:cubicBezTo>
                  <a:pt x="4681" y="23958"/>
                  <a:pt x="4710" y="23946"/>
                  <a:pt x="4738" y="23937"/>
                </a:cubicBezTo>
                <a:cubicBezTo>
                  <a:pt x="6208" y="23349"/>
                  <a:pt x="7539" y="22769"/>
                  <a:pt x="8694" y="22202"/>
                </a:cubicBezTo>
                <a:cubicBezTo>
                  <a:pt x="9271" y="21920"/>
                  <a:pt x="9807" y="21645"/>
                  <a:pt x="10297" y="21381"/>
                </a:cubicBezTo>
                <a:cubicBezTo>
                  <a:pt x="10787" y="21118"/>
                  <a:pt x="11232" y="20866"/>
                  <a:pt x="11627" y="20629"/>
                </a:cubicBezTo>
                <a:cubicBezTo>
                  <a:pt x="11824" y="20510"/>
                  <a:pt x="12011" y="20396"/>
                  <a:pt x="12185" y="20287"/>
                </a:cubicBezTo>
                <a:cubicBezTo>
                  <a:pt x="12708" y="19959"/>
                  <a:pt x="13121" y="19676"/>
                  <a:pt x="13423" y="19461"/>
                </a:cubicBezTo>
                <a:cubicBezTo>
                  <a:pt x="13822" y="19166"/>
                  <a:pt x="14033" y="19010"/>
                  <a:pt x="14033" y="19010"/>
                </a:cubicBezTo>
                <a:lnTo>
                  <a:pt x="14033" y="19010"/>
                </a:lnTo>
                <a:cubicBezTo>
                  <a:pt x="14033" y="19010"/>
                  <a:pt x="13823" y="19171"/>
                  <a:pt x="13433" y="19475"/>
                </a:cubicBezTo>
                <a:cubicBezTo>
                  <a:pt x="13065" y="19747"/>
                  <a:pt x="12528" y="20127"/>
                  <a:pt x="11827" y="20570"/>
                </a:cubicBezTo>
                <a:cubicBezTo>
                  <a:pt x="11671" y="20668"/>
                  <a:pt x="11509" y="20770"/>
                  <a:pt x="11335" y="20875"/>
                </a:cubicBezTo>
                <a:cubicBezTo>
                  <a:pt x="10413" y="21435"/>
                  <a:pt x="9257" y="22073"/>
                  <a:pt x="7898" y="22735"/>
                </a:cubicBezTo>
                <a:cubicBezTo>
                  <a:pt x="7202" y="23073"/>
                  <a:pt x="6453" y="23417"/>
                  <a:pt x="5652" y="23760"/>
                </a:cubicBezTo>
                <a:cubicBezTo>
                  <a:pt x="5417" y="23860"/>
                  <a:pt x="5176" y="23961"/>
                  <a:pt x="4932" y="24062"/>
                </a:cubicBezTo>
                <a:lnTo>
                  <a:pt x="6023" y="24424"/>
                </a:lnTo>
                <a:cubicBezTo>
                  <a:pt x="7574" y="23800"/>
                  <a:pt x="8979" y="23171"/>
                  <a:pt x="10207" y="22566"/>
                </a:cubicBezTo>
                <a:cubicBezTo>
                  <a:pt x="11492" y="21931"/>
                  <a:pt x="12588" y="21326"/>
                  <a:pt x="13466" y="20789"/>
                </a:cubicBezTo>
                <a:cubicBezTo>
                  <a:pt x="14347" y="20253"/>
                  <a:pt x="15015" y="19795"/>
                  <a:pt x="15463" y="19473"/>
                </a:cubicBezTo>
                <a:cubicBezTo>
                  <a:pt x="15906" y="19143"/>
                  <a:pt x="16141" y="18967"/>
                  <a:pt x="16141" y="18967"/>
                </a:cubicBezTo>
                <a:lnTo>
                  <a:pt x="16141" y="18967"/>
                </a:lnTo>
                <a:cubicBezTo>
                  <a:pt x="16141" y="18967"/>
                  <a:pt x="16051" y="19037"/>
                  <a:pt x="15877" y="19172"/>
                </a:cubicBezTo>
                <a:cubicBezTo>
                  <a:pt x="15771" y="19253"/>
                  <a:pt x="15637" y="19359"/>
                  <a:pt x="15471" y="19487"/>
                </a:cubicBezTo>
                <a:cubicBezTo>
                  <a:pt x="15089" y="19773"/>
                  <a:pt x="14543" y="20163"/>
                  <a:pt x="13838" y="20620"/>
                </a:cubicBezTo>
                <a:cubicBezTo>
                  <a:pt x="13679" y="20722"/>
                  <a:pt x="13513" y="20829"/>
                  <a:pt x="13336" y="20938"/>
                </a:cubicBezTo>
                <a:cubicBezTo>
                  <a:pt x="12749" y="21308"/>
                  <a:pt x="12070" y="21706"/>
                  <a:pt x="11304" y="22124"/>
                </a:cubicBezTo>
                <a:cubicBezTo>
                  <a:pt x="10998" y="22291"/>
                  <a:pt x="10677" y="22461"/>
                  <a:pt x="10346" y="22634"/>
                </a:cubicBezTo>
                <a:cubicBezTo>
                  <a:pt x="10179" y="22720"/>
                  <a:pt x="10010" y="22808"/>
                  <a:pt x="9837" y="22895"/>
                </a:cubicBezTo>
                <a:cubicBezTo>
                  <a:pt x="9130" y="23252"/>
                  <a:pt x="8368" y="23615"/>
                  <a:pt x="7555" y="23977"/>
                </a:cubicBezTo>
                <a:cubicBezTo>
                  <a:pt x="7150" y="24158"/>
                  <a:pt x="6729" y="24340"/>
                  <a:pt x="6298" y="24521"/>
                </a:cubicBezTo>
                <a:lnTo>
                  <a:pt x="7387" y="24884"/>
                </a:lnTo>
                <a:cubicBezTo>
                  <a:pt x="9872" y="23870"/>
                  <a:pt x="11999" y="22832"/>
                  <a:pt x="13679" y="21902"/>
                </a:cubicBezTo>
                <a:cubicBezTo>
                  <a:pt x="14279" y="21569"/>
                  <a:pt x="14823" y="21251"/>
                  <a:pt x="15306" y="20952"/>
                </a:cubicBezTo>
                <a:cubicBezTo>
                  <a:pt x="16033" y="20506"/>
                  <a:pt x="16626" y="20106"/>
                  <a:pt x="17087" y="19783"/>
                </a:cubicBezTo>
                <a:cubicBezTo>
                  <a:pt x="17240" y="19676"/>
                  <a:pt x="17378" y="19578"/>
                  <a:pt x="17503" y="19488"/>
                </a:cubicBezTo>
                <a:cubicBezTo>
                  <a:pt x="17686" y="19351"/>
                  <a:pt x="17838" y="19238"/>
                  <a:pt x="17954" y="19150"/>
                </a:cubicBezTo>
                <a:cubicBezTo>
                  <a:pt x="18073" y="19062"/>
                  <a:pt x="18156" y="18998"/>
                  <a:pt x="18203" y="18963"/>
                </a:cubicBezTo>
                <a:cubicBezTo>
                  <a:pt x="18215" y="18954"/>
                  <a:pt x="18224" y="18947"/>
                  <a:pt x="18232" y="18941"/>
                </a:cubicBezTo>
                <a:lnTo>
                  <a:pt x="18232" y="18941"/>
                </a:lnTo>
                <a:cubicBezTo>
                  <a:pt x="18214" y="18955"/>
                  <a:pt x="18185" y="18978"/>
                  <a:pt x="18144" y="19009"/>
                </a:cubicBezTo>
                <a:cubicBezTo>
                  <a:pt x="18027" y="19098"/>
                  <a:pt x="17813" y="19265"/>
                  <a:pt x="17513" y="19500"/>
                </a:cubicBezTo>
                <a:cubicBezTo>
                  <a:pt x="17270" y="19683"/>
                  <a:pt x="16966" y="19904"/>
                  <a:pt x="16603" y="20158"/>
                </a:cubicBezTo>
                <a:cubicBezTo>
                  <a:pt x="16241" y="20412"/>
                  <a:pt x="15819" y="20695"/>
                  <a:pt x="15340" y="21003"/>
                </a:cubicBezTo>
                <a:cubicBezTo>
                  <a:pt x="14980" y="21234"/>
                  <a:pt x="14588" y="21477"/>
                  <a:pt x="14162" y="21728"/>
                </a:cubicBezTo>
                <a:cubicBezTo>
                  <a:pt x="13454" y="22147"/>
                  <a:pt x="12657" y="22590"/>
                  <a:pt x="11777" y="23051"/>
                </a:cubicBezTo>
                <a:cubicBezTo>
                  <a:pt x="11424" y="23233"/>
                  <a:pt x="11060" y="23420"/>
                  <a:pt x="10683" y="23605"/>
                </a:cubicBezTo>
                <a:cubicBezTo>
                  <a:pt x="9759" y="24060"/>
                  <a:pt x="8754" y="24522"/>
                  <a:pt x="7681" y="24978"/>
                </a:cubicBezTo>
                <a:lnTo>
                  <a:pt x="10332" y="25860"/>
                </a:lnTo>
                <a:cubicBezTo>
                  <a:pt x="10488" y="25579"/>
                  <a:pt x="10637" y="25296"/>
                  <a:pt x="10778" y="25007"/>
                </a:cubicBezTo>
                <a:cubicBezTo>
                  <a:pt x="11120" y="24847"/>
                  <a:pt x="11458" y="24685"/>
                  <a:pt x="11792" y="24521"/>
                </a:cubicBezTo>
                <a:lnTo>
                  <a:pt x="17868" y="25207"/>
                </a:lnTo>
                <a:lnTo>
                  <a:pt x="17902" y="24910"/>
                </a:lnTo>
                <a:lnTo>
                  <a:pt x="12283" y="24275"/>
                </a:lnTo>
                <a:cubicBezTo>
                  <a:pt x="13201" y="23813"/>
                  <a:pt x="14083" y="23341"/>
                  <a:pt x="14926" y="22853"/>
                </a:cubicBezTo>
                <a:lnTo>
                  <a:pt x="19700" y="22884"/>
                </a:lnTo>
                <a:lnTo>
                  <a:pt x="19701" y="22585"/>
                </a:lnTo>
                <a:lnTo>
                  <a:pt x="15430" y="22558"/>
                </a:lnTo>
                <a:cubicBezTo>
                  <a:pt x="16116" y="22151"/>
                  <a:pt x="16779" y="21735"/>
                  <a:pt x="17409" y="21312"/>
                </a:cubicBezTo>
                <a:cubicBezTo>
                  <a:pt x="22409" y="17944"/>
                  <a:pt x="24775" y="14619"/>
                  <a:pt x="24067" y="11945"/>
                </a:cubicBezTo>
                <a:cubicBezTo>
                  <a:pt x="23361" y="9258"/>
                  <a:pt x="19782" y="7697"/>
                  <a:pt x="13719" y="7428"/>
                </a:cubicBezTo>
                <a:lnTo>
                  <a:pt x="13705" y="7428"/>
                </a:lnTo>
                <a:lnTo>
                  <a:pt x="15125" y="6200"/>
                </a:lnTo>
                <a:lnTo>
                  <a:pt x="14928" y="5975"/>
                </a:lnTo>
                <a:lnTo>
                  <a:pt x="13265" y="7414"/>
                </a:lnTo>
                <a:cubicBezTo>
                  <a:pt x="12799" y="7399"/>
                  <a:pt x="12323" y="7391"/>
                  <a:pt x="11838" y="7391"/>
                </a:cubicBezTo>
                <a:cubicBezTo>
                  <a:pt x="11105" y="7391"/>
                  <a:pt x="10352" y="7408"/>
                  <a:pt x="9582" y="7442"/>
                </a:cubicBezTo>
                <a:lnTo>
                  <a:pt x="9831" y="7160"/>
                </a:lnTo>
                <a:lnTo>
                  <a:pt x="9607" y="6963"/>
                </a:lnTo>
                <a:lnTo>
                  <a:pt x="9219" y="7401"/>
                </a:lnTo>
                <a:cubicBezTo>
                  <a:pt x="8770" y="6783"/>
                  <a:pt x="8284" y="6197"/>
                  <a:pt x="7761" y="5646"/>
                </a:cubicBezTo>
                <a:lnTo>
                  <a:pt x="10342" y="1880"/>
                </a:lnTo>
                <a:lnTo>
                  <a:pt x="10094" y="1711"/>
                </a:lnTo>
                <a:lnTo>
                  <a:pt x="7548" y="5425"/>
                </a:lnTo>
                <a:cubicBezTo>
                  <a:pt x="6949" y="4814"/>
                  <a:pt x="6304" y="4246"/>
                  <a:pt x="5620" y="3729"/>
                </a:cubicBezTo>
                <a:lnTo>
                  <a:pt x="7428" y="134"/>
                </a:lnTo>
                <a:lnTo>
                  <a:pt x="716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54;p18">
            <a:extLst>
              <a:ext uri="{FF2B5EF4-FFF2-40B4-BE49-F238E27FC236}">
                <a16:creationId xmlns:a16="http://schemas.microsoft.com/office/drawing/2014/main" id="{712FD280-3D6C-D7A7-38E2-A8C0A37181CA}"/>
              </a:ext>
            </a:extLst>
          </p:cNvPr>
          <p:cNvSpPr/>
          <p:nvPr/>
        </p:nvSpPr>
        <p:spPr>
          <a:xfrm rot="21242005">
            <a:off x="1816857" y="2721260"/>
            <a:ext cx="4083170" cy="1757881"/>
          </a:xfrm>
          <a:custGeom>
            <a:avLst/>
            <a:gdLst/>
            <a:ahLst/>
            <a:cxnLst/>
            <a:rect l="l" t="t" r="r" b="b"/>
            <a:pathLst>
              <a:path w="43245" h="19522" extrusionOk="0">
                <a:moveTo>
                  <a:pt x="27354" y="12643"/>
                </a:moveTo>
                <a:lnTo>
                  <a:pt x="27354" y="12643"/>
                </a:lnTo>
                <a:cubicBezTo>
                  <a:pt x="26469" y="13141"/>
                  <a:pt x="25483" y="13426"/>
                  <a:pt x="24385" y="13426"/>
                </a:cubicBezTo>
                <a:cubicBezTo>
                  <a:pt x="24060" y="13426"/>
                  <a:pt x="23726" y="13402"/>
                  <a:pt x="23382" y="13350"/>
                </a:cubicBezTo>
                <a:cubicBezTo>
                  <a:pt x="24691" y="13154"/>
                  <a:pt x="26017" y="12920"/>
                  <a:pt x="27354" y="12643"/>
                </a:cubicBezTo>
                <a:close/>
                <a:moveTo>
                  <a:pt x="7588" y="0"/>
                </a:moveTo>
                <a:cubicBezTo>
                  <a:pt x="7553" y="22"/>
                  <a:pt x="7516" y="43"/>
                  <a:pt x="7481" y="65"/>
                </a:cubicBezTo>
                <a:cubicBezTo>
                  <a:pt x="2343" y="3294"/>
                  <a:pt x="1" y="6419"/>
                  <a:pt x="710" y="9098"/>
                </a:cubicBezTo>
                <a:cubicBezTo>
                  <a:pt x="1416" y="11772"/>
                  <a:pt x="5116" y="13496"/>
                  <a:pt x="11127" y="13953"/>
                </a:cubicBezTo>
                <a:cubicBezTo>
                  <a:pt x="12180" y="14033"/>
                  <a:pt x="13275" y="14071"/>
                  <a:pt x="14409" y="14071"/>
                </a:cubicBezTo>
                <a:cubicBezTo>
                  <a:pt x="14519" y="14071"/>
                  <a:pt x="14633" y="14068"/>
                  <a:pt x="14746" y="14068"/>
                </a:cubicBezTo>
                <a:lnTo>
                  <a:pt x="14449" y="14264"/>
                </a:lnTo>
                <a:lnTo>
                  <a:pt x="14613" y="14514"/>
                </a:lnTo>
                <a:lnTo>
                  <a:pt x="15296" y="14063"/>
                </a:lnTo>
                <a:cubicBezTo>
                  <a:pt x="16153" y="14048"/>
                  <a:pt x="17029" y="14009"/>
                  <a:pt x="17920" y="13950"/>
                </a:cubicBezTo>
                <a:lnTo>
                  <a:pt x="17920" y="13950"/>
                </a:lnTo>
                <a:lnTo>
                  <a:pt x="12307" y="18741"/>
                </a:lnTo>
                <a:lnTo>
                  <a:pt x="12502" y="18968"/>
                </a:lnTo>
                <a:lnTo>
                  <a:pt x="18419" y="13916"/>
                </a:lnTo>
                <a:lnTo>
                  <a:pt x="18431" y="13916"/>
                </a:lnTo>
                <a:cubicBezTo>
                  <a:pt x="19727" y="14820"/>
                  <a:pt x="21151" y="15548"/>
                  <a:pt x="22670" y="16072"/>
                </a:cubicBezTo>
                <a:lnTo>
                  <a:pt x="21102" y="18937"/>
                </a:lnTo>
                <a:lnTo>
                  <a:pt x="21363" y="19083"/>
                </a:lnTo>
                <a:lnTo>
                  <a:pt x="22957" y="16171"/>
                </a:lnTo>
                <a:cubicBezTo>
                  <a:pt x="24406" y="16642"/>
                  <a:pt x="25939" y="16927"/>
                  <a:pt x="27527" y="16996"/>
                </a:cubicBezTo>
                <a:lnTo>
                  <a:pt x="27396" y="19507"/>
                </a:lnTo>
                <a:lnTo>
                  <a:pt x="27695" y="19522"/>
                </a:lnTo>
                <a:lnTo>
                  <a:pt x="27825" y="17004"/>
                </a:lnTo>
                <a:cubicBezTo>
                  <a:pt x="27974" y="17008"/>
                  <a:pt x="28122" y="17012"/>
                  <a:pt x="28273" y="17012"/>
                </a:cubicBezTo>
                <a:cubicBezTo>
                  <a:pt x="30055" y="17012"/>
                  <a:pt x="31775" y="16739"/>
                  <a:pt x="33393" y="16233"/>
                </a:cubicBezTo>
                <a:lnTo>
                  <a:pt x="34271" y="18643"/>
                </a:lnTo>
                <a:lnTo>
                  <a:pt x="34553" y="18541"/>
                </a:lnTo>
                <a:lnTo>
                  <a:pt x="33680" y="16143"/>
                </a:lnTo>
                <a:cubicBezTo>
                  <a:pt x="34426" y="15896"/>
                  <a:pt x="35145" y="15600"/>
                  <a:pt x="35842" y="15258"/>
                </a:cubicBezTo>
                <a:lnTo>
                  <a:pt x="38151" y="18580"/>
                </a:lnTo>
                <a:lnTo>
                  <a:pt x="38395" y="18408"/>
                </a:lnTo>
                <a:lnTo>
                  <a:pt x="36112" y="15122"/>
                </a:lnTo>
                <a:cubicBezTo>
                  <a:pt x="37438" y="14447"/>
                  <a:pt x="38660" y="13605"/>
                  <a:pt x="39757" y="12625"/>
                </a:cubicBezTo>
                <a:lnTo>
                  <a:pt x="43072" y="14967"/>
                </a:lnTo>
                <a:lnTo>
                  <a:pt x="43244" y="14721"/>
                </a:lnTo>
                <a:lnTo>
                  <a:pt x="39985" y="12418"/>
                </a:lnTo>
                <a:cubicBezTo>
                  <a:pt x="40222" y="12198"/>
                  <a:pt x="40454" y="11971"/>
                  <a:pt x="40678" y="11740"/>
                </a:cubicBezTo>
                <a:cubicBezTo>
                  <a:pt x="40158" y="11646"/>
                  <a:pt x="39639" y="11554"/>
                  <a:pt x="39131" y="11466"/>
                </a:cubicBezTo>
                <a:cubicBezTo>
                  <a:pt x="38957" y="11621"/>
                  <a:pt x="38783" y="11777"/>
                  <a:pt x="38611" y="11932"/>
                </a:cubicBezTo>
                <a:cubicBezTo>
                  <a:pt x="38172" y="12309"/>
                  <a:pt x="37692" y="12618"/>
                  <a:pt x="37254" y="12950"/>
                </a:cubicBezTo>
                <a:cubicBezTo>
                  <a:pt x="36785" y="13242"/>
                  <a:pt x="36319" y="13507"/>
                  <a:pt x="35875" y="13774"/>
                </a:cubicBezTo>
                <a:cubicBezTo>
                  <a:pt x="35405" y="13994"/>
                  <a:pt x="34951" y="14205"/>
                  <a:pt x="34514" y="14411"/>
                </a:cubicBezTo>
                <a:cubicBezTo>
                  <a:pt x="34064" y="14578"/>
                  <a:pt x="33628" y="14728"/>
                  <a:pt x="33216" y="14873"/>
                </a:cubicBezTo>
                <a:cubicBezTo>
                  <a:pt x="32802" y="15015"/>
                  <a:pt x="32390" y="15081"/>
                  <a:pt x="32014" y="15179"/>
                </a:cubicBezTo>
                <a:cubicBezTo>
                  <a:pt x="31823" y="15223"/>
                  <a:pt x="31641" y="15266"/>
                  <a:pt x="31463" y="15309"/>
                </a:cubicBezTo>
                <a:cubicBezTo>
                  <a:pt x="31283" y="15332"/>
                  <a:pt x="31109" y="15356"/>
                  <a:pt x="30942" y="15377"/>
                </a:cubicBezTo>
                <a:cubicBezTo>
                  <a:pt x="30608" y="15420"/>
                  <a:pt x="30303" y="15463"/>
                  <a:pt x="30026" y="15500"/>
                </a:cubicBezTo>
                <a:cubicBezTo>
                  <a:pt x="29470" y="15545"/>
                  <a:pt x="29030" y="15533"/>
                  <a:pt x="28733" y="15548"/>
                </a:cubicBezTo>
                <a:cubicBezTo>
                  <a:pt x="28435" y="15555"/>
                  <a:pt x="28277" y="15560"/>
                  <a:pt x="28277" y="15560"/>
                </a:cubicBezTo>
                <a:cubicBezTo>
                  <a:pt x="28277" y="15560"/>
                  <a:pt x="28435" y="15548"/>
                  <a:pt x="28733" y="15525"/>
                </a:cubicBezTo>
                <a:cubicBezTo>
                  <a:pt x="29030" y="15497"/>
                  <a:pt x="29466" y="15480"/>
                  <a:pt x="30017" y="15416"/>
                </a:cubicBezTo>
                <a:cubicBezTo>
                  <a:pt x="30291" y="15369"/>
                  <a:pt x="30593" y="15317"/>
                  <a:pt x="30923" y="15259"/>
                </a:cubicBezTo>
                <a:cubicBezTo>
                  <a:pt x="31089" y="15231"/>
                  <a:pt x="31259" y="15202"/>
                  <a:pt x="31438" y="15171"/>
                </a:cubicBezTo>
                <a:cubicBezTo>
                  <a:pt x="31612" y="15122"/>
                  <a:pt x="31792" y="15074"/>
                  <a:pt x="31978" y="15022"/>
                </a:cubicBezTo>
                <a:cubicBezTo>
                  <a:pt x="32347" y="14909"/>
                  <a:pt x="32750" y="14830"/>
                  <a:pt x="33153" y="14672"/>
                </a:cubicBezTo>
                <a:cubicBezTo>
                  <a:pt x="33555" y="14518"/>
                  <a:pt x="33978" y="14356"/>
                  <a:pt x="34420" y="14185"/>
                </a:cubicBezTo>
                <a:cubicBezTo>
                  <a:pt x="34843" y="13976"/>
                  <a:pt x="35285" y="13755"/>
                  <a:pt x="35742" y="13530"/>
                </a:cubicBezTo>
                <a:cubicBezTo>
                  <a:pt x="36173" y="13257"/>
                  <a:pt x="36625" y="12986"/>
                  <a:pt x="37077" y="12688"/>
                </a:cubicBezTo>
                <a:cubicBezTo>
                  <a:pt x="37500" y="12351"/>
                  <a:pt x="37961" y="12039"/>
                  <a:pt x="38382" y="11659"/>
                </a:cubicBezTo>
                <a:cubicBezTo>
                  <a:pt x="38477" y="11570"/>
                  <a:pt x="38577" y="11479"/>
                  <a:pt x="38675" y="11389"/>
                </a:cubicBezTo>
                <a:cubicBezTo>
                  <a:pt x="36543" y="11027"/>
                  <a:pt x="34622" y="10734"/>
                  <a:pt x="33448" y="10616"/>
                </a:cubicBezTo>
                <a:cubicBezTo>
                  <a:pt x="32716" y="10542"/>
                  <a:pt x="32081" y="10472"/>
                  <a:pt x="31512" y="10405"/>
                </a:cubicBezTo>
                <a:cubicBezTo>
                  <a:pt x="30123" y="10786"/>
                  <a:pt x="28692" y="11141"/>
                  <a:pt x="27210" y="11446"/>
                </a:cubicBezTo>
                <a:cubicBezTo>
                  <a:pt x="26014" y="11694"/>
                  <a:pt x="24792" y="11921"/>
                  <a:pt x="23548" y="12114"/>
                </a:cubicBezTo>
                <a:cubicBezTo>
                  <a:pt x="22305" y="12309"/>
                  <a:pt x="21043" y="12472"/>
                  <a:pt x="19763" y="12599"/>
                </a:cubicBezTo>
                <a:cubicBezTo>
                  <a:pt x="18166" y="12755"/>
                  <a:pt x="16545" y="12858"/>
                  <a:pt x="14916" y="12878"/>
                </a:cubicBezTo>
                <a:cubicBezTo>
                  <a:pt x="14735" y="12880"/>
                  <a:pt x="14554" y="12881"/>
                  <a:pt x="14372" y="12881"/>
                </a:cubicBezTo>
                <a:cubicBezTo>
                  <a:pt x="13576" y="12881"/>
                  <a:pt x="12778" y="12862"/>
                  <a:pt x="11981" y="12818"/>
                </a:cubicBezTo>
                <a:cubicBezTo>
                  <a:pt x="10677" y="12740"/>
                  <a:pt x="9373" y="12599"/>
                  <a:pt x="8090" y="12352"/>
                </a:cubicBezTo>
                <a:cubicBezTo>
                  <a:pt x="7770" y="12290"/>
                  <a:pt x="7450" y="12222"/>
                  <a:pt x="7133" y="12144"/>
                </a:cubicBezTo>
                <a:cubicBezTo>
                  <a:pt x="6181" y="11914"/>
                  <a:pt x="5248" y="11609"/>
                  <a:pt x="4371" y="11170"/>
                </a:cubicBezTo>
                <a:cubicBezTo>
                  <a:pt x="3789" y="10875"/>
                  <a:pt x="3232" y="10512"/>
                  <a:pt x="2770" y="10038"/>
                </a:cubicBezTo>
                <a:cubicBezTo>
                  <a:pt x="2424" y="9684"/>
                  <a:pt x="2142" y="9242"/>
                  <a:pt x="1990" y="8760"/>
                </a:cubicBezTo>
                <a:cubicBezTo>
                  <a:pt x="1941" y="8604"/>
                  <a:pt x="1907" y="8447"/>
                  <a:pt x="1888" y="8283"/>
                </a:cubicBezTo>
                <a:cubicBezTo>
                  <a:pt x="1802" y="7617"/>
                  <a:pt x="1968" y="6958"/>
                  <a:pt x="2231" y="6380"/>
                </a:cubicBezTo>
                <a:cubicBezTo>
                  <a:pt x="2495" y="5797"/>
                  <a:pt x="2857" y="5278"/>
                  <a:pt x="3251" y="4798"/>
                </a:cubicBezTo>
                <a:cubicBezTo>
                  <a:pt x="4044" y="3845"/>
                  <a:pt x="4963" y="3046"/>
                  <a:pt x="5903" y="2334"/>
                </a:cubicBezTo>
                <a:cubicBezTo>
                  <a:pt x="6803" y="1655"/>
                  <a:pt x="7724" y="1052"/>
                  <a:pt x="8642" y="498"/>
                </a:cubicBezTo>
                <a:cubicBezTo>
                  <a:pt x="8281" y="325"/>
                  <a:pt x="7929" y="159"/>
                  <a:pt x="7588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55;p18">
            <a:extLst>
              <a:ext uri="{FF2B5EF4-FFF2-40B4-BE49-F238E27FC236}">
                <a16:creationId xmlns:a16="http://schemas.microsoft.com/office/drawing/2014/main" id="{28660DBF-3DAC-244C-A542-51F1B07D4DD2}"/>
              </a:ext>
            </a:extLst>
          </p:cNvPr>
          <p:cNvSpPr/>
          <p:nvPr/>
        </p:nvSpPr>
        <p:spPr>
          <a:xfrm rot="21242005">
            <a:off x="3103464" y="2309458"/>
            <a:ext cx="674344" cy="246007"/>
          </a:xfrm>
          <a:custGeom>
            <a:avLst/>
            <a:gdLst/>
            <a:ahLst/>
            <a:cxnLst/>
            <a:rect l="l" t="t" r="r" b="b"/>
            <a:pathLst>
              <a:path w="7142" h="2732" extrusionOk="0">
                <a:moveTo>
                  <a:pt x="0" y="0"/>
                </a:moveTo>
                <a:lnTo>
                  <a:pt x="0" y="0"/>
                </a:lnTo>
                <a:cubicBezTo>
                  <a:pt x="1" y="0"/>
                  <a:pt x="61" y="90"/>
                  <a:pt x="211" y="226"/>
                </a:cubicBezTo>
                <a:cubicBezTo>
                  <a:pt x="359" y="362"/>
                  <a:pt x="593" y="548"/>
                  <a:pt x="915" y="746"/>
                </a:cubicBezTo>
                <a:cubicBezTo>
                  <a:pt x="1076" y="845"/>
                  <a:pt x="1255" y="954"/>
                  <a:pt x="1460" y="1055"/>
                </a:cubicBezTo>
                <a:cubicBezTo>
                  <a:pt x="1662" y="1166"/>
                  <a:pt x="1885" y="1268"/>
                  <a:pt x="2128" y="1373"/>
                </a:cubicBezTo>
                <a:cubicBezTo>
                  <a:pt x="2611" y="1585"/>
                  <a:pt x="3172" y="1792"/>
                  <a:pt x="3793" y="1981"/>
                </a:cubicBezTo>
                <a:cubicBezTo>
                  <a:pt x="4102" y="2087"/>
                  <a:pt x="4429" y="2166"/>
                  <a:pt x="4769" y="2259"/>
                </a:cubicBezTo>
                <a:cubicBezTo>
                  <a:pt x="5106" y="2356"/>
                  <a:pt x="5461" y="2431"/>
                  <a:pt x="5825" y="2510"/>
                </a:cubicBezTo>
                <a:cubicBezTo>
                  <a:pt x="6182" y="2591"/>
                  <a:pt x="6551" y="2670"/>
                  <a:pt x="6928" y="2732"/>
                </a:cubicBezTo>
                <a:cubicBezTo>
                  <a:pt x="6965" y="2397"/>
                  <a:pt x="7063" y="2125"/>
                  <a:pt x="7122" y="1961"/>
                </a:cubicBezTo>
                <a:cubicBezTo>
                  <a:pt x="7128" y="1941"/>
                  <a:pt x="7135" y="1925"/>
                  <a:pt x="7142" y="1906"/>
                </a:cubicBezTo>
                <a:cubicBezTo>
                  <a:pt x="7112" y="1905"/>
                  <a:pt x="7081" y="1903"/>
                  <a:pt x="7053" y="1901"/>
                </a:cubicBezTo>
                <a:cubicBezTo>
                  <a:pt x="6671" y="1883"/>
                  <a:pt x="6300" y="1845"/>
                  <a:pt x="5939" y="1805"/>
                </a:cubicBezTo>
                <a:cubicBezTo>
                  <a:pt x="5576" y="1769"/>
                  <a:pt x="5223" y="1733"/>
                  <a:pt x="4887" y="1676"/>
                </a:cubicBezTo>
                <a:cubicBezTo>
                  <a:pt x="4550" y="1624"/>
                  <a:pt x="4220" y="1584"/>
                  <a:pt x="3911" y="1515"/>
                </a:cubicBezTo>
                <a:cubicBezTo>
                  <a:pt x="3286" y="1397"/>
                  <a:pt x="2721" y="1260"/>
                  <a:pt x="2228" y="1106"/>
                </a:cubicBezTo>
                <a:cubicBezTo>
                  <a:pt x="1981" y="1030"/>
                  <a:pt x="1752" y="957"/>
                  <a:pt x="1545" y="871"/>
                </a:cubicBezTo>
                <a:cubicBezTo>
                  <a:pt x="1334" y="795"/>
                  <a:pt x="1147" y="709"/>
                  <a:pt x="979" y="630"/>
                </a:cubicBezTo>
                <a:cubicBezTo>
                  <a:pt x="644" y="473"/>
                  <a:pt x="395" y="316"/>
                  <a:pt x="234" y="199"/>
                </a:cubicBezTo>
                <a:cubicBezTo>
                  <a:pt x="72" y="81"/>
                  <a:pt x="1" y="0"/>
                  <a:pt x="0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56;p18">
            <a:extLst>
              <a:ext uri="{FF2B5EF4-FFF2-40B4-BE49-F238E27FC236}">
                <a16:creationId xmlns:a16="http://schemas.microsoft.com/office/drawing/2014/main" id="{4E6EC056-BA5B-9F57-0281-F317F9BC4088}"/>
              </a:ext>
            </a:extLst>
          </p:cNvPr>
          <p:cNvSpPr/>
          <p:nvPr/>
        </p:nvSpPr>
        <p:spPr>
          <a:xfrm rot="21242005">
            <a:off x="3652197" y="1597103"/>
            <a:ext cx="898779" cy="87885"/>
          </a:xfrm>
          <a:custGeom>
            <a:avLst/>
            <a:gdLst/>
            <a:ahLst/>
            <a:cxnLst/>
            <a:rect l="l" t="t" r="r" b="b"/>
            <a:pathLst>
              <a:path w="9519" h="976" extrusionOk="0">
                <a:moveTo>
                  <a:pt x="0" y="1"/>
                </a:moveTo>
                <a:cubicBezTo>
                  <a:pt x="0" y="1"/>
                  <a:pt x="944" y="225"/>
                  <a:pt x="2385" y="436"/>
                </a:cubicBezTo>
                <a:cubicBezTo>
                  <a:pt x="3106" y="536"/>
                  <a:pt x="3949" y="645"/>
                  <a:pt x="4856" y="727"/>
                </a:cubicBezTo>
                <a:cubicBezTo>
                  <a:pt x="5762" y="816"/>
                  <a:pt x="6733" y="879"/>
                  <a:pt x="7707" y="927"/>
                </a:cubicBezTo>
                <a:cubicBezTo>
                  <a:pt x="8225" y="949"/>
                  <a:pt x="8746" y="965"/>
                  <a:pt x="9256" y="975"/>
                </a:cubicBezTo>
                <a:lnTo>
                  <a:pt x="9518" y="284"/>
                </a:lnTo>
                <a:lnTo>
                  <a:pt x="9518" y="284"/>
                </a:lnTo>
                <a:cubicBezTo>
                  <a:pt x="8925" y="316"/>
                  <a:pt x="8319" y="344"/>
                  <a:pt x="7712" y="360"/>
                </a:cubicBezTo>
                <a:cubicBezTo>
                  <a:pt x="7138" y="374"/>
                  <a:pt x="6563" y="382"/>
                  <a:pt x="6002" y="382"/>
                </a:cubicBezTo>
                <a:cubicBezTo>
                  <a:pt x="5620" y="382"/>
                  <a:pt x="5244" y="379"/>
                  <a:pt x="4879" y="370"/>
                </a:cubicBezTo>
                <a:cubicBezTo>
                  <a:pt x="3972" y="355"/>
                  <a:pt x="3128" y="305"/>
                  <a:pt x="2404" y="258"/>
                </a:cubicBezTo>
                <a:cubicBezTo>
                  <a:pt x="958" y="155"/>
                  <a:pt x="0" y="1"/>
                  <a:pt x="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57;p18">
            <a:extLst>
              <a:ext uri="{FF2B5EF4-FFF2-40B4-BE49-F238E27FC236}">
                <a16:creationId xmlns:a16="http://schemas.microsoft.com/office/drawing/2014/main" id="{A115B469-DDB3-EECF-8EB4-E92C757AC649}"/>
              </a:ext>
            </a:extLst>
          </p:cNvPr>
          <p:cNvSpPr/>
          <p:nvPr/>
        </p:nvSpPr>
        <p:spPr>
          <a:xfrm rot="21242005">
            <a:off x="1991577" y="2830726"/>
            <a:ext cx="2699925" cy="1070469"/>
          </a:xfrm>
          <a:custGeom>
            <a:avLst/>
            <a:gdLst/>
            <a:ahLst/>
            <a:cxnLst/>
            <a:rect l="l" t="t" r="r" b="b"/>
            <a:pathLst>
              <a:path w="28595" h="11888" extrusionOk="0">
                <a:moveTo>
                  <a:pt x="6792" y="1"/>
                </a:moveTo>
                <a:lnTo>
                  <a:pt x="6777" y="12"/>
                </a:lnTo>
                <a:cubicBezTo>
                  <a:pt x="5825" y="591"/>
                  <a:pt x="4871" y="1224"/>
                  <a:pt x="3948" y="1939"/>
                </a:cubicBezTo>
                <a:cubicBezTo>
                  <a:pt x="3028" y="2653"/>
                  <a:pt x="2125" y="3439"/>
                  <a:pt x="1360" y="4367"/>
                </a:cubicBezTo>
                <a:cubicBezTo>
                  <a:pt x="981" y="4833"/>
                  <a:pt x="636" y="5332"/>
                  <a:pt x="390" y="5880"/>
                </a:cubicBezTo>
                <a:cubicBezTo>
                  <a:pt x="145" y="6424"/>
                  <a:pt x="1" y="7023"/>
                  <a:pt x="79" y="7608"/>
                </a:cubicBezTo>
                <a:cubicBezTo>
                  <a:pt x="98" y="7756"/>
                  <a:pt x="128" y="7903"/>
                  <a:pt x="174" y="8044"/>
                </a:cubicBezTo>
                <a:cubicBezTo>
                  <a:pt x="308" y="8462"/>
                  <a:pt x="558" y="8848"/>
                  <a:pt x="876" y="9172"/>
                </a:cubicBezTo>
                <a:cubicBezTo>
                  <a:pt x="1302" y="9607"/>
                  <a:pt x="1830" y="9950"/>
                  <a:pt x="2388" y="10232"/>
                </a:cubicBezTo>
                <a:cubicBezTo>
                  <a:pt x="3515" y="10791"/>
                  <a:pt x="4760" y="11131"/>
                  <a:pt x="6021" y="11373"/>
                </a:cubicBezTo>
                <a:cubicBezTo>
                  <a:pt x="6652" y="11491"/>
                  <a:pt x="7291" y="11585"/>
                  <a:pt x="7933" y="11657"/>
                </a:cubicBezTo>
                <a:cubicBezTo>
                  <a:pt x="8574" y="11730"/>
                  <a:pt x="9220" y="11782"/>
                  <a:pt x="9867" y="11818"/>
                </a:cubicBezTo>
                <a:cubicBezTo>
                  <a:pt x="10696" y="11866"/>
                  <a:pt x="11527" y="11888"/>
                  <a:pt x="12357" y="11888"/>
                </a:cubicBezTo>
                <a:cubicBezTo>
                  <a:pt x="14114" y="11888"/>
                  <a:pt x="15868" y="11789"/>
                  <a:pt x="17595" y="11625"/>
                </a:cubicBezTo>
                <a:cubicBezTo>
                  <a:pt x="20135" y="11382"/>
                  <a:pt x="22623" y="10990"/>
                  <a:pt x="25008" y="10501"/>
                </a:cubicBezTo>
                <a:cubicBezTo>
                  <a:pt x="25604" y="10379"/>
                  <a:pt x="26192" y="10249"/>
                  <a:pt x="26776" y="10114"/>
                </a:cubicBezTo>
                <a:cubicBezTo>
                  <a:pt x="27392" y="9973"/>
                  <a:pt x="27997" y="9826"/>
                  <a:pt x="28595" y="9674"/>
                </a:cubicBezTo>
                <a:cubicBezTo>
                  <a:pt x="28024" y="9597"/>
                  <a:pt x="27529" y="9522"/>
                  <a:pt x="27077" y="9441"/>
                </a:cubicBezTo>
                <a:cubicBezTo>
                  <a:pt x="26351" y="9616"/>
                  <a:pt x="25615" y="9784"/>
                  <a:pt x="24863" y="9936"/>
                </a:cubicBezTo>
                <a:cubicBezTo>
                  <a:pt x="24392" y="10031"/>
                  <a:pt x="23916" y="10121"/>
                  <a:pt x="23437" y="10206"/>
                </a:cubicBezTo>
                <a:cubicBezTo>
                  <a:pt x="21361" y="10591"/>
                  <a:pt x="19207" y="10893"/>
                  <a:pt x="17011" y="11065"/>
                </a:cubicBezTo>
                <a:cubicBezTo>
                  <a:pt x="16426" y="11111"/>
                  <a:pt x="15836" y="11146"/>
                  <a:pt x="15247" y="11171"/>
                </a:cubicBezTo>
                <a:cubicBezTo>
                  <a:pt x="14632" y="11197"/>
                  <a:pt x="14016" y="11211"/>
                  <a:pt x="13398" y="11211"/>
                </a:cubicBezTo>
                <a:cubicBezTo>
                  <a:pt x="12630" y="11211"/>
                  <a:pt x="11861" y="11189"/>
                  <a:pt x="11092" y="11142"/>
                </a:cubicBezTo>
                <a:cubicBezTo>
                  <a:pt x="10832" y="11125"/>
                  <a:pt x="10571" y="11107"/>
                  <a:pt x="10310" y="11085"/>
                </a:cubicBezTo>
                <a:cubicBezTo>
                  <a:pt x="9190" y="10986"/>
                  <a:pt x="8076" y="10825"/>
                  <a:pt x="6984" y="10563"/>
                </a:cubicBezTo>
                <a:cubicBezTo>
                  <a:pt x="5987" y="10334"/>
                  <a:pt x="5000" y="10030"/>
                  <a:pt x="4095" y="9541"/>
                </a:cubicBezTo>
                <a:cubicBezTo>
                  <a:pt x="3645" y="9295"/>
                  <a:pt x="3218" y="8998"/>
                  <a:pt x="2858" y="8620"/>
                </a:cubicBezTo>
                <a:cubicBezTo>
                  <a:pt x="2563" y="8308"/>
                  <a:pt x="2333" y="7921"/>
                  <a:pt x="2214" y="7501"/>
                </a:cubicBezTo>
                <a:cubicBezTo>
                  <a:pt x="2188" y="7412"/>
                  <a:pt x="2162" y="7325"/>
                  <a:pt x="2148" y="7234"/>
                </a:cubicBezTo>
                <a:cubicBezTo>
                  <a:pt x="2035" y="6640"/>
                  <a:pt x="2155" y="6025"/>
                  <a:pt x="2380" y="5492"/>
                </a:cubicBezTo>
                <a:cubicBezTo>
                  <a:pt x="2603" y="4954"/>
                  <a:pt x="2924" y="4474"/>
                  <a:pt x="3275" y="4035"/>
                </a:cubicBezTo>
                <a:cubicBezTo>
                  <a:pt x="3982" y="3158"/>
                  <a:pt x="4812" y="2429"/>
                  <a:pt x="5661" y="1779"/>
                </a:cubicBezTo>
                <a:cubicBezTo>
                  <a:pt x="6312" y="1282"/>
                  <a:pt x="6977" y="831"/>
                  <a:pt x="7644" y="412"/>
                </a:cubicBezTo>
                <a:cubicBezTo>
                  <a:pt x="7357" y="274"/>
                  <a:pt x="7071" y="135"/>
                  <a:pt x="6792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58;p18">
            <a:extLst>
              <a:ext uri="{FF2B5EF4-FFF2-40B4-BE49-F238E27FC236}">
                <a16:creationId xmlns:a16="http://schemas.microsoft.com/office/drawing/2014/main" id="{02547B56-7CC0-3612-0140-F8FF1C5E59F2}"/>
              </a:ext>
            </a:extLst>
          </p:cNvPr>
          <p:cNvSpPr/>
          <p:nvPr/>
        </p:nvSpPr>
        <p:spPr>
          <a:xfrm rot="21242005">
            <a:off x="2213686" y="2879481"/>
            <a:ext cx="2270127" cy="931077"/>
          </a:xfrm>
          <a:custGeom>
            <a:avLst/>
            <a:gdLst/>
            <a:ahLst/>
            <a:cxnLst/>
            <a:rect l="l" t="t" r="r" b="b"/>
            <a:pathLst>
              <a:path w="24043" h="10340" extrusionOk="0">
                <a:moveTo>
                  <a:pt x="5561" y="1"/>
                </a:moveTo>
                <a:cubicBezTo>
                  <a:pt x="4856" y="449"/>
                  <a:pt x="4155" y="930"/>
                  <a:pt x="3471" y="1463"/>
                </a:cubicBezTo>
                <a:cubicBezTo>
                  <a:pt x="2641" y="2114"/>
                  <a:pt x="1828" y="2830"/>
                  <a:pt x="1150" y="3679"/>
                </a:cubicBezTo>
                <a:cubicBezTo>
                  <a:pt x="812" y="4103"/>
                  <a:pt x="506" y="4568"/>
                  <a:pt x="304" y="5071"/>
                </a:cubicBezTo>
                <a:cubicBezTo>
                  <a:pt x="101" y="5563"/>
                  <a:pt x="0" y="6099"/>
                  <a:pt x="99" y="6621"/>
                </a:cubicBezTo>
                <a:cubicBezTo>
                  <a:pt x="114" y="6703"/>
                  <a:pt x="142" y="6782"/>
                  <a:pt x="168" y="6863"/>
                </a:cubicBezTo>
                <a:cubicBezTo>
                  <a:pt x="295" y="7290"/>
                  <a:pt x="551" y="7675"/>
                  <a:pt x="885" y="7992"/>
                </a:cubicBezTo>
                <a:cubicBezTo>
                  <a:pt x="1282" y="8372"/>
                  <a:pt x="1767" y="8670"/>
                  <a:pt x="2278" y="8916"/>
                </a:cubicBezTo>
                <a:cubicBezTo>
                  <a:pt x="3309" y="9401"/>
                  <a:pt x="4437" y="9700"/>
                  <a:pt x="5581" y="9908"/>
                </a:cubicBezTo>
                <a:cubicBezTo>
                  <a:pt x="6440" y="10063"/>
                  <a:pt x="7313" y="10165"/>
                  <a:pt x="8188" y="10232"/>
                </a:cubicBezTo>
                <a:cubicBezTo>
                  <a:pt x="8480" y="10253"/>
                  <a:pt x="8772" y="10272"/>
                  <a:pt x="9064" y="10287"/>
                </a:cubicBezTo>
                <a:cubicBezTo>
                  <a:pt x="9753" y="10323"/>
                  <a:pt x="10442" y="10340"/>
                  <a:pt x="11131" y="10340"/>
                </a:cubicBezTo>
                <a:cubicBezTo>
                  <a:pt x="12786" y="10340"/>
                  <a:pt x="14438" y="10243"/>
                  <a:pt x="16065" y="10082"/>
                </a:cubicBezTo>
                <a:cubicBezTo>
                  <a:pt x="18368" y="9852"/>
                  <a:pt x="20620" y="9489"/>
                  <a:pt x="22777" y="9040"/>
                </a:cubicBezTo>
                <a:cubicBezTo>
                  <a:pt x="23204" y="8951"/>
                  <a:pt x="23623" y="8856"/>
                  <a:pt x="24043" y="8759"/>
                </a:cubicBezTo>
                <a:cubicBezTo>
                  <a:pt x="23602" y="8668"/>
                  <a:pt x="23193" y="8563"/>
                  <a:pt x="22777" y="8446"/>
                </a:cubicBezTo>
                <a:cubicBezTo>
                  <a:pt x="22583" y="8486"/>
                  <a:pt x="22394" y="8529"/>
                  <a:pt x="22199" y="8568"/>
                </a:cubicBezTo>
                <a:cubicBezTo>
                  <a:pt x="21291" y="8749"/>
                  <a:pt x="20366" y="8911"/>
                  <a:pt x="19427" y="9048"/>
                </a:cubicBezTo>
                <a:cubicBezTo>
                  <a:pt x="18988" y="9117"/>
                  <a:pt x="18545" y="9181"/>
                  <a:pt x="18101" y="9240"/>
                </a:cubicBezTo>
                <a:cubicBezTo>
                  <a:pt x="16762" y="9417"/>
                  <a:pt x="15399" y="9547"/>
                  <a:pt x="14022" y="9614"/>
                </a:cubicBezTo>
                <a:cubicBezTo>
                  <a:pt x="13530" y="9637"/>
                  <a:pt x="13034" y="9652"/>
                  <a:pt x="12537" y="9657"/>
                </a:cubicBezTo>
                <a:cubicBezTo>
                  <a:pt x="12403" y="9659"/>
                  <a:pt x="12268" y="9660"/>
                  <a:pt x="12134" y="9660"/>
                </a:cubicBezTo>
                <a:cubicBezTo>
                  <a:pt x="11979" y="9660"/>
                  <a:pt x="11824" y="9659"/>
                  <a:pt x="11668" y="9656"/>
                </a:cubicBezTo>
                <a:cubicBezTo>
                  <a:pt x="11087" y="9648"/>
                  <a:pt x="10507" y="9624"/>
                  <a:pt x="9927" y="9583"/>
                </a:cubicBezTo>
                <a:cubicBezTo>
                  <a:pt x="9637" y="9563"/>
                  <a:pt x="9348" y="9538"/>
                  <a:pt x="9058" y="9510"/>
                </a:cubicBezTo>
                <a:cubicBezTo>
                  <a:pt x="8839" y="9488"/>
                  <a:pt x="8623" y="9461"/>
                  <a:pt x="8405" y="9434"/>
                </a:cubicBezTo>
                <a:cubicBezTo>
                  <a:pt x="8171" y="9403"/>
                  <a:pt x="7938" y="9369"/>
                  <a:pt x="7707" y="9330"/>
                </a:cubicBezTo>
                <a:cubicBezTo>
                  <a:pt x="7010" y="9214"/>
                  <a:pt x="6320" y="9061"/>
                  <a:pt x="5647" y="8853"/>
                </a:cubicBezTo>
                <a:cubicBezTo>
                  <a:pt x="4931" y="8647"/>
                  <a:pt x="4226" y="8386"/>
                  <a:pt x="3587" y="7992"/>
                </a:cubicBezTo>
                <a:cubicBezTo>
                  <a:pt x="3270" y="7796"/>
                  <a:pt x="2968" y="7564"/>
                  <a:pt x="2714" y="7282"/>
                </a:cubicBezTo>
                <a:cubicBezTo>
                  <a:pt x="2472" y="7013"/>
                  <a:pt x="2284" y="6687"/>
                  <a:pt x="2194" y="6327"/>
                </a:cubicBezTo>
                <a:cubicBezTo>
                  <a:pt x="2189" y="6307"/>
                  <a:pt x="2181" y="6287"/>
                  <a:pt x="2176" y="6266"/>
                </a:cubicBezTo>
                <a:cubicBezTo>
                  <a:pt x="2036" y="5743"/>
                  <a:pt x="2108" y="5173"/>
                  <a:pt x="2292" y="4687"/>
                </a:cubicBezTo>
                <a:cubicBezTo>
                  <a:pt x="2476" y="4192"/>
                  <a:pt x="2754" y="3754"/>
                  <a:pt x="3062" y="3352"/>
                </a:cubicBezTo>
                <a:cubicBezTo>
                  <a:pt x="3685" y="2553"/>
                  <a:pt x="4425" y="1893"/>
                  <a:pt x="5184" y="1305"/>
                </a:cubicBezTo>
                <a:cubicBezTo>
                  <a:pt x="5592" y="989"/>
                  <a:pt x="6005" y="700"/>
                  <a:pt x="6424" y="424"/>
                </a:cubicBezTo>
                <a:cubicBezTo>
                  <a:pt x="6136" y="281"/>
                  <a:pt x="5847" y="140"/>
                  <a:pt x="5561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59;p18">
            <a:extLst>
              <a:ext uri="{FF2B5EF4-FFF2-40B4-BE49-F238E27FC236}">
                <a16:creationId xmlns:a16="http://schemas.microsoft.com/office/drawing/2014/main" id="{CDC037B2-9BD1-4D23-EBB2-9FCBDC6B4AC0}"/>
              </a:ext>
            </a:extLst>
          </p:cNvPr>
          <p:cNvSpPr/>
          <p:nvPr/>
        </p:nvSpPr>
        <p:spPr>
          <a:xfrm rot="21242005">
            <a:off x="3088488" y="2140159"/>
            <a:ext cx="723820" cy="293640"/>
          </a:xfrm>
          <a:custGeom>
            <a:avLst/>
            <a:gdLst/>
            <a:ahLst/>
            <a:cxnLst/>
            <a:rect l="l" t="t" r="r" b="b"/>
            <a:pathLst>
              <a:path w="7666" h="3261" extrusionOk="0">
                <a:moveTo>
                  <a:pt x="1" y="0"/>
                </a:moveTo>
                <a:cubicBezTo>
                  <a:pt x="1" y="1"/>
                  <a:pt x="69" y="218"/>
                  <a:pt x="319" y="524"/>
                </a:cubicBezTo>
                <a:cubicBezTo>
                  <a:pt x="445" y="675"/>
                  <a:pt x="605" y="857"/>
                  <a:pt x="820" y="1028"/>
                </a:cubicBezTo>
                <a:cubicBezTo>
                  <a:pt x="1023" y="1216"/>
                  <a:pt x="1281" y="1388"/>
                  <a:pt x="1565" y="1572"/>
                </a:cubicBezTo>
                <a:cubicBezTo>
                  <a:pt x="1857" y="1740"/>
                  <a:pt x="2174" y="1930"/>
                  <a:pt x="2532" y="2075"/>
                </a:cubicBezTo>
                <a:cubicBezTo>
                  <a:pt x="2880" y="2247"/>
                  <a:pt x="3265" y="2376"/>
                  <a:pt x="3663" y="2516"/>
                </a:cubicBezTo>
                <a:cubicBezTo>
                  <a:pt x="4062" y="2646"/>
                  <a:pt x="4482" y="2753"/>
                  <a:pt x="4909" y="2866"/>
                </a:cubicBezTo>
                <a:cubicBezTo>
                  <a:pt x="5340" y="2951"/>
                  <a:pt x="5778" y="3035"/>
                  <a:pt x="6216" y="3121"/>
                </a:cubicBezTo>
                <a:cubicBezTo>
                  <a:pt x="6592" y="3168"/>
                  <a:pt x="6968" y="3215"/>
                  <a:pt x="7341" y="3261"/>
                </a:cubicBezTo>
                <a:cubicBezTo>
                  <a:pt x="7435" y="3056"/>
                  <a:pt x="7544" y="2866"/>
                  <a:pt x="7666" y="2692"/>
                </a:cubicBezTo>
                <a:cubicBezTo>
                  <a:pt x="7644" y="2690"/>
                  <a:pt x="7623" y="2686"/>
                  <a:pt x="7602" y="2685"/>
                </a:cubicBezTo>
                <a:cubicBezTo>
                  <a:pt x="7176" y="2626"/>
                  <a:pt x="6745" y="2565"/>
                  <a:pt x="6314" y="2505"/>
                </a:cubicBezTo>
                <a:cubicBezTo>
                  <a:pt x="5885" y="2430"/>
                  <a:pt x="5460" y="2353"/>
                  <a:pt x="5038" y="2279"/>
                </a:cubicBezTo>
                <a:cubicBezTo>
                  <a:pt x="4626" y="2172"/>
                  <a:pt x="4211" y="2101"/>
                  <a:pt x="3820" y="1991"/>
                </a:cubicBezTo>
                <a:cubicBezTo>
                  <a:pt x="3435" y="1871"/>
                  <a:pt x="3050" y="1782"/>
                  <a:pt x="2707" y="1646"/>
                </a:cubicBezTo>
                <a:cubicBezTo>
                  <a:pt x="2352" y="1530"/>
                  <a:pt x="2035" y="1388"/>
                  <a:pt x="1736" y="1260"/>
                </a:cubicBezTo>
                <a:cubicBezTo>
                  <a:pt x="1451" y="1114"/>
                  <a:pt x="1179" y="986"/>
                  <a:pt x="962" y="838"/>
                </a:cubicBezTo>
                <a:cubicBezTo>
                  <a:pt x="735" y="703"/>
                  <a:pt x="555" y="560"/>
                  <a:pt x="410" y="440"/>
                </a:cubicBezTo>
                <a:cubicBezTo>
                  <a:pt x="267" y="315"/>
                  <a:pt x="162" y="207"/>
                  <a:pt x="95" y="128"/>
                </a:cubicBezTo>
                <a:cubicBezTo>
                  <a:pt x="30" y="50"/>
                  <a:pt x="1" y="1"/>
                  <a:pt x="1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60;p18">
            <a:extLst>
              <a:ext uri="{FF2B5EF4-FFF2-40B4-BE49-F238E27FC236}">
                <a16:creationId xmlns:a16="http://schemas.microsoft.com/office/drawing/2014/main" id="{6307AF05-0719-3CF1-BA74-0E9F0972CBBD}"/>
              </a:ext>
            </a:extLst>
          </p:cNvPr>
          <p:cNvSpPr/>
          <p:nvPr/>
        </p:nvSpPr>
        <p:spPr>
          <a:xfrm rot="21242005">
            <a:off x="-36706799" y="-35966400"/>
            <a:ext cx="81305400" cy="48006000"/>
          </a:xfrm>
          <a:custGeom>
            <a:avLst/>
            <a:gdLst/>
            <a:ahLst/>
            <a:cxnLst/>
            <a:rect l="l" t="t" r="r" b="b"/>
            <a:pathLst>
              <a:path w="48446" h="31161" extrusionOk="0">
                <a:moveTo>
                  <a:pt x="1285" y="14394"/>
                </a:moveTo>
                <a:lnTo>
                  <a:pt x="1285" y="14394"/>
                </a:lnTo>
                <a:cubicBezTo>
                  <a:pt x="1285" y="14394"/>
                  <a:pt x="2230" y="14727"/>
                  <a:pt x="3615" y="15303"/>
                </a:cubicBezTo>
                <a:cubicBezTo>
                  <a:pt x="3961" y="15445"/>
                  <a:pt x="4337" y="15601"/>
                  <a:pt x="4729" y="15773"/>
                </a:cubicBezTo>
                <a:cubicBezTo>
                  <a:pt x="5124" y="15942"/>
                  <a:pt x="5540" y="16121"/>
                  <a:pt x="5967" y="16314"/>
                </a:cubicBezTo>
                <a:cubicBezTo>
                  <a:pt x="6393" y="16509"/>
                  <a:pt x="6836" y="16702"/>
                  <a:pt x="7281" y="16912"/>
                </a:cubicBezTo>
                <a:cubicBezTo>
                  <a:pt x="7728" y="17120"/>
                  <a:pt x="8180" y="17332"/>
                  <a:pt x="8633" y="17545"/>
                </a:cubicBezTo>
                <a:cubicBezTo>
                  <a:pt x="9080" y="17764"/>
                  <a:pt x="9529" y="17985"/>
                  <a:pt x="9970" y="18201"/>
                </a:cubicBezTo>
                <a:cubicBezTo>
                  <a:pt x="10414" y="18416"/>
                  <a:pt x="10842" y="18641"/>
                  <a:pt x="11258" y="18855"/>
                </a:cubicBezTo>
                <a:cubicBezTo>
                  <a:pt x="11676" y="19066"/>
                  <a:pt x="12075" y="19280"/>
                  <a:pt x="12453" y="19483"/>
                </a:cubicBezTo>
                <a:cubicBezTo>
                  <a:pt x="12832" y="19685"/>
                  <a:pt x="13188" y="19879"/>
                  <a:pt x="13516" y="20065"/>
                </a:cubicBezTo>
                <a:cubicBezTo>
                  <a:pt x="14172" y="20429"/>
                  <a:pt x="14711" y="20744"/>
                  <a:pt x="15087" y="20971"/>
                </a:cubicBezTo>
                <a:cubicBezTo>
                  <a:pt x="15463" y="21195"/>
                  <a:pt x="15674" y="21330"/>
                  <a:pt x="15674" y="21330"/>
                </a:cubicBezTo>
                <a:cubicBezTo>
                  <a:pt x="15674" y="21330"/>
                  <a:pt x="15443" y="21236"/>
                  <a:pt x="15040" y="21065"/>
                </a:cubicBezTo>
                <a:cubicBezTo>
                  <a:pt x="14638" y="20891"/>
                  <a:pt x="14065" y="20643"/>
                  <a:pt x="13381" y="20335"/>
                </a:cubicBezTo>
                <a:cubicBezTo>
                  <a:pt x="13040" y="20180"/>
                  <a:pt x="12671" y="20012"/>
                  <a:pt x="12280" y="19836"/>
                </a:cubicBezTo>
                <a:cubicBezTo>
                  <a:pt x="11891" y="19656"/>
                  <a:pt x="11480" y="19467"/>
                  <a:pt x="11054" y="19270"/>
                </a:cubicBezTo>
                <a:cubicBezTo>
                  <a:pt x="10631" y="19068"/>
                  <a:pt x="10191" y="18872"/>
                  <a:pt x="9749" y="18657"/>
                </a:cubicBezTo>
                <a:cubicBezTo>
                  <a:pt x="9306" y="18447"/>
                  <a:pt x="8856" y="18233"/>
                  <a:pt x="8405" y="18018"/>
                </a:cubicBezTo>
                <a:cubicBezTo>
                  <a:pt x="7956" y="17799"/>
                  <a:pt x="7506" y="17582"/>
                  <a:pt x="7064" y="17367"/>
                </a:cubicBezTo>
                <a:cubicBezTo>
                  <a:pt x="6621" y="17155"/>
                  <a:pt x="6192" y="16936"/>
                  <a:pt x="5770" y="16729"/>
                </a:cubicBezTo>
                <a:cubicBezTo>
                  <a:pt x="5350" y="16524"/>
                  <a:pt x="4948" y="16315"/>
                  <a:pt x="4565" y="16123"/>
                </a:cubicBezTo>
                <a:cubicBezTo>
                  <a:pt x="4183" y="15926"/>
                  <a:pt x="3821" y="15742"/>
                  <a:pt x="3490" y="15573"/>
                </a:cubicBezTo>
                <a:cubicBezTo>
                  <a:pt x="2158" y="14887"/>
                  <a:pt x="1285" y="14394"/>
                  <a:pt x="1285" y="14394"/>
                </a:cubicBezTo>
                <a:close/>
                <a:moveTo>
                  <a:pt x="1230" y="15319"/>
                </a:moveTo>
                <a:cubicBezTo>
                  <a:pt x="1230" y="15319"/>
                  <a:pt x="1290" y="15340"/>
                  <a:pt x="1406" y="15383"/>
                </a:cubicBezTo>
                <a:cubicBezTo>
                  <a:pt x="1520" y="15426"/>
                  <a:pt x="1692" y="15481"/>
                  <a:pt x="1902" y="15567"/>
                </a:cubicBezTo>
                <a:cubicBezTo>
                  <a:pt x="2115" y="15653"/>
                  <a:pt x="2374" y="15753"/>
                  <a:pt x="2666" y="15876"/>
                </a:cubicBezTo>
                <a:cubicBezTo>
                  <a:pt x="2961" y="15998"/>
                  <a:pt x="3291" y="16137"/>
                  <a:pt x="3648" y="16298"/>
                </a:cubicBezTo>
                <a:cubicBezTo>
                  <a:pt x="4365" y="16613"/>
                  <a:pt x="5196" y="16988"/>
                  <a:pt x="6080" y="17406"/>
                </a:cubicBezTo>
                <a:cubicBezTo>
                  <a:pt x="6965" y="17823"/>
                  <a:pt x="7904" y="18277"/>
                  <a:pt x="8840" y="18737"/>
                </a:cubicBezTo>
                <a:cubicBezTo>
                  <a:pt x="9773" y="19204"/>
                  <a:pt x="10704" y="19677"/>
                  <a:pt x="11571" y="20125"/>
                </a:cubicBezTo>
                <a:cubicBezTo>
                  <a:pt x="12441" y="20574"/>
                  <a:pt x="13242" y="21013"/>
                  <a:pt x="13928" y="21387"/>
                </a:cubicBezTo>
                <a:cubicBezTo>
                  <a:pt x="14613" y="21765"/>
                  <a:pt x="15175" y="22095"/>
                  <a:pt x="15568" y="22327"/>
                </a:cubicBezTo>
                <a:cubicBezTo>
                  <a:pt x="15958" y="22568"/>
                  <a:pt x="16179" y="22703"/>
                  <a:pt x="16179" y="22703"/>
                </a:cubicBezTo>
                <a:cubicBezTo>
                  <a:pt x="16179" y="22703"/>
                  <a:pt x="15950" y="22577"/>
                  <a:pt x="15551" y="22357"/>
                </a:cubicBezTo>
                <a:cubicBezTo>
                  <a:pt x="15350" y="22248"/>
                  <a:pt x="15107" y="22118"/>
                  <a:pt x="14826" y="21968"/>
                </a:cubicBezTo>
                <a:cubicBezTo>
                  <a:pt x="14544" y="21820"/>
                  <a:pt x="14227" y="21653"/>
                  <a:pt x="13881" y="21473"/>
                </a:cubicBezTo>
                <a:cubicBezTo>
                  <a:pt x="13188" y="21112"/>
                  <a:pt x="12374" y="20703"/>
                  <a:pt x="11503" y="20259"/>
                </a:cubicBezTo>
                <a:cubicBezTo>
                  <a:pt x="10631" y="19816"/>
                  <a:pt x="9698" y="19352"/>
                  <a:pt x="8763" y="18891"/>
                </a:cubicBezTo>
                <a:cubicBezTo>
                  <a:pt x="7831" y="18425"/>
                  <a:pt x="6895" y="17964"/>
                  <a:pt x="6016" y="17540"/>
                </a:cubicBezTo>
                <a:cubicBezTo>
                  <a:pt x="5133" y="17117"/>
                  <a:pt x="4317" y="16713"/>
                  <a:pt x="3607" y="16385"/>
                </a:cubicBezTo>
                <a:cubicBezTo>
                  <a:pt x="3252" y="16220"/>
                  <a:pt x="2927" y="16068"/>
                  <a:pt x="2640" y="15935"/>
                </a:cubicBezTo>
                <a:cubicBezTo>
                  <a:pt x="2352" y="15800"/>
                  <a:pt x="2097" y="15692"/>
                  <a:pt x="1889" y="15598"/>
                </a:cubicBezTo>
                <a:cubicBezTo>
                  <a:pt x="1681" y="15506"/>
                  <a:pt x="1513" y="15438"/>
                  <a:pt x="1403" y="15391"/>
                </a:cubicBezTo>
                <a:cubicBezTo>
                  <a:pt x="1290" y="15344"/>
                  <a:pt x="1230" y="15319"/>
                  <a:pt x="1230" y="15319"/>
                </a:cubicBezTo>
                <a:close/>
                <a:moveTo>
                  <a:pt x="22954" y="21829"/>
                </a:moveTo>
                <a:cubicBezTo>
                  <a:pt x="22976" y="21829"/>
                  <a:pt x="22999" y="21829"/>
                  <a:pt x="23022" y="21829"/>
                </a:cubicBezTo>
                <a:cubicBezTo>
                  <a:pt x="23214" y="21839"/>
                  <a:pt x="23407" y="21864"/>
                  <a:pt x="23593" y="21906"/>
                </a:cubicBezTo>
                <a:cubicBezTo>
                  <a:pt x="23684" y="21927"/>
                  <a:pt x="23777" y="21950"/>
                  <a:pt x="23869" y="21980"/>
                </a:cubicBezTo>
                <a:cubicBezTo>
                  <a:pt x="23963" y="22006"/>
                  <a:pt x="24050" y="22035"/>
                  <a:pt x="24132" y="22067"/>
                </a:cubicBezTo>
                <a:lnTo>
                  <a:pt x="24257" y="22113"/>
                </a:lnTo>
                <a:cubicBezTo>
                  <a:pt x="24307" y="22131"/>
                  <a:pt x="24342" y="22147"/>
                  <a:pt x="24386" y="22165"/>
                </a:cubicBezTo>
                <a:cubicBezTo>
                  <a:pt x="24468" y="22199"/>
                  <a:pt x="24550" y="22236"/>
                  <a:pt x="24629" y="22274"/>
                </a:cubicBezTo>
                <a:cubicBezTo>
                  <a:pt x="24945" y="22424"/>
                  <a:pt x="25224" y="22608"/>
                  <a:pt x="25432" y="22799"/>
                </a:cubicBezTo>
                <a:cubicBezTo>
                  <a:pt x="25642" y="22987"/>
                  <a:pt x="25776" y="23182"/>
                  <a:pt x="25858" y="23317"/>
                </a:cubicBezTo>
                <a:cubicBezTo>
                  <a:pt x="25898" y="23388"/>
                  <a:pt x="25926" y="23443"/>
                  <a:pt x="25944" y="23482"/>
                </a:cubicBezTo>
                <a:cubicBezTo>
                  <a:pt x="25963" y="23521"/>
                  <a:pt x="25971" y="23541"/>
                  <a:pt x="25971" y="23541"/>
                </a:cubicBezTo>
                <a:cubicBezTo>
                  <a:pt x="25971" y="23541"/>
                  <a:pt x="25916" y="23468"/>
                  <a:pt x="25808" y="23353"/>
                </a:cubicBezTo>
                <a:cubicBezTo>
                  <a:pt x="25702" y="23237"/>
                  <a:pt x="25534" y="23092"/>
                  <a:pt x="25313" y="22952"/>
                </a:cubicBezTo>
                <a:cubicBezTo>
                  <a:pt x="25091" y="22812"/>
                  <a:pt x="24812" y="22686"/>
                  <a:pt x="24502" y="22583"/>
                </a:cubicBezTo>
                <a:cubicBezTo>
                  <a:pt x="24425" y="22557"/>
                  <a:pt x="24345" y="22532"/>
                  <a:pt x="24264" y="22509"/>
                </a:cubicBezTo>
                <a:cubicBezTo>
                  <a:pt x="24225" y="22498"/>
                  <a:pt x="24178" y="22483"/>
                  <a:pt x="24144" y="22477"/>
                </a:cubicBezTo>
                <a:lnTo>
                  <a:pt x="24016" y="22444"/>
                </a:lnTo>
                <a:cubicBezTo>
                  <a:pt x="23928" y="22421"/>
                  <a:pt x="23844" y="22403"/>
                  <a:pt x="23762" y="22388"/>
                </a:cubicBezTo>
                <a:cubicBezTo>
                  <a:pt x="23680" y="22369"/>
                  <a:pt x="23595" y="22357"/>
                  <a:pt x="23509" y="22346"/>
                </a:cubicBezTo>
                <a:cubicBezTo>
                  <a:pt x="23341" y="22319"/>
                  <a:pt x="23174" y="22313"/>
                  <a:pt x="23011" y="22309"/>
                </a:cubicBezTo>
                <a:cubicBezTo>
                  <a:pt x="22850" y="22314"/>
                  <a:pt x="22692" y="22321"/>
                  <a:pt x="22542" y="22348"/>
                </a:cubicBezTo>
                <a:cubicBezTo>
                  <a:pt x="22392" y="22369"/>
                  <a:pt x="22252" y="22411"/>
                  <a:pt x="22117" y="22454"/>
                </a:cubicBezTo>
                <a:cubicBezTo>
                  <a:pt x="22050" y="22477"/>
                  <a:pt x="21986" y="22505"/>
                  <a:pt x="21925" y="22530"/>
                </a:cubicBezTo>
                <a:cubicBezTo>
                  <a:pt x="21863" y="22560"/>
                  <a:pt x="21804" y="22588"/>
                  <a:pt x="21747" y="22616"/>
                </a:cubicBezTo>
                <a:cubicBezTo>
                  <a:pt x="21692" y="22648"/>
                  <a:pt x="21636" y="22677"/>
                  <a:pt x="21584" y="22703"/>
                </a:cubicBezTo>
                <a:cubicBezTo>
                  <a:pt x="21533" y="22733"/>
                  <a:pt x="21486" y="22763"/>
                  <a:pt x="21437" y="22787"/>
                </a:cubicBezTo>
                <a:cubicBezTo>
                  <a:pt x="21343" y="22843"/>
                  <a:pt x="21260" y="22891"/>
                  <a:pt x="21192" y="22930"/>
                </a:cubicBezTo>
                <a:cubicBezTo>
                  <a:pt x="21057" y="23014"/>
                  <a:pt x="20969" y="23058"/>
                  <a:pt x="20969" y="23058"/>
                </a:cubicBezTo>
                <a:cubicBezTo>
                  <a:pt x="20969" y="23058"/>
                  <a:pt x="21008" y="22971"/>
                  <a:pt x="21095" y="22831"/>
                </a:cubicBezTo>
                <a:cubicBezTo>
                  <a:pt x="21145" y="22767"/>
                  <a:pt x="21198" y="22679"/>
                  <a:pt x="21276" y="22596"/>
                </a:cubicBezTo>
                <a:cubicBezTo>
                  <a:pt x="21350" y="22507"/>
                  <a:pt x="21444" y="22416"/>
                  <a:pt x="21553" y="22322"/>
                </a:cubicBezTo>
                <a:cubicBezTo>
                  <a:pt x="21609" y="22279"/>
                  <a:pt x="21670" y="22233"/>
                  <a:pt x="21735" y="22188"/>
                </a:cubicBezTo>
                <a:cubicBezTo>
                  <a:pt x="21804" y="22149"/>
                  <a:pt x="21874" y="22106"/>
                  <a:pt x="21949" y="22067"/>
                </a:cubicBezTo>
                <a:cubicBezTo>
                  <a:pt x="22099" y="21992"/>
                  <a:pt x="22270" y="21919"/>
                  <a:pt x="22452" y="21883"/>
                </a:cubicBezTo>
                <a:cubicBezTo>
                  <a:pt x="22612" y="21843"/>
                  <a:pt x="22783" y="21829"/>
                  <a:pt x="22954" y="21829"/>
                </a:cubicBezTo>
                <a:close/>
                <a:moveTo>
                  <a:pt x="31043" y="637"/>
                </a:moveTo>
                <a:lnTo>
                  <a:pt x="31397" y="755"/>
                </a:lnTo>
                <a:lnTo>
                  <a:pt x="26793" y="14564"/>
                </a:lnTo>
                <a:cubicBezTo>
                  <a:pt x="26793" y="14564"/>
                  <a:pt x="26917" y="14570"/>
                  <a:pt x="27115" y="14570"/>
                </a:cubicBezTo>
                <a:cubicBezTo>
                  <a:pt x="27299" y="14570"/>
                  <a:pt x="27547" y="14565"/>
                  <a:pt x="27816" y="14547"/>
                </a:cubicBezTo>
                <a:cubicBezTo>
                  <a:pt x="27816" y="14547"/>
                  <a:pt x="28219" y="14627"/>
                  <a:pt x="28780" y="14815"/>
                </a:cubicBezTo>
                <a:cubicBezTo>
                  <a:pt x="29425" y="15030"/>
                  <a:pt x="30277" y="15383"/>
                  <a:pt x="30976" y="15911"/>
                </a:cubicBezTo>
                <a:cubicBezTo>
                  <a:pt x="30800" y="15976"/>
                  <a:pt x="30671" y="16278"/>
                  <a:pt x="30605" y="16643"/>
                </a:cubicBezTo>
                <a:cubicBezTo>
                  <a:pt x="30533" y="16565"/>
                  <a:pt x="30457" y="16489"/>
                  <a:pt x="30375" y="16413"/>
                </a:cubicBezTo>
                <a:cubicBezTo>
                  <a:pt x="30163" y="16224"/>
                  <a:pt x="29919" y="16055"/>
                  <a:pt x="29666" y="15903"/>
                </a:cubicBezTo>
                <a:cubicBezTo>
                  <a:pt x="29163" y="15600"/>
                  <a:pt x="28626" y="15377"/>
                  <a:pt x="28220" y="15225"/>
                </a:cubicBezTo>
                <a:cubicBezTo>
                  <a:pt x="27813" y="15076"/>
                  <a:pt x="27535" y="15001"/>
                  <a:pt x="27535" y="15001"/>
                </a:cubicBezTo>
                <a:lnTo>
                  <a:pt x="27535" y="15001"/>
                </a:lnTo>
                <a:cubicBezTo>
                  <a:pt x="27535" y="15001"/>
                  <a:pt x="27804" y="15105"/>
                  <a:pt x="28188" y="15300"/>
                </a:cubicBezTo>
                <a:cubicBezTo>
                  <a:pt x="28571" y="15494"/>
                  <a:pt x="29074" y="15776"/>
                  <a:pt x="29520" y="16119"/>
                </a:cubicBezTo>
                <a:cubicBezTo>
                  <a:pt x="29744" y="16291"/>
                  <a:pt x="29954" y="16478"/>
                  <a:pt x="30123" y="16669"/>
                </a:cubicBezTo>
                <a:cubicBezTo>
                  <a:pt x="30208" y="16764"/>
                  <a:pt x="30284" y="16861"/>
                  <a:pt x="30346" y="16956"/>
                </a:cubicBezTo>
                <a:lnTo>
                  <a:pt x="30362" y="16981"/>
                </a:lnTo>
                <a:cubicBezTo>
                  <a:pt x="29942" y="16472"/>
                  <a:pt x="29383" y="16052"/>
                  <a:pt x="28787" y="15739"/>
                </a:cubicBezTo>
                <a:cubicBezTo>
                  <a:pt x="28129" y="15390"/>
                  <a:pt x="27431" y="15150"/>
                  <a:pt x="26781" y="14948"/>
                </a:cubicBezTo>
                <a:cubicBezTo>
                  <a:pt x="26452" y="14848"/>
                  <a:pt x="26140" y="14756"/>
                  <a:pt x="25830" y="14685"/>
                </a:cubicBezTo>
                <a:cubicBezTo>
                  <a:pt x="25522" y="14618"/>
                  <a:pt x="25230" y="14560"/>
                  <a:pt x="24957" y="14525"/>
                </a:cubicBezTo>
                <a:cubicBezTo>
                  <a:pt x="24684" y="14485"/>
                  <a:pt x="24431" y="14477"/>
                  <a:pt x="24209" y="14470"/>
                </a:cubicBezTo>
                <a:cubicBezTo>
                  <a:pt x="24184" y="14470"/>
                  <a:pt x="24160" y="14470"/>
                  <a:pt x="24136" y="14470"/>
                </a:cubicBezTo>
                <a:cubicBezTo>
                  <a:pt x="23943" y="14470"/>
                  <a:pt x="23774" y="14479"/>
                  <a:pt x="23632" y="14498"/>
                </a:cubicBezTo>
                <a:cubicBezTo>
                  <a:pt x="23473" y="14519"/>
                  <a:pt x="23350" y="14541"/>
                  <a:pt x="23268" y="14566"/>
                </a:cubicBezTo>
                <a:cubicBezTo>
                  <a:pt x="23186" y="14588"/>
                  <a:pt x="23144" y="14606"/>
                  <a:pt x="23144" y="14606"/>
                </a:cubicBezTo>
                <a:cubicBezTo>
                  <a:pt x="23144" y="14606"/>
                  <a:pt x="23316" y="14566"/>
                  <a:pt x="23622" y="14566"/>
                </a:cubicBezTo>
                <a:cubicBezTo>
                  <a:pt x="23627" y="14566"/>
                  <a:pt x="23632" y="14566"/>
                  <a:pt x="23637" y="14566"/>
                </a:cubicBezTo>
                <a:cubicBezTo>
                  <a:pt x="23795" y="14566"/>
                  <a:pt x="23985" y="14579"/>
                  <a:pt x="24202" y="14599"/>
                </a:cubicBezTo>
                <a:cubicBezTo>
                  <a:pt x="24420" y="14626"/>
                  <a:pt x="24663" y="14662"/>
                  <a:pt x="24926" y="14719"/>
                </a:cubicBezTo>
                <a:cubicBezTo>
                  <a:pt x="25189" y="14768"/>
                  <a:pt x="25471" y="14842"/>
                  <a:pt x="25767" y="14927"/>
                </a:cubicBezTo>
                <a:cubicBezTo>
                  <a:pt x="25913" y="14971"/>
                  <a:pt x="26065" y="15018"/>
                  <a:pt x="26219" y="15068"/>
                </a:cubicBezTo>
                <a:cubicBezTo>
                  <a:pt x="26371" y="15119"/>
                  <a:pt x="26535" y="15171"/>
                  <a:pt x="26691" y="15229"/>
                </a:cubicBezTo>
                <a:cubicBezTo>
                  <a:pt x="27328" y="15453"/>
                  <a:pt x="27996" y="15714"/>
                  <a:pt x="28606" y="16071"/>
                </a:cubicBezTo>
                <a:cubicBezTo>
                  <a:pt x="29214" y="16425"/>
                  <a:pt x="29759" y="16877"/>
                  <a:pt x="30124" y="17402"/>
                </a:cubicBezTo>
                <a:cubicBezTo>
                  <a:pt x="30494" y="17924"/>
                  <a:pt x="30671" y="18506"/>
                  <a:pt x="30721" y="19011"/>
                </a:cubicBezTo>
                <a:cubicBezTo>
                  <a:pt x="30741" y="19137"/>
                  <a:pt x="30735" y="19260"/>
                  <a:pt x="30745" y="19376"/>
                </a:cubicBezTo>
                <a:cubicBezTo>
                  <a:pt x="30745" y="19494"/>
                  <a:pt x="30739" y="19604"/>
                  <a:pt x="30738" y="19709"/>
                </a:cubicBezTo>
                <a:cubicBezTo>
                  <a:pt x="30727" y="19812"/>
                  <a:pt x="30719" y="19910"/>
                  <a:pt x="30711" y="20000"/>
                </a:cubicBezTo>
                <a:cubicBezTo>
                  <a:pt x="30706" y="20036"/>
                  <a:pt x="30700" y="20070"/>
                  <a:pt x="30695" y="20101"/>
                </a:cubicBezTo>
                <a:cubicBezTo>
                  <a:pt x="30695" y="20074"/>
                  <a:pt x="30698" y="20049"/>
                  <a:pt x="30698" y="20022"/>
                </a:cubicBezTo>
                <a:cubicBezTo>
                  <a:pt x="30692" y="19873"/>
                  <a:pt x="30700" y="19729"/>
                  <a:pt x="30686" y="19585"/>
                </a:cubicBezTo>
                <a:cubicBezTo>
                  <a:pt x="30678" y="19444"/>
                  <a:pt x="30666" y="19309"/>
                  <a:pt x="30645" y="19180"/>
                </a:cubicBezTo>
                <a:cubicBezTo>
                  <a:pt x="30632" y="19051"/>
                  <a:pt x="30600" y="18931"/>
                  <a:pt x="30577" y="18823"/>
                </a:cubicBezTo>
                <a:cubicBezTo>
                  <a:pt x="30546" y="18712"/>
                  <a:pt x="30518" y="18614"/>
                  <a:pt x="30483" y="18528"/>
                </a:cubicBezTo>
                <a:cubicBezTo>
                  <a:pt x="30452" y="18442"/>
                  <a:pt x="30416" y="18370"/>
                  <a:pt x="30384" y="18314"/>
                </a:cubicBezTo>
                <a:cubicBezTo>
                  <a:pt x="30322" y="18200"/>
                  <a:pt x="30268" y="18146"/>
                  <a:pt x="30268" y="18146"/>
                </a:cubicBezTo>
                <a:lnTo>
                  <a:pt x="30268" y="18146"/>
                </a:lnTo>
                <a:cubicBezTo>
                  <a:pt x="30268" y="18146"/>
                  <a:pt x="30312" y="18206"/>
                  <a:pt x="30357" y="18327"/>
                </a:cubicBezTo>
                <a:cubicBezTo>
                  <a:pt x="30378" y="18387"/>
                  <a:pt x="30404" y="18461"/>
                  <a:pt x="30420" y="18549"/>
                </a:cubicBezTo>
                <a:cubicBezTo>
                  <a:pt x="30443" y="18635"/>
                  <a:pt x="30453" y="18735"/>
                  <a:pt x="30467" y="18843"/>
                </a:cubicBezTo>
                <a:cubicBezTo>
                  <a:pt x="30472" y="18951"/>
                  <a:pt x="30487" y="19068"/>
                  <a:pt x="30483" y="19193"/>
                </a:cubicBezTo>
                <a:cubicBezTo>
                  <a:pt x="30484" y="19317"/>
                  <a:pt x="30476" y="19448"/>
                  <a:pt x="30464" y="19584"/>
                </a:cubicBezTo>
                <a:cubicBezTo>
                  <a:pt x="30457" y="19718"/>
                  <a:pt x="30431" y="19859"/>
                  <a:pt x="30413" y="19999"/>
                </a:cubicBezTo>
                <a:cubicBezTo>
                  <a:pt x="30392" y="20140"/>
                  <a:pt x="30359" y="20282"/>
                  <a:pt x="30332" y="20423"/>
                </a:cubicBezTo>
                <a:cubicBezTo>
                  <a:pt x="30303" y="20564"/>
                  <a:pt x="30264" y="20705"/>
                  <a:pt x="30230" y="20844"/>
                </a:cubicBezTo>
                <a:cubicBezTo>
                  <a:pt x="30197" y="20981"/>
                  <a:pt x="30150" y="21115"/>
                  <a:pt x="30114" y="21246"/>
                </a:cubicBezTo>
                <a:cubicBezTo>
                  <a:pt x="30041" y="21506"/>
                  <a:pt x="29943" y="21745"/>
                  <a:pt x="29876" y="21949"/>
                </a:cubicBezTo>
                <a:cubicBezTo>
                  <a:pt x="29841" y="22052"/>
                  <a:pt x="29801" y="22143"/>
                  <a:pt x="29768" y="22227"/>
                </a:cubicBezTo>
                <a:cubicBezTo>
                  <a:pt x="29751" y="22275"/>
                  <a:pt x="29732" y="22317"/>
                  <a:pt x="29717" y="22358"/>
                </a:cubicBezTo>
                <a:lnTo>
                  <a:pt x="28392" y="23070"/>
                </a:lnTo>
                <a:lnTo>
                  <a:pt x="29043" y="23088"/>
                </a:lnTo>
                <a:lnTo>
                  <a:pt x="27337" y="23927"/>
                </a:lnTo>
                <a:lnTo>
                  <a:pt x="28438" y="23831"/>
                </a:lnTo>
                <a:lnTo>
                  <a:pt x="27046" y="24318"/>
                </a:lnTo>
                <a:cubicBezTo>
                  <a:pt x="26879" y="22792"/>
                  <a:pt x="26237" y="21902"/>
                  <a:pt x="24543" y="21338"/>
                </a:cubicBezTo>
                <a:cubicBezTo>
                  <a:pt x="23999" y="21156"/>
                  <a:pt x="23521" y="21067"/>
                  <a:pt x="23089" y="21067"/>
                </a:cubicBezTo>
                <a:cubicBezTo>
                  <a:pt x="22177" y="21067"/>
                  <a:pt x="21467" y="21463"/>
                  <a:pt x="20755" y="22224"/>
                </a:cubicBezTo>
                <a:lnTo>
                  <a:pt x="19673" y="20613"/>
                </a:lnTo>
                <a:cubicBezTo>
                  <a:pt x="19627" y="20771"/>
                  <a:pt x="19576" y="20952"/>
                  <a:pt x="19533" y="21147"/>
                </a:cubicBezTo>
                <a:cubicBezTo>
                  <a:pt x="19485" y="21358"/>
                  <a:pt x="19442" y="21586"/>
                  <a:pt x="19414" y="21817"/>
                </a:cubicBezTo>
                <a:cubicBezTo>
                  <a:pt x="19395" y="21933"/>
                  <a:pt x="19391" y="22047"/>
                  <a:pt x="19380" y="22161"/>
                </a:cubicBezTo>
                <a:cubicBezTo>
                  <a:pt x="19372" y="22275"/>
                  <a:pt x="19373" y="22388"/>
                  <a:pt x="19371" y="22497"/>
                </a:cubicBezTo>
                <a:cubicBezTo>
                  <a:pt x="19373" y="22605"/>
                  <a:pt x="19380" y="22710"/>
                  <a:pt x="19385" y="22811"/>
                </a:cubicBezTo>
                <a:cubicBezTo>
                  <a:pt x="19400" y="22909"/>
                  <a:pt x="19414" y="23003"/>
                  <a:pt x="19426" y="23089"/>
                </a:cubicBezTo>
                <a:cubicBezTo>
                  <a:pt x="19444" y="23175"/>
                  <a:pt x="19467" y="23251"/>
                  <a:pt x="19485" y="23321"/>
                </a:cubicBezTo>
                <a:cubicBezTo>
                  <a:pt x="19499" y="23391"/>
                  <a:pt x="19528" y="23446"/>
                  <a:pt x="19546" y="23496"/>
                </a:cubicBezTo>
                <a:cubicBezTo>
                  <a:pt x="19585" y="23591"/>
                  <a:pt x="19608" y="23646"/>
                  <a:pt x="19608" y="23646"/>
                </a:cubicBezTo>
                <a:cubicBezTo>
                  <a:pt x="19608" y="23646"/>
                  <a:pt x="19579" y="23596"/>
                  <a:pt x="19526" y="23505"/>
                </a:cubicBezTo>
                <a:cubicBezTo>
                  <a:pt x="19501" y="23459"/>
                  <a:pt x="19465" y="23408"/>
                  <a:pt x="19439" y="23339"/>
                </a:cubicBezTo>
                <a:cubicBezTo>
                  <a:pt x="19412" y="23271"/>
                  <a:pt x="19377" y="23196"/>
                  <a:pt x="19346" y="23110"/>
                </a:cubicBezTo>
                <a:cubicBezTo>
                  <a:pt x="19321" y="23023"/>
                  <a:pt x="19294" y="22929"/>
                  <a:pt x="19266" y="22831"/>
                </a:cubicBezTo>
                <a:cubicBezTo>
                  <a:pt x="19247" y="22730"/>
                  <a:pt x="19224" y="22623"/>
                  <a:pt x="19205" y="22510"/>
                </a:cubicBezTo>
                <a:cubicBezTo>
                  <a:pt x="19193" y="22397"/>
                  <a:pt x="19176" y="22282"/>
                  <a:pt x="19169" y="22162"/>
                </a:cubicBezTo>
                <a:cubicBezTo>
                  <a:pt x="19164" y="22045"/>
                  <a:pt x="19152" y="21922"/>
                  <a:pt x="19153" y="21801"/>
                </a:cubicBezTo>
                <a:cubicBezTo>
                  <a:pt x="19150" y="21559"/>
                  <a:pt x="19162" y="21318"/>
                  <a:pt x="19180" y="21092"/>
                </a:cubicBezTo>
                <a:cubicBezTo>
                  <a:pt x="19199" y="20865"/>
                  <a:pt x="19227" y="20656"/>
                  <a:pt x="19254" y="20476"/>
                </a:cubicBezTo>
                <a:cubicBezTo>
                  <a:pt x="19279" y="20321"/>
                  <a:pt x="19303" y="20190"/>
                  <a:pt x="19324" y="20089"/>
                </a:cubicBezTo>
                <a:lnTo>
                  <a:pt x="19216" y="19930"/>
                </a:lnTo>
                <a:cubicBezTo>
                  <a:pt x="19216" y="19930"/>
                  <a:pt x="19197" y="20019"/>
                  <a:pt x="19164" y="20172"/>
                </a:cubicBezTo>
                <a:cubicBezTo>
                  <a:pt x="19132" y="20327"/>
                  <a:pt x="19091" y="20544"/>
                  <a:pt x="19051" y="20805"/>
                </a:cubicBezTo>
                <a:cubicBezTo>
                  <a:pt x="19032" y="20935"/>
                  <a:pt x="19015" y="21076"/>
                  <a:pt x="18999" y="21226"/>
                </a:cubicBezTo>
                <a:cubicBezTo>
                  <a:pt x="18982" y="21375"/>
                  <a:pt x="18976" y="21531"/>
                  <a:pt x="18965" y="21692"/>
                </a:cubicBezTo>
                <a:cubicBezTo>
                  <a:pt x="18957" y="21853"/>
                  <a:pt x="18962" y="22020"/>
                  <a:pt x="18968" y="22188"/>
                </a:cubicBezTo>
                <a:cubicBezTo>
                  <a:pt x="18976" y="22356"/>
                  <a:pt x="18989" y="22524"/>
                  <a:pt x="19016" y="22691"/>
                </a:cubicBezTo>
                <a:cubicBezTo>
                  <a:pt x="19038" y="22859"/>
                  <a:pt x="19075" y="23022"/>
                  <a:pt x="19118" y="23182"/>
                </a:cubicBezTo>
                <a:cubicBezTo>
                  <a:pt x="19138" y="23262"/>
                  <a:pt x="19166" y="23337"/>
                  <a:pt x="19189" y="23417"/>
                </a:cubicBezTo>
                <a:cubicBezTo>
                  <a:pt x="19216" y="23492"/>
                  <a:pt x="19246" y="23567"/>
                  <a:pt x="19273" y="23641"/>
                </a:cubicBezTo>
                <a:cubicBezTo>
                  <a:pt x="19306" y="23713"/>
                  <a:pt x="19338" y="23784"/>
                  <a:pt x="19371" y="23853"/>
                </a:cubicBezTo>
                <a:cubicBezTo>
                  <a:pt x="19405" y="23920"/>
                  <a:pt x="19440" y="23987"/>
                  <a:pt x="19474" y="24050"/>
                </a:cubicBezTo>
                <a:cubicBezTo>
                  <a:pt x="19549" y="24175"/>
                  <a:pt x="19623" y="24295"/>
                  <a:pt x="19701" y="24398"/>
                </a:cubicBezTo>
                <a:cubicBezTo>
                  <a:pt x="19777" y="24503"/>
                  <a:pt x="19851" y="24597"/>
                  <a:pt x="19921" y="24679"/>
                </a:cubicBezTo>
                <a:cubicBezTo>
                  <a:pt x="19995" y="24755"/>
                  <a:pt x="20051" y="24833"/>
                  <a:pt x="20106" y="24887"/>
                </a:cubicBezTo>
                <a:cubicBezTo>
                  <a:pt x="20217" y="24997"/>
                  <a:pt x="20278" y="25067"/>
                  <a:pt x="20278" y="25067"/>
                </a:cubicBezTo>
                <a:cubicBezTo>
                  <a:pt x="20278" y="25067"/>
                  <a:pt x="20196" y="25029"/>
                  <a:pt x="20053" y="24955"/>
                </a:cubicBezTo>
                <a:cubicBezTo>
                  <a:pt x="19982" y="24919"/>
                  <a:pt x="19902" y="24865"/>
                  <a:pt x="19808" y="24802"/>
                </a:cubicBezTo>
                <a:cubicBezTo>
                  <a:pt x="19717" y="24738"/>
                  <a:pt x="19615" y="24660"/>
                  <a:pt x="19514" y="24565"/>
                </a:cubicBezTo>
                <a:cubicBezTo>
                  <a:pt x="19465" y="24516"/>
                  <a:pt x="19412" y="24465"/>
                  <a:pt x="19358" y="24412"/>
                </a:cubicBezTo>
                <a:cubicBezTo>
                  <a:pt x="19310" y="24355"/>
                  <a:pt x="19259" y="24295"/>
                  <a:pt x="19205" y="24232"/>
                </a:cubicBezTo>
                <a:cubicBezTo>
                  <a:pt x="19158" y="24167"/>
                  <a:pt x="19110" y="24100"/>
                  <a:pt x="19059" y="24030"/>
                </a:cubicBezTo>
                <a:cubicBezTo>
                  <a:pt x="19012" y="23960"/>
                  <a:pt x="18972" y="23882"/>
                  <a:pt x="18927" y="23806"/>
                </a:cubicBezTo>
                <a:cubicBezTo>
                  <a:pt x="18848" y="23647"/>
                  <a:pt x="18768" y="23480"/>
                  <a:pt x="18714" y="23302"/>
                </a:cubicBezTo>
                <a:cubicBezTo>
                  <a:pt x="18656" y="23124"/>
                  <a:pt x="18613" y="22940"/>
                  <a:pt x="18586" y="22753"/>
                </a:cubicBezTo>
                <a:cubicBezTo>
                  <a:pt x="18559" y="22566"/>
                  <a:pt x="18546" y="22378"/>
                  <a:pt x="18547" y="22194"/>
                </a:cubicBezTo>
                <a:cubicBezTo>
                  <a:pt x="18547" y="22009"/>
                  <a:pt x="18565" y="21831"/>
                  <a:pt x="18586" y="21657"/>
                </a:cubicBezTo>
                <a:cubicBezTo>
                  <a:pt x="18612" y="21469"/>
                  <a:pt x="18648" y="21291"/>
                  <a:pt x="18692" y="21126"/>
                </a:cubicBezTo>
                <a:lnTo>
                  <a:pt x="8094" y="16655"/>
                </a:lnTo>
                <a:lnTo>
                  <a:pt x="15590" y="20570"/>
                </a:lnTo>
                <a:lnTo>
                  <a:pt x="2558" y="14384"/>
                </a:lnTo>
                <a:lnTo>
                  <a:pt x="2558" y="14384"/>
                </a:lnTo>
                <a:lnTo>
                  <a:pt x="19217" y="19926"/>
                </a:lnTo>
                <a:lnTo>
                  <a:pt x="20112" y="17239"/>
                </a:lnTo>
                <a:cubicBezTo>
                  <a:pt x="20123" y="17214"/>
                  <a:pt x="20139" y="17177"/>
                  <a:pt x="20159" y="17128"/>
                </a:cubicBezTo>
                <a:cubicBezTo>
                  <a:pt x="20178" y="17083"/>
                  <a:pt x="20200" y="17027"/>
                  <a:pt x="20226" y="16963"/>
                </a:cubicBezTo>
                <a:cubicBezTo>
                  <a:pt x="20250" y="16897"/>
                  <a:pt x="20286" y="16830"/>
                  <a:pt x="20324" y="16752"/>
                </a:cubicBezTo>
                <a:cubicBezTo>
                  <a:pt x="20364" y="16678"/>
                  <a:pt x="20398" y="16591"/>
                  <a:pt x="20446" y="16509"/>
                </a:cubicBezTo>
                <a:cubicBezTo>
                  <a:pt x="20495" y="16425"/>
                  <a:pt x="20546" y="16336"/>
                  <a:pt x="20597" y="16246"/>
                </a:cubicBezTo>
                <a:cubicBezTo>
                  <a:pt x="20656" y="16158"/>
                  <a:pt x="20717" y="16067"/>
                  <a:pt x="20781" y="15976"/>
                </a:cubicBezTo>
                <a:cubicBezTo>
                  <a:pt x="20850" y="15890"/>
                  <a:pt x="20915" y="15797"/>
                  <a:pt x="20986" y="15710"/>
                </a:cubicBezTo>
                <a:cubicBezTo>
                  <a:pt x="21063" y="15628"/>
                  <a:pt x="21132" y="15536"/>
                  <a:pt x="21213" y="15461"/>
                </a:cubicBezTo>
                <a:cubicBezTo>
                  <a:pt x="21291" y="15381"/>
                  <a:pt x="21369" y="15304"/>
                  <a:pt x="21449" y="15237"/>
                </a:cubicBezTo>
                <a:cubicBezTo>
                  <a:pt x="21527" y="15163"/>
                  <a:pt x="21610" y="15104"/>
                  <a:pt x="21687" y="15040"/>
                </a:cubicBezTo>
                <a:cubicBezTo>
                  <a:pt x="21765" y="14983"/>
                  <a:pt x="21837" y="14924"/>
                  <a:pt x="21909" y="14876"/>
                </a:cubicBezTo>
                <a:cubicBezTo>
                  <a:pt x="21978" y="14825"/>
                  <a:pt x="22043" y="14778"/>
                  <a:pt x="22101" y="14740"/>
                </a:cubicBezTo>
                <a:cubicBezTo>
                  <a:pt x="22160" y="14700"/>
                  <a:pt x="22212" y="14664"/>
                  <a:pt x="22254" y="14635"/>
                </a:cubicBezTo>
                <a:cubicBezTo>
                  <a:pt x="22341" y="14580"/>
                  <a:pt x="22392" y="14548"/>
                  <a:pt x="22392" y="14548"/>
                </a:cubicBezTo>
                <a:lnTo>
                  <a:pt x="22392" y="14548"/>
                </a:lnTo>
                <a:cubicBezTo>
                  <a:pt x="22392" y="14548"/>
                  <a:pt x="22332" y="14549"/>
                  <a:pt x="22227" y="14574"/>
                </a:cubicBezTo>
                <a:cubicBezTo>
                  <a:pt x="22123" y="14594"/>
                  <a:pt x="21978" y="14637"/>
                  <a:pt x="21815" y="14713"/>
                </a:cubicBezTo>
                <a:cubicBezTo>
                  <a:pt x="21649" y="14787"/>
                  <a:pt x="21467" y="14896"/>
                  <a:pt x="21287" y="15032"/>
                </a:cubicBezTo>
                <a:cubicBezTo>
                  <a:pt x="21194" y="15097"/>
                  <a:pt x="21104" y="15173"/>
                  <a:pt x="21016" y="15252"/>
                </a:cubicBezTo>
                <a:cubicBezTo>
                  <a:pt x="20922" y="15327"/>
                  <a:pt x="20842" y="15418"/>
                  <a:pt x="20755" y="15502"/>
                </a:cubicBezTo>
                <a:cubicBezTo>
                  <a:pt x="20673" y="15590"/>
                  <a:pt x="20594" y="15683"/>
                  <a:pt x="20516" y="15774"/>
                </a:cubicBezTo>
                <a:cubicBezTo>
                  <a:pt x="20446" y="15871"/>
                  <a:pt x="20378" y="15965"/>
                  <a:pt x="20311" y="16058"/>
                </a:cubicBezTo>
                <a:cubicBezTo>
                  <a:pt x="20250" y="16154"/>
                  <a:pt x="20192" y="16247"/>
                  <a:pt x="20137" y="16336"/>
                </a:cubicBezTo>
                <a:cubicBezTo>
                  <a:pt x="20092" y="16408"/>
                  <a:pt x="20058" y="16481"/>
                  <a:pt x="20025" y="16548"/>
                </a:cubicBezTo>
                <a:cubicBezTo>
                  <a:pt x="19454" y="15923"/>
                  <a:pt x="19761" y="15347"/>
                  <a:pt x="19892" y="14955"/>
                </a:cubicBezTo>
                <a:cubicBezTo>
                  <a:pt x="20361" y="13544"/>
                  <a:pt x="21501" y="13133"/>
                  <a:pt x="22670" y="13133"/>
                </a:cubicBezTo>
                <a:cubicBezTo>
                  <a:pt x="23537" y="13133"/>
                  <a:pt x="24421" y="13359"/>
                  <a:pt x="25058" y="13572"/>
                </a:cubicBezTo>
                <a:cubicBezTo>
                  <a:pt x="25330" y="13662"/>
                  <a:pt x="25559" y="13750"/>
                  <a:pt x="25722" y="13818"/>
                </a:cubicBezTo>
                <a:cubicBezTo>
                  <a:pt x="25716" y="13850"/>
                  <a:pt x="25709" y="13885"/>
                  <a:pt x="25691" y="13916"/>
                </a:cubicBezTo>
                <a:cubicBezTo>
                  <a:pt x="25677" y="13949"/>
                  <a:pt x="25665" y="13985"/>
                  <a:pt x="25639" y="14016"/>
                </a:cubicBezTo>
                <a:cubicBezTo>
                  <a:pt x="25628" y="14032"/>
                  <a:pt x="25616" y="14050"/>
                  <a:pt x="25606" y="14066"/>
                </a:cubicBezTo>
                <a:lnTo>
                  <a:pt x="25561" y="14110"/>
                </a:lnTo>
                <a:cubicBezTo>
                  <a:pt x="25532" y="14144"/>
                  <a:pt x="25491" y="14164"/>
                  <a:pt x="25455" y="14192"/>
                </a:cubicBezTo>
                <a:cubicBezTo>
                  <a:pt x="25415" y="14214"/>
                  <a:pt x="25373" y="14238"/>
                  <a:pt x="25329" y="14253"/>
                </a:cubicBezTo>
                <a:cubicBezTo>
                  <a:pt x="25283" y="14270"/>
                  <a:pt x="25240" y="14285"/>
                  <a:pt x="25195" y="14293"/>
                </a:cubicBezTo>
                <a:cubicBezTo>
                  <a:pt x="25105" y="14314"/>
                  <a:pt x="25017" y="14321"/>
                  <a:pt x="24939" y="14327"/>
                </a:cubicBezTo>
                <a:cubicBezTo>
                  <a:pt x="24919" y="14327"/>
                  <a:pt x="24900" y="14328"/>
                  <a:pt x="24881" y="14328"/>
                </a:cubicBezTo>
                <a:cubicBezTo>
                  <a:pt x="24761" y="14328"/>
                  <a:pt x="24683" y="14314"/>
                  <a:pt x="24683" y="14314"/>
                </a:cubicBezTo>
                <a:lnTo>
                  <a:pt x="24683" y="14314"/>
                </a:lnTo>
                <a:cubicBezTo>
                  <a:pt x="24683" y="14314"/>
                  <a:pt x="24780" y="14352"/>
                  <a:pt x="24934" y="14380"/>
                </a:cubicBezTo>
                <a:cubicBezTo>
                  <a:pt x="25007" y="14393"/>
                  <a:pt x="25094" y="14404"/>
                  <a:pt x="25189" y="14404"/>
                </a:cubicBezTo>
                <a:cubicBezTo>
                  <a:pt x="25296" y="14404"/>
                  <a:pt x="25411" y="14390"/>
                  <a:pt x="25528" y="14352"/>
                </a:cubicBezTo>
                <a:cubicBezTo>
                  <a:pt x="25579" y="14328"/>
                  <a:pt x="25636" y="14312"/>
                  <a:pt x="25685" y="14277"/>
                </a:cubicBezTo>
                <a:lnTo>
                  <a:pt x="25759" y="14230"/>
                </a:lnTo>
                <a:cubicBezTo>
                  <a:pt x="25780" y="14210"/>
                  <a:pt x="25800" y="14191"/>
                  <a:pt x="25823" y="14171"/>
                </a:cubicBezTo>
                <a:cubicBezTo>
                  <a:pt x="25867" y="14133"/>
                  <a:pt x="25898" y="14089"/>
                  <a:pt x="25928" y="14045"/>
                </a:cubicBezTo>
                <a:cubicBezTo>
                  <a:pt x="25959" y="14008"/>
                  <a:pt x="25978" y="13969"/>
                  <a:pt x="25994" y="13932"/>
                </a:cubicBezTo>
                <a:lnTo>
                  <a:pt x="25995" y="13932"/>
                </a:lnTo>
                <a:lnTo>
                  <a:pt x="26000" y="13921"/>
                </a:lnTo>
                <a:cubicBezTo>
                  <a:pt x="26000" y="13918"/>
                  <a:pt x="26002" y="13917"/>
                  <a:pt x="26002" y="13917"/>
                </a:cubicBezTo>
                <a:cubicBezTo>
                  <a:pt x="26019" y="13877"/>
                  <a:pt x="26042" y="13838"/>
                  <a:pt x="26051" y="13803"/>
                </a:cubicBezTo>
                <a:cubicBezTo>
                  <a:pt x="26058" y="13781"/>
                  <a:pt x="26062" y="13764"/>
                  <a:pt x="26068" y="13746"/>
                </a:cubicBezTo>
                <a:lnTo>
                  <a:pt x="31043" y="637"/>
                </a:lnTo>
                <a:close/>
                <a:moveTo>
                  <a:pt x="29598" y="23387"/>
                </a:moveTo>
                <a:lnTo>
                  <a:pt x="29598" y="23387"/>
                </a:lnTo>
                <a:cubicBezTo>
                  <a:pt x="29598" y="23387"/>
                  <a:pt x="29537" y="23740"/>
                  <a:pt x="29343" y="24244"/>
                </a:cubicBezTo>
                <a:cubicBezTo>
                  <a:pt x="29242" y="24492"/>
                  <a:pt x="29114" y="24781"/>
                  <a:pt x="28936" y="25070"/>
                </a:cubicBezTo>
                <a:cubicBezTo>
                  <a:pt x="28760" y="25357"/>
                  <a:pt x="28545" y="25650"/>
                  <a:pt x="28289" y="25905"/>
                </a:cubicBezTo>
                <a:cubicBezTo>
                  <a:pt x="28161" y="26032"/>
                  <a:pt x="28021" y="26148"/>
                  <a:pt x="27879" y="26254"/>
                </a:cubicBezTo>
                <a:cubicBezTo>
                  <a:pt x="27737" y="26359"/>
                  <a:pt x="27585" y="26450"/>
                  <a:pt x="27436" y="26529"/>
                </a:cubicBezTo>
                <a:cubicBezTo>
                  <a:pt x="27358" y="26564"/>
                  <a:pt x="27285" y="26603"/>
                  <a:pt x="27209" y="26633"/>
                </a:cubicBezTo>
                <a:cubicBezTo>
                  <a:pt x="27132" y="26661"/>
                  <a:pt x="27059" y="26688"/>
                  <a:pt x="26986" y="26715"/>
                </a:cubicBezTo>
                <a:cubicBezTo>
                  <a:pt x="26912" y="26737"/>
                  <a:pt x="26840" y="26758"/>
                  <a:pt x="26770" y="26778"/>
                </a:cubicBezTo>
                <a:cubicBezTo>
                  <a:pt x="26699" y="26793"/>
                  <a:pt x="26630" y="26807"/>
                  <a:pt x="26563" y="26821"/>
                </a:cubicBezTo>
                <a:cubicBezTo>
                  <a:pt x="26430" y="26846"/>
                  <a:pt x="26308" y="26858"/>
                  <a:pt x="26199" y="26866"/>
                </a:cubicBezTo>
                <a:cubicBezTo>
                  <a:pt x="26114" y="26868"/>
                  <a:pt x="26036" y="26875"/>
                  <a:pt x="25969" y="26875"/>
                </a:cubicBezTo>
                <a:cubicBezTo>
                  <a:pt x="25951" y="26875"/>
                  <a:pt x="25934" y="26874"/>
                  <a:pt x="25917" y="26873"/>
                </a:cubicBezTo>
                <a:cubicBezTo>
                  <a:pt x="25761" y="26868"/>
                  <a:pt x="25671" y="26865"/>
                  <a:pt x="25671" y="26865"/>
                </a:cubicBezTo>
                <a:cubicBezTo>
                  <a:pt x="25671" y="26865"/>
                  <a:pt x="25757" y="26860"/>
                  <a:pt x="25913" y="26856"/>
                </a:cubicBezTo>
                <a:cubicBezTo>
                  <a:pt x="26070" y="26849"/>
                  <a:pt x="26292" y="26826"/>
                  <a:pt x="26551" y="26771"/>
                </a:cubicBezTo>
                <a:cubicBezTo>
                  <a:pt x="26615" y="26755"/>
                  <a:pt x="26684" y="26739"/>
                  <a:pt x="26752" y="26721"/>
                </a:cubicBezTo>
                <a:cubicBezTo>
                  <a:pt x="26822" y="26700"/>
                  <a:pt x="26891" y="26677"/>
                  <a:pt x="26965" y="26653"/>
                </a:cubicBezTo>
                <a:cubicBezTo>
                  <a:pt x="27034" y="26625"/>
                  <a:pt x="27107" y="26596"/>
                  <a:pt x="27181" y="26566"/>
                </a:cubicBezTo>
                <a:cubicBezTo>
                  <a:pt x="27253" y="26531"/>
                  <a:pt x="27326" y="26494"/>
                  <a:pt x="27401" y="26459"/>
                </a:cubicBezTo>
                <a:cubicBezTo>
                  <a:pt x="27545" y="26379"/>
                  <a:pt x="27691" y="26290"/>
                  <a:pt x="27831" y="26187"/>
                </a:cubicBezTo>
                <a:cubicBezTo>
                  <a:pt x="27970" y="26082"/>
                  <a:pt x="28105" y="25967"/>
                  <a:pt x="28227" y="25840"/>
                </a:cubicBezTo>
                <a:cubicBezTo>
                  <a:pt x="28481" y="25593"/>
                  <a:pt x="28696" y="25310"/>
                  <a:pt x="28873" y="25028"/>
                </a:cubicBezTo>
                <a:cubicBezTo>
                  <a:pt x="29051" y="24746"/>
                  <a:pt x="29192" y="24469"/>
                  <a:pt x="29297" y="24224"/>
                </a:cubicBezTo>
                <a:cubicBezTo>
                  <a:pt x="29512" y="23734"/>
                  <a:pt x="29598" y="23387"/>
                  <a:pt x="29598" y="23387"/>
                </a:cubicBezTo>
                <a:close/>
                <a:moveTo>
                  <a:pt x="33580" y="24707"/>
                </a:moveTo>
                <a:lnTo>
                  <a:pt x="46302" y="28942"/>
                </a:lnTo>
                <a:lnTo>
                  <a:pt x="32485" y="26152"/>
                </a:lnTo>
                <a:lnTo>
                  <a:pt x="40583" y="27468"/>
                </a:lnTo>
                <a:lnTo>
                  <a:pt x="33464" y="25701"/>
                </a:lnTo>
                <a:cubicBezTo>
                  <a:pt x="33578" y="25658"/>
                  <a:pt x="33657" y="25596"/>
                  <a:pt x="33686" y="25509"/>
                </a:cubicBezTo>
                <a:cubicBezTo>
                  <a:pt x="33813" y="25127"/>
                  <a:pt x="33761" y="24888"/>
                  <a:pt x="33580" y="24707"/>
                </a:cubicBezTo>
                <a:close/>
                <a:moveTo>
                  <a:pt x="30417" y="27440"/>
                </a:moveTo>
                <a:lnTo>
                  <a:pt x="30417" y="27440"/>
                </a:lnTo>
                <a:cubicBezTo>
                  <a:pt x="30417" y="27440"/>
                  <a:pt x="30678" y="27464"/>
                  <a:pt x="31130" y="27506"/>
                </a:cubicBezTo>
                <a:cubicBezTo>
                  <a:pt x="31584" y="27557"/>
                  <a:pt x="32234" y="27628"/>
                  <a:pt x="33007" y="27735"/>
                </a:cubicBezTo>
                <a:cubicBezTo>
                  <a:pt x="33396" y="27793"/>
                  <a:pt x="33813" y="27853"/>
                  <a:pt x="34258" y="27917"/>
                </a:cubicBezTo>
                <a:cubicBezTo>
                  <a:pt x="34701" y="27986"/>
                  <a:pt x="35170" y="28053"/>
                  <a:pt x="35652" y="28137"/>
                </a:cubicBezTo>
                <a:cubicBezTo>
                  <a:pt x="36616" y="28297"/>
                  <a:pt x="37643" y="28476"/>
                  <a:pt x="38669" y="28660"/>
                </a:cubicBezTo>
                <a:cubicBezTo>
                  <a:pt x="39695" y="28854"/>
                  <a:pt x="40718" y="29054"/>
                  <a:pt x="41677" y="29249"/>
                </a:cubicBezTo>
                <a:cubicBezTo>
                  <a:pt x="42636" y="29443"/>
                  <a:pt x="43528" y="29642"/>
                  <a:pt x="44289" y="29819"/>
                </a:cubicBezTo>
                <a:cubicBezTo>
                  <a:pt x="44672" y="29904"/>
                  <a:pt x="45020" y="29994"/>
                  <a:pt x="45327" y="30070"/>
                </a:cubicBezTo>
                <a:cubicBezTo>
                  <a:pt x="45636" y="30146"/>
                  <a:pt x="45902" y="30224"/>
                  <a:pt x="46122" y="30280"/>
                </a:cubicBezTo>
                <a:cubicBezTo>
                  <a:pt x="46344" y="30338"/>
                  <a:pt x="46513" y="30397"/>
                  <a:pt x="46631" y="30430"/>
                </a:cubicBezTo>
                <a:cubicBezTo>
                  <a:pt x="46748" y="30465"/>
                  <a:pt x="46811" y="30485"/>
                  <a:pt x="46811" y="30485"/>
                </a:cubicBezTo>
                <a:cubicBezTo>
                  <a:pt x="46811" y="30485"/>
                  <a:pt x="46745" y="30468"/>
                  <a:pt x="46627" y="30440"/>
                </a:cubicBezTo>
                <a:cubicBezTo>
                  <a:pt x="46509" y="30412"/>
                  <a:pt x="46336" y="30365"/>
                  <a:pt x="46114" y="30314"/>
                </a:cubicBezTo>
                <a:cubicBezTo>
                  <a:pt x="45891" y="30265"/>
                  <a:pt x="45623" y="30198"/>
                  <a:pt x="45311" y="30135"/>
                </a:cubicBezTo>
                <a:cubicBezTo>
                  <a:pt x="45001" y="30069"/>
                  <a:pt x="44650" y="29997"/>
                  <a:pt x="44268" y="29916"/>
                </a:cubicBezTo>
                <a:cubicBezTo>
                  <a:pt x="43502" y="29754"/>
                  <a:pt x="42605" y="29587"/>
                  <a:pt x="41648" y="29398"/>
                </a:cubicBezTo>
                <a:cubicBezTo>
                  <a:pt x="40689" y="29211"/>
                  <a:pt x="39663" y="29018"/>
                  <a:pt x="38637" y="28834"/>
                </a:cubicBezTo>
                <a:cubicBezTo>
                  <a:pt x="37614" y="28640"/>
                  <a:pt x="36588" y="28454"/>
                  <a:pt x="35625" y="28286"/>
                </a:cubicBezTo>
                <a:cubicBezTo>
                  <a:pt x="34661" y="28118"/>
                  <a:pt x="33765" y="27959"/>
                  <a:pt x="32993" y="27833"/>
                </a:cubicBezTo>
                <a:cubicBezTo>
                  <a:pt x="32606" y="27770"/>
                  <a:pt x="32251" y="27714"/>
                  <a:pt x="31940" y="27663"/>
                </a:cubicBezTo>
                <a:cubicBezTo>
                  <a:pt x="31626" y="27617"/>
                  <a:pt x="31352" y="27574"/>
                  <a:pt x="31127" y="27539"/>
                </a:cubicBezTo>
                <a:cubicBezTo>
                  <a:pt x="30676" y="27477"/>
                  <a:pt x="30417" y="27440"/>
                  <a:pt x="30417" y="27440"/>
                </a:cubicBezTo>
                <a:close/>
                <a:moveTo>
                  <a:pt x="31031" y="1"/>
                </a:moveTo>
                <a:cubicBezTo>
                  <a:pt x="30771" y="1"/>
                  <a:pt x="30528" y="161"/>
                  <a:pt x="30431" y="417"/>
                </a:cubicBezTo>
                <a:lnTo>
                  <a:pt x="25618" y="13094"/>
                </a:lnTo>
                <a:cubicBezTo>
                  <a:pt x="25508" y="13053"/>
                  <a:pt x="25385" y="13009"/>
                  <a:pt x="25254" y="12966"/>
                </a:cubicBezTo>
                <a:cubicBezTo>
                  <a:pt x="24575" y="12740"/>
                  <a:pt x="23617" y="12494"/>
                  <a:pt x="22658" y="12494"/>
                </a:cubicBezTo>
                <a:cubicBezTo>
                  <a:pt x="22488" y="12494"/>
                  <a:pt x="22318" y="12502"/>
                  <a:pt x="22149" y="12519"/>
                </a:cubicBezTo>
                <a:cubicBezTo>
                  <a:pt x="20707" y="12664"/>
                  <a:pt x="19713" y="13438"/>
                  <a:pt x="19274" y="14756"/>
                </a:cubicBezTo>
                <a:cubicBezTo>
                  <a:pt x="19262" y="14795"/>
                  <a:pt x="19246" y="14836"/>
                  <a:pt x="19231" y="14878"/>
                </a:cubicBezTo>
                <a:cubicBezTo>
                  <a:pt x="19089" y="15271"/>
                  <a:pt x="18774" y="16127"/>
                  <a:pt x="19520" y="16964"/>
                </a:cubicBezTo>
                <a:lnTo>
                  <a:pt x="18803" y="19118"/>
                </a:lnTo>
                <a:lnTo>
                  <a:pt x="1862" y="13481"/>
                </a:lnTo>
                <a:cubicBezTo>
                  <a:pt x="1727" y="13436"/>
                  <a:pt x="1590" y="13415"/>
                  <a:pt x="1455" y="13415"/>
                </a:cubicBezTo>
                <a:cubicBezTo>
                  <a:pt x="912" y="13415"/>
                  <a:pt x="406" y="13759"/>
                  <a:pt x="224" y="14300"/>
                </a:cubicBezTo>
                <a:cubicBezTo>
                  <a:pt x="1" y="14970"/>
                  <a:pt x="345" y="15683"/>
                  <a:pt x="1007" y="15925"/>
                </a:cubicBezTo>
                <a:cubicBezTo>
                  <a:pt x="3527" y="16846"/>
                  <a:pt x="12819" y="21437"/>
                  <a:pt x="15846" y="23257"/>
                </a:cubicBezTo>
                <a:cubicBezTo>
                  <a:pt x="19426" y="25409"/>
                  <a:pt x="20480" y="25889"/>
                  <a:pt x="22769" y="26652"/>
                </a:cubicBezTo>
                <a:cubicBezTo>
                  <a:pt x="25060" y="27413"/>
                  <a:pt x="26190" y="27661"/>
                  <a:pt x="30346" y="28083"/>
                </a:cubicBezTo>
                <a:cubicBezTo>
                  <a:pt x="33860" y="28439"/>
                  <a:pt x="44049" y="30331"/>
                  <a:pt x="46620" y="31105"/>
                </a:cubicBezTo>
                <a:cubicBezTo>
                  <a:pt x="46746" y="31142"/>
                  <a:pt x="46873" y="31160"/>
                  <a:pt x="46998" y="31160"/>
                </a:cubicBezTo>
                <a:cubicBezTo>
                  <a:pt x="47541" y="31160"/>
                  <a:pt x="48038" y="30817"/>
                  <a:pt x="48220" y="30272"/>
                </a:cubicBezTo>
                <a:cubicBezTo>
                  <a:pt x="48445" y="29594"/>
                  <a:pt x="48077" y="28861"/>
                  <a:pt x="47400" y="28635"/>
                </a:cubicBezTo>
                <a:lnTo>
                  <a:pt x="30460" y="22999"/>
                </a:lnTo>
                <a:lnTo>
                  <a:pt x="31177" y="20845"/>
                </a:lnTo>
                <a:cubicBezTo>
                  <a:pt x="32276" y="20622"/>
                  <a:pt x="32537" y="19746"/>
                  <a:pt x="32658" y="19348"/>
                </a:cubicBezTo>
                <a:cubicBezTo>
                  <a:pt x="32672" y="19303"/>
                  <a:pt x="32683" y="19262"/>
                  <a:pt x="32696" y="19223"/>
                </a:cubicBezTo>
                <a:cubicBezTo>
                  <a:pt x="33417" y="17061"/>
                  <a:pt x="32062" y="15232"/>
                  <a:pt x="28983" y="14207"/>
                </a:cubicBezTo>
                <a:cubicBezTo>
                  <a:pt x="28853" y="14164"/>
                  <a:pt x="28728" y="14125"/>
                  <a:pt x="28614" y="14092"/>
                </a:cubicBezTo>
                <a:lnTo>
                  <a:pt x="32356" y="1059"/>
                </a:lnTo>
                <a:cubicBezTo>
                  <a:pt x="32453" y="724"/>
                  <a:pt x="32270" y="378"/>
                  <a:pt x="31943" y="269"/>
                </a:cubicBezTo>
                <a:lnTo>
                  <a:pt x="31589" y="151"/>
                </a:lnTo>
                <a:lnTo>
                  <a:pt x="31235" y="34"/>
                </a:lnTo>
                <a:cubicBezTo>
                  <a:pt x="31167" y="12"/>
                  <a:pt x="31099" y="1"/>
                  <a:pt x="31031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61;p18">
            <a:extLst>
              <a:ext uri="{FF2B5EF4-FFF2-40B4-BE49-F238E27FC236}">
                <a16:creationId xmlns:a16="http://schemas.microsoft.com/office/drawing/2014/main" id="{DB907150-2A9C-CDBA-EF0C-63344398400E}"/>
              </a:ext>
            </a:extLst>
          </p:cNvPr>
          <p:cNvSpPr/>
          <p:nvPr/>
        </p:nvSpPr>
        <p:spPr>
          <a:xfrm rot="21242005">
            <a:off x="-1442288" y="-10374239"/>
            <a:ext cx="2184831" cy="2501006"/>
          </a:xfrm>
          <a:custGeom>
            <a:avLst/>
            <a:gdLst/>
            <a:ahLst/>
            <a:cxnLst/>
            <a:rect l="l" t="t" r="r" b="b"/>
            <a:pathLst>
              <a:path w="1279" h="1626" extrusionOk="0">
                <a:moveTo>
                  <a:pt x="926" y="1"/>
                </a:moveTo>
                <a:cubicBezTo>
                  <a:pt x="168" y="1"/>
                  <a:pt x="1" y="1549"/>
                  <a:pt x="646" y="1615"/>
                </a:cubicBezTo>
                <a:lnTo>
                  <a:pt x="742" y="1626"/>
                </a:lnTo>
                <a:cubicBezTo>
                  <a:pt x="765" y="1528"/>
                  <a:pt x="787" y="1428"/>
                  <a:pt x="814" y="1331"/>
                </a:cubicBezTo>
                <a:cubicBezTo>
                  <a:pt x="845" y="1216"/>
                  <a:pt x="879" y="1102"/>
                  <a:pt x="915" y="992"/>
                </a:cubicBezTo>
                <a:cubicBezTo>
                  <a:pt x="950" y="880"/>
                  <a:pt x="987" y="770"/>
                  <a:pt x="1028" y="667"/>
                </a:cubicBezTo>
                <a:cubicBezTo>
                  <a:pt x="1068" y="562"/>
                  <a:pt x="1103" y="460"/>
                  <a:pt x="1143" y="366"/>
                </a:cubicBezTo>
                <a:cubicBezTo>
                  <a:pt x="1184" y="272"/>
                  <a:pt x="1221" y="183"/>
                  <a:pt x="1256" y="101"/>
                </a:cubicBezTo>
                <a:cubicBezTo>
                  <a:pt x="1264" y="81"/>
                  <a:pt x="1272" y="64"/>
                  <a:pt x="1279" y="45"/>
                </a:cubicBezTo>
                <a:cubicBezTo>
                  <a:pt x="1196" y="36"/>
                  <a:pt x="1111" y="24"/>
                  <a:pt x="1029" y="10"/>
                </a:cubicBezTo>
                <a:cubicBezTo>
                  <a:pt x="994" y="4"/>
                  <a:pt x="959" y="1"/>
                  <a:pt x="926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62;p18">
            <a:extLst>
              <a:ext uri="{FF2B5EF4-FFF2-40B4-BE49-F238E27FC236}">
                <a16:creationId xmlns:a16="http://schemas.microsoft.com/office/drawing/2014/main" id="{2BDAE2D6-2E92-5F5E-4BEF-769D0BFCE97B}"/>
              </a:ext>
            </a:extLst>
          </p:cNvPr>
          <p:cNvSpPr/>
          <p:nvPr/>
        </p:nvSpPr>
        <p:spPr>
          <a:xfrm rot="21242005">
            <a:off x="494863" y="-10297834"/>
            <a:ext cx="2051583" cy="2350244"/>
          </a:xfrm>
          <a:custGeom>
            <a:avLst/>
            <a:gdLst/>
            <a:ahLst/>
            <a:cxnLst/>
            <a:rect l="l" t="t" r="r" b="b"/>
            <a:pathLst>
              <a:path w="1201" h="1528" extrusionOk="0">
                <a:moveTo>
                  <a:pt x="1008" y="1"/>
                </a:moveTo>
                <a:cubicBezTo>
                  <a:pt x="947" y="75"/>
                  <a:pt x="860" y="175"/>
                  <a:pt x="766" y="304"/>
                </a:cubicBezTo>
                <a:cubicBezTo>
                  <a:pt x="715" y="372"/>
                  <a:pt x="661" y="444"/>
                  <a:pt x="605" y="521"/>
                </a:cubicBezTo>
                <a:cubicBezTo>
                  <a:pt x="547" y="598"/>
                  <a:pt x="493" y="682"/>
                  <a:pt x="433" y="769"/>
                </a:cubicBezTo>
                <a:cubicBezTo>
                  <a:pt x="372" y="855"/>
                  <a:pt x="316" y="948"/>
                  <a:pt x="261" y="1042"/>
                </a:cubicBezTo>
                <a:cubicBezTo>
                  <a:pt x="202" y="1134"/>
                  <a:pt x="144" y="1231"/>
                  <a:pt x="93" y="1329"/>
                </a:cubicBezTo>
                <a:cubicBezTo>
                  <a:pt x="60" y="1387"/>
                  <a:pt x="30" y="1446"/>
                  <a:pt x="0" y="1506"/>
                </a:cubicBezTo>
                <a:cubicBezTo>
                  <a:pt x="53" y="1513"/>
                  <a:pt x="104" y="1520"/>
                  <a:pt x="156" y="1528"/>
                </a:cubicBezTo>
                <a:cubicBezTo>
                  <a:pt x="229" y="1389"/>
                  <a:pt x="308" y="1250"/>
                  <a:pt x="395" y="1114"/>
                </a:cubicBezTo>
                <a:cubicBezTo>
                  <a:pt x="456" y="1015"/>
                  <a:pt x="519" y="917"/>
                  <a:pt x="586" y="825"/>
                </a:cubicBezTo>
                <a:cubicBezTo>
                  <a:pt x="649" y="730"/>
                  <a:pt x="715" y="639"/>
                  <a:pt x="782" y="553"/>
                </a:cubicBezTo>
                <a:cubicBezTo>
                  <a:pt x="849" y="467"/>
                  <a:pt x="910" y="381"/>
                  <a:pt x="975" y="304"/>
                </a:cubicBezTo>
                <a:cubicBezTo>
                  <a:pt x="1040" y="227"/>
                  <a:pt x="1100" y="155"/>
                  <a:pt x="1155" y="88"/>
                </a:cubicBezTo>
                <a:cubicBezTo>
                  <a:pt x="1170" y="69"/>
                  <a:pt x="1185" y="53"/>
                  <a:pt x="1201" y="34"/>
                </a:cubicBezTo>
                <a:cubicBezTo>
                  <a:pt x="1135" y="22"/>
                  <a:pt x="1069" y="10"/>
                  <a:pt x="1008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63;p18">
            <a:extLst>
              <a:ext uri="{FF2B5EF4-FFF2-40B4-BE49-F238E27FC236}">
                <a16:creationId xmlns:a16="http://schemas.microsoft.com/office/drawing/2014/main" id="{18CF3D7C-4D26-E844-887C-1BF15B5BE83A}"/>
              </a:ext>
            </a:extLst>
          </p:cNvPr>
          <p:cNvSpPr/>
          <p:nvPr/>
        </p:nvSpPr>
        <p:spPr>
          <a:xfrm rot="21242005">
            <a:off x="10685366" y="-8371945"/>
            <a:ext cx="2270261" cy="2588651"/>
          </a:xfrm>
          <a:custGeom>
            <a:avLst/>
            <a:gdLst/>
            <a:ahLst/>
            <a:cxnLst/>
            <a:rect l="l" t="t" r="r" b="b"/>
            <a:pathLst>
              <a:path w="1329" h="1683" extrusionOk="0">
                <a:moveTo>
                  <a:pt x="432" y="0"/>
                </a:moveTo>
                <a:cubicBezTo>
                  <a:pt x="422" y="61"/>
                  <a:pt x="410" y="125"/>
                  <a:pt x="397" y="195"/>
                </a:cubicBezTo>
                <a:cubicBezTo>
                  <a:pt x="379" y="281"/>
                  <a:pt x="362" y="375"/>
                  <a:pt x="342" y="474"/>
                </a:cubicBezTo>
                <a:cubicBezTo>
                  <a:pt x="323" y="572"/>
                  <a:pt x="295" y="676"/>
                  <a:pt x="269" y="781"/>
                </a:cubicBezTo>
                <a:cubicBezTo>
                  <a:pt x="245" y="888"/>
                  <a:pt x="214" y="998"/>
                  <a:pt x="181" y="1107"/>
                </a:cubicBezTo>
                <a:cubicBezTo>
                  <a:pt x="150" y="1217"/>
                  <a:pt x="115" y="1329"/>
                  <a:pt x="75" y="1439"/>
                </a:cubicBezTo>
                <a:cubicBezTo>
                  <a:pt x="53" y="1506"/>
                  <a:pt x="26" y="1572"/>
                  <a:pt x="1" y="1637"/>
                </a:cubicBezTo>
                <a:cubicBezTo>
                  <a:pt x="57" y="1669"/>
                  <a:pt x="116" y="1683"/>
                  <a:pt x="176" y="1683"/>
                </a:cubicBezTo>
                <a:cubicBezTo>
                  <a:pt x="726" y="1683"/>
                  <a:pt x="1329" y="462"/>
                  <a:pt x="644" y="116"/>
                </a:cubicBezTo>
                <a:cubicBezTo>
                  <a:pt x="573" y="80"/>
                  <a:pt x="503" y="39"/>
                  <a:pt x="432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64;p18">
            <a:extLst>
              <a:ext uri="{FF2B5EF4-FFF2-40B4-BE49-F238E27FC236}">
                <a16:creationId xmlns:a16="http://schemas.microsoft.com/office/drawing/2014/main" id="{495BBB9B-A2A4-4F6C-F644-3337C7331A3A}"/>
              </a:ext>
            </a:extLst>
          </p:cNvPr>
          <p:cNvSpPr/>
          <p:nvPr/>
        </p:nvSpPr>
        <p:spPr>
          <a:xfrm rot="21242005">
            <a:off x="1148293" y="-10554073"/>
            <a:ext cx="9349205" cy="5092748"/>
          </a:xfrm>
          <a:custGeom>
            <a:avLst/>
            <a:gdLst/>
            <a:ahLst/>
            <a:cxnLst/>
            <a:rect l="l" t="t" r="r" b="b"/>
            <a:pathLst>
              <a:path w="5473" h="3311" extrusionOk="0">
                <a:moveTo>
                  <a:pt x="1268" y="0"/>
                </a:moveTo>
                <a:cubicBezTo>
                  <a:pt x="1210" y="53"/>
                  <a:pt x="1143" y="113"/>
                  <a:pt x="1073" y="184"/>
                </a:cubicBezTo>
                <a:cubicBezTo>
                  <a:pt x="1013" y="245"/>
                  <a:pt x="947" y="308"/>
                  <a:pt x="878" y="376"/>
                </a:cubicBezTo>
                <a:cubicBezTo>
                  <a:pt x="810" y="446"/>
                  <a:pt x="743" y="523"/>
                  <a:pt x="669" y="598"/>
                </a:cubicBezTo>
                <a:cubicBezTo>
                  <a:pt x="595" y="676"/>
                  <a:pt x="524" y="758"/>
                  <a:pt x="454" y="844"/>
                </a:cubicBezTo>
                <a:cubicBezTo>
                  <a:pt x="380" y="927"/>
                  <a:pt x="309" y="1014"/>
                  <a:pt x="242" y="1105"/>
                </a:cubicBezTo>
                <a:cubicBezTo>
                  <a:pt x="155" y="1214"/>
                  <a:pt x="75" y="1328"/>
                  <a:pt x="0" y="1443"/>
                </a:cubicBezTo>
                <a:cubicBezTo>
                  <a:pt x="904" y="1585"/>
                  <a:pt x="1878" y="1816"/>
                  <a:pt x="2483" y="2011"/>
                </a:cubicBezTo>
                <a:cubicBezTo>
                  <a:pt x="3210" y="2260"/>
                  <a:pt x="4397" y="2791"/>
                  <a:pt x="5295" y="3311"/>
                </a:cubicBezTo>
                <a:cubicBezTo>
                  <a:pt x="5305" y="3264"/>
                  <a:pt x="5317" y="3217"/>
                  <a:pt x="5325" y="3168"/>
                </a:cubicBezTo>
                <a:cubicBezTo>
                  <a:pt x="5349" y="3058"/>
                  <a:pt x="5365" y="2947"/>
                  <a:pt x="5380" y="2838"/>
                </a:cubicBezTo>
                <a:cubicBezTo>
                  <a:pt x="5397" y="2729"/>
                  <a:pt x="5412" y="2622"/>
                  <a:pt x="5420" y="2516"/>
                </a:cubicBezTo>
                <a:cubicBezTo>
                  <a:pt x="5428" y="2409"/>
                  <a:pt x="5442" y="2310"/>
                  <a:pt x="5447" y="2213"/>
                </a:cubicBezTo>
                <a:cubicBezTo>
                  <a:pt x="5452" y="2117"/>
                  <a:pt x="5458" y="2025"/>
                  <a:pt x="5462" y="1941"/>
                </a:cubicBezTo>
                <a:cubicBezTo>
                  <a:pt x="5472" y="1774"/>
                  <a:pt x="5468" y="1637"/>
                  <a:pt x="5471" y="1538"/>
                </a:cubicBezTo>
                <a:cubicBezTo>
                  <a:pt x="4910" y="1230"/>
                  <a:pt x="4191" y="873"/>
                  <a:pt x="2990" y="484"/>
                </a:cubicBezTo>
                <a:cubicBezTo>
                  <a:pt x="2294" y="247"/>
                  <a:pt x="1738" y="100"/>
                  <a:pt x="1268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65;p18">
            <a:extLst>
              <a:ext uri="{FF2B5EF4-FFF2-40B4-BE49-F238E27FC236}">
                <a16:creationId xmlns:a16="http://schemas.microsoft.com/office/drawing/2014/main" id="{D13E5F48-23DC-4D89-0344-6C5F54120C80}"/>
              </a:ext>
            </a:extLst>
          </p:cNvPr>
          <p:cNvSpPr/>
          <p:nvPr/>
        </p:nvSpPr>
        <p:spPr>
          <a:xfrm rot="21242005">
            <a:off x="-2627316" y="-5580298"/>
            <a:ext cx="12825464" cy="6200177"/>
          </a:xfrm>
          <a:custGeom>
            <a:avLst/>
            <a:gdLst/>
            <a:ahLst/>
            <a:cxnLst/>
            <a:rect l="l" t="t" r="r" b="b"/>
            <a:pathLst>
              <a:path w="7508" h="4031" extrusionOk="0">
                <a:moveTo>
                  <a:pt x="2865" y="0"/>
                </a:moveTo>
                <a:cubicBezTo>
                  <a:pt x="2820" y="0"/>
                  <a:pt x="2775" y="1"/>
                  <a:pt x="2729" y="2"/>
                </a:cubicBezTo>
                <a:cubicBezTo>
                  <a:pt x="2426" y="5"/>
                  <a:pt x="2132" y="65"/>
                  <a:pt x="1867" y="146"/>
                </a:cubicBezTo>
                <a:cubicBezTo>
                  <a:pt x="1599" y="222"/>
                  <a:pt x="1365" y="350"/>
                  <a:pt x="1157" y="468"/>
                </a:cubicBezTo>
                <a:cubicBezTo>
                  <a:pt x="1058" y="535"/>
                  <a:pt x="960" y="596"/>
                  <a:pt x="874" y="662"/>
                </a:cubicBezTo>
                <a:cubicBezTo>
                  <a:pt x="789" y="730"/>
                  <a:pt x="707" y="793"/>
                  <a:pt x="635" y="856"/>
                </a:cubicBezTo>
                <a:cubicBezTo>
                  <a:pt x="565" y="922"/>
                  <a:pt x="499" y="983"/>
                  <a:pt x="437" y="1039"/>
                </a:cubicBezTo>
                <a:cubicBezTo>
                  <a:pt x="379" y="1099"/>
                  <a:pt x="328" y="1156"/>
                  <a:pt x="281" y="1205"/>
                </a:cubicBezTo>
                <a:cubicBezTo>
                  <a:pt x="185" y="1303"/>
                  <a:pt x="122" y="1392"/>
                  <a:pt x="73" y="1447"/>
                </a:cubicBezTo>
                <a:cubicBezTo>
                  <a:pt x="26" y="1505"/>
                  <a:pt x="1" y="1534"/>
                  <a:pt x="1" y="1534"/>
                </a:cubicBezTo>
                <a:cubicBezTo>
                  <a:pt x="1" y="1534"/>
                  <a:pt x="30" y="1509"/>
                  <a:pt x="87" y="1461"/>
                </a:cubicBezTo>
                <a:cubicBezTo>
                  <a:pt x="143" y="1414"/>
                  <a:pt x="221" y="1340"/>
                  <a:pt x="328" y="1258"/>
                </a:cubicBezTo>
                <a:cubicBezTo>
                  <a:pt x="379" y="1216"/>
                  <a:pt x="439" y="1169"/>
                  <a:pt x="503" y="1118"/>
                </a:cubicBezTo>
                <a:cubicBezTo>
                  <a:pt x="567" y="1071"/>
                  <a:pt x="640" y="1019"/>
                  <a:pt x="715" y="964"/>
                </a:cubicBezTo>
                <a:cubicBezTo>
                  <a:pt x="870" y="858"/>
                  <a:pt x="1051" y="750"/>
                  <a:pt x="1252" y="645"/>
                </a:cubicBezTo>
                <a:cubicBezTo>
                  <a:pt x="1459" y="553"/>
                  <a:pt x="1685" y="453"/>
                  <a:pt x="1936" y="398"/>
                </a:cubicBezTo>
                <a:cubicBezTo>
                  <a:pt x="2166" y="345"/>
                  <a:pt x="2410" y="310"/>
                  <a:pt x="2667" y="310"/>
                </a:cubicBezTo>
                <a:cubicBezTo>
                  <a:pt x="2689" y="310"/>
                  <a:pt x="2711" y="311"/>
                  <a:pt x="2733" y="311"/>
                </a:cubicBezTo>
                <a:cubicBezTo>
                  <a:pt x="3014" y="311"/>
                  <a:pt x="3303" y="347"/>
                  <a:pt x="3593" y="406"/>
                </a:cubicBezTo>
                <a:cubicBezTo>
                  <a:pt x="3884" y="460"/>
                  <a:pt x="4169" y="547"/>
                  <a:pt x="4471" y="643"/>
                </a:cubicBezTo>
                <a:cubicBezTo>
                  <a:pt x="4750" y="741"/>
                  <a:pt x="5043" y="844"/>
                  <a:pt x="5306" y="977"/>
                </a:cubicBezTo>
                <a:cubicBezTo>
                  <a:pt x="5575" y="1105"/>
                  <a:pt x="5829" y="1250"/>
                  <a:pt x="6052" y="1415"/>
                </a:cubicBezTo>
                <a:cubicBezTo>
                  <a:pt x="6280" y="1579"/>
                  <a:pt x="6473" y="1768"/>
                  <a:pt x="6637" y="1964"/>
                </a:cubicBezTo>
                <a:cubicBezTo>
                  <a:pt x="6805" y="2159"/>
                  <a:pt x="6926" y="2372"/>
                  <a:pt x="7037" y="2570"/>
                </a:cubicBezTo>
                <a:cubicBezTo>
                  <a:pt x="7137" y="2775"/>
                  <a:pt x="7215" y="2970"/>
                  <a:pt x="7275" y="3146"/>
                </a:cubicBezTo>
                <a:cubicBezTo>
                  <a:pt x="7305" y="3235"/>
                  <a:pt x="7329" y="3319"/>
                  <a:pt x="7354" y="3396"/>
                </a:cubicBezTo>
                <a:cubicBezTo>
                  <a:pt x="7374" y="3475"/>
                  <a:pt x="7393" y="3547"/>
                  <a:pt x="7412" y="3613"/>
                </a:cubicBezTo>
                <a:cubicBezTo>
                  <a:pt x="7447" y="3744"/>
                  <a:pt x="7466" y="3850"/>
                  <a:pt x="7483" y="3922"/>
                </a:cubicBezTo>
                <a:cubicBezTo>
                  <a:pt x="7499" y="3993"/>
                  <a:pt x="7507" y="4031"/>
                  <a:pt x="7507" y="4031"/>
                </a:cubicBezTo>
                <a:cubicBezTo>
                  <a:pt x="7507" y="4031"/>
                  <a:pt x="7506" y="3992"/>
                  <a:pt x="7502" y="3918"/>
                </a:cubicBezTo>
                <a:cubicBezTo>
                  <a:pt x="7501" y="3848"/>
                  <a:pt x="7503" y="3741"/>
                  <a:pt x="7483" y="3604"/>
                </a:cubicBezTo>
                <a:cubicBezTo>
                  <a:pt x="7475" y="3535"/>
                  <a:pt x="7467" y="3460"/>
                  <a:pt x="7456" y="3378"/>
                </a:cubicBezTo>
                <a:cubicBezTo>
                  <a:pt x="7442" y="3295"/>
                  <a:pt x="7426" y="3208"/>
                  <a:pt x="7408" y="3112"/>
                </a:cubicBezTo>
                <a:cubicBezTo>
                  <a:pt x="7389" y="3018"/>
                  <a:pt x="7360" y="2919"/>
                  <a:pt x="7334" y="2814"/>
                </a:cubicBezTo>
                <a:cubicBezTo>
                  <a:pt x="7306" y="2709"/>
                  <a:pt x="7262" y="2602"/>
                  <a:pt x="7224" y="2488"/>
                </a:cubicBezTo>
                <a:cubicBezTo>
                  <a:pt x="7127" y="2268"/>
                  <a:pt x="7019" y="2029"/>
                  <a:pt x="6848" y="1804"/>
                </a:cubicBezTo>
                <a:cubicBezTo>
                  <a:pt x="6683" y="1581"/>
                  <a:pt x="6485" y="1357"/>
                  <a:pt x="6244" y="1172"/>
                </a:cubicBezTo>
                <a:cubicBezTo>
                  <a:pt x="6006" y="983"/>
                  <a:pt x="5743" y="809"/>
                  <a:pt x="5458" y="674"/>
                </a:cubicBezTo>
                <a:cubicBezTo>
                  <a:pt x="5173" y="529"/>
                  <a:pt x="4882" y="419"/>
                  <a:pt x="4575" y="310"/>
                </a:cubicBezTo>
                <a:cubicBezTo>
                  <a:pt x="4283" y="220"/>
                  <a:pt x="3970" y="128"/>
                  <a:pt x="3656" y="75"/>
                </a:cubicBezTo>
                <a:cubicBezTo>
                  <a:pt x="3393" y="21"/>
                  <a:pt x="3126" y="0"/>
                  <a:pt x="2865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6;p18">
            <a:extLst>
              <a:ext uri="{FF2B5EF4-FFF2-40B4-BE49-F238E27FC236}">
                <a16:creationId xmlns:a16="http://schemas.microsoft.com/office/drawing/2014/main" id="{4DD03161-664F-18C0-154C-C083E5402AA6}"/>
              </a:ext>
            </a:extLst>
          </p:cNvPr>
          <p:cNvSpPr/>
          <p:nvPr/>
        </p:nvSpPr>
        <p:spPr>
          <a:xfrm>
            <a:off x="3124318" y="1009264"/>
            <a:ext cx="332720" cy="31732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0;p18">
            <a:extLst>
              <a:ext uri="{FF2B5EF4-FFF2-40B4-BE49-F238E27FC236}">
                <a16:creationId xmlns:a16="http://schemas.microsoft.com/office/drawing/2014/main" id="{3E1BDA97-73CA-D4FF-B88D-36530490E44C}"/>
              </a:ext>
            </a:extLst>
          </p:cNvPr>
          <p:cNvSpPr/>
          <p:nvPr/>
        </p:nvSpPr>
        <p:spPr>
          <a:xfrm>
            <a:off x="6333883" y="1455712"/>
            <a:ext cx="332720" cy="31732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32;p18">
            <a:extLst>
              <a:ext uri="{FF2B5EF4-FFF2-40B4-BE49-F238E27FC236}">
                <a16:creationId xmlns:a16="http://schemas.microsoft.com/office/drawing/2014/main" id="{E68E7B38-C8ED-2555-06AB-50F430EDBDB7}"/>
              </a:ext>
            </a:extLst>
          </p:cNvPr>
          <p:cNvSpPr/>
          <p:nvPr/>
        </p:nvSpPr>
        <p:spPr>
          <a:xfrm>
            <a:off x="6500334" y="3361895"/>
            <a:ext cx="332720" cy="31732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67;p18">
            <a:extLst>
              <a:ext uri="{FF2B5EF4-FFF2-40B4-BE49-F238E27FC236}">
                <a16:creationId xmlns:a16="http://schemas.microsoft.com/office/drawing/2014/main" id="{9EDFBF8E-DA3A-37A8-F0B7-380631BD0B86}"/>
              </a:ext>
            </a:extLst>
          </p:cNvPr>
          <p:cNvSpPr/>
          <p:nvPr/>
        </p:nvSpPr>
        <p:spPr>
          <a:xfrm>
            <a:off x="1920862" y="3044569"/>
            <a:ext cx="332720" cy="31732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323;p24">
            <a:extLst>
              <a:ext uri="{FF2B5EF4-FFF2-40B4-BE49-F238E27FC236}">
                <a16:creationId xmlns:a16="http://schemas.microsoft.com/office/drawing/2014/main" id="{070613BE-145E-CCB1-65F2-FF4C7A6A1381}"/>
              </a:ext>
            </a:extLst>
          </p:cNvPr>
          <p:cNvGrpSpPr/>
          <p:nvPr/>
        </p:nvGrpSpPr>
        <p:grpSpPr>
          <a:xfrm rot="5400000">
            <a:off x="-14940581" y="-860871"/>
            <a:ext cx="3631516" cy="4772969"/>
            <a:chOff x="789300" y="539500"/>
            <a:chExt cx="2582443" cy="3994335"/>
          </a:xfrm>
        </p:grpSpPr>
        <p:sp>
          <p:nvSpPr>
            <p:cNvPr id="42" name="Google Shape;324;p24">
              <a:extLst>
                <a:ext uri="{FF2B5EF4-FFF2-40B4-BE49-F238E27FC236}">
                  <a16:creationId xmlns:a16="http://schemas.microsoft.com/office/drawing/2014/main" id="{240121AE-2DE5-54BE-CB18-02EFC6C1C7FB}"/>
                </a:ext>
              </a:extLst>
            </p:cNvPr>
            <p:cNvSpPr/>
            <p:nvPr/>
          </p:nvSpPr>
          <p:spPr>
            <a:xfrm>
              <a:off x="1193139" y="4250655"/>
              <a:ext cx="31544" cy="172004"/>
            </a:xfrm>
            <a:custGeom>
              <a:avLst/>
              <a:gdLst/>
              <a:ahLst/>
              <a:cxnLst/>
              <a:rect l="l" t="t" r="r" b="b"/>
              <a:pathLst>
                <a:path w="636" h="3468" extrusionOk="0">
                  <a:moveTo>
                    <a:pt x="614" y="1"/>
                  </a:moveTo>
                  <a:cubicBezTo>
                    <a:pt x="614" y="1"/>
                    <a:pt x="520" y="206"/>
                    <a:pt x="422" y="526"/>
                  </a:cubicBezTo>
                  <a:cubicBezTo>
                    <a:pt x="372" y="685"/>
                    <a:pt x="321" y="871"/>
                    <a:pt x="273" y="1071"/>
                  </a:cubicBezTo>
                  <a:cubicBezTo>
                    <a:pt x="226" y="1272"/>
                    <a:pt x="183" y="1487"/>
                    <a:pt x="144" y="1703"/>
                  </a:cubicBezTo>
                  <a:cubicBezTo>
                    <a:pt x="67" y="2137"/>
                    <a:pt x="26" y="2576"/>
                    <a:pt x="14" y="2909"/>
                  </a:cubicBezTo>
                  <a:cubicBezTo>
                    <a:pt x="0" y="3241"/>
                    <a:pt x="23" y="3468"/>
                    <a:pt x="23" y="3468"/>
                  </a:cubicBezTo>
                  <a:cubicBezTo>
                    <a:pt x="23" y="3468"/>
                    <a:pt x="118" y="3260"/>
                    <a:pt x="216" y="2943"/>
                  </a:cubicBezTo>
                  <a:cubicBezTo>
                    <a:pt x="314" y="2626"/>
                    <a:pt x="420" y="2198"/>
                    <a:pt x="493" y="1762"/>
                  </a:cubicBezTo>
                  <a:cubicBezTo>
                    <a:pt x="529" y="1546"/>
                    <a:pt x="560" y="1327"/>
                    <a:pt x="582" y="1123"/>
                  </a:cubicBezTo>
                  <a:cubicBezTo>
                    <a:pt x="602" y="916"/>
                    <a:pt x="617" y="726"/>
                    <a:pt x="622" y="559"/>
                  </a:cubicBezTo>
                  <a:cubicBezTo>
                    <a:pt x="635" y="226"/>
                    <a:pt x="614" y="1"/>
                    <a:pt x="61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5;p24">
              <a:extLst>
                <a:ext uri="{FF2B5EF4-FFF2-40B4-BE49-F238E27FC236}">
                  <a16:creationId xmlns:a16="http://schemas.microsoft.com/office/drawing/2014/main" id="{D01D08E1-D189-F894-3559-3A90E5042CFB}"/>
                </a:ext>
              </a:extLst>
            </p:cNvPr>
            <p:cNvSpPr/>
            <p:nvPr/>
          </p:nvSpPr>
          <p:spPr>
            <a:xfrm>
              <a:off x="1341243" y="4249663"/>
              <a:ext cx="17706" cy="173938"/>
            </a:xfrm>
            <a:custGeom>
              <a:avLst/>
              <a:gdLst/>
              <a:ahLst/>
              <a:cxnLst/>
              <a:rect l="l" t="t" r="r" b="b"/>
              <a:pathLst>
                <a:path w="357" h="3507" extrusionOk="0">
                  <a:moveTo>
                    <a:pt x="179" y="0"/>
                  </a:moveTo>
                  <a:cubicBezTo>
                    <a:pt x="179" y="0"/>
                    <a:pt x="120" y="219"/>
                    <a:pt x="79" y="547"/>
                  </a:cubicBezTo>
                  <a:cubicBezTo>
                    <a:pt x="54" y="712"/>
                    <a:pt x="38" y="903"/>
                    <a:pt x="24" y="1110"/>
                  </a:cubicBezTo>
                  <a:cubicBezTo>
                    <a:pt x="10" y="1314"/>
                    <a:pt x="3" y="1534"/>
                    <a:pt x="3" y="1754"/>
                  </a:cubicBezTo>
                  <a:cubicBezTo>
                    <a:pt x="1" y="2192"/>
                    <a:pt x="33" y="2630"/>
                    <a:pt x="79" y="2959"/>
                  </a:cubicBezTo>
                  <a:cubicBezTo>
                    <a:pt x="119" y="3288"/>
                    <a:pt x="178" y="3507"/>
                    <a:pt x="178" y="3507"/>
                  </a:cubicBezTo>
                  <a:cubicBezTo>
                    <a:pt x="178" y="3507"/>
                    <a:pt x="236" y="3286"/>
                    <a:pt x="280" y="2959"/>
                  </a:cubicBezTo>
                  <a:cubicBezTo>
                    <a:pt x="326" y="2630"/>
                    <a:pt x="357" y="2192"/>
                    <a:pt x="355" y="1754"/>
                  </a:cubicBezTo>
                  <a:cubicBezTo>
                    <a:pt x="355" y="1534"/>
                    <a:pt x="349" y="1316"/>
                    <a:pt x="335" y="1110"/>
                  </a:cubicBezTo>
                  <a:cubicBezTo>
                    <a:pt x="320" y="904"/>
                    <a:pt x="303" y="712"/>
                    <a:pt x="280" y="547"/>
                  </a:cubicBezTo>
                  <a:cubicBezTo>
                    <a:pt x="236" y="218"/>
                    <a:pt x="179" y="0"/>
                    <a:pt x="17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6;p24">
              <a:extLst>
                <a:ext uri="{FF2B5EF4-FFF2-40B4-BE49-F238E27FC236}">
                  <a16:creationId xmlns:a16="http://schemas.microsoft.com/office/drawing/2014/main" id="{F373450C-69E1-A58A-1D71-5EBB760E294B}"/>
                </a:ext>
              </a:extLst>
            </p:cNvPr>
            <p:cNvSpPr/>
            <p:nvPr/>
          </p:nvSpPr>
          <p:spPr>
            <a:xfrm>
              <a:off x="1271209" y="4249663"/>
              <a:ext cx="19988" cy="173938"/>
            </a:xfrm>
            <a:custGeom>
              <a:avLst/>
              <a:gdLst/>
              <a:ahLst/>
              <a:cxnLst/>
              <a:rect l="l" t="t" r="r" b="b"/>
              <a:pathLst>
                <a:path w="403" h="3507" extrusionOk="0">
                  <a:moveTo>
                    <a:pt x="316" y="0"/>
                  </a:moveTo>
                  <a:cubicBezTo>
                    <a:pt x="316" y="0"/>
                    <a:pt x="243" y="215"/>
                    <a:pt x="180" y="542"/>
                  </a:cubicBezTo>
                  <a:cubicBezTo>
                    <a:pt x="146" y="705"/>
                    <a:pt x="117" y="896"/>
                    <a:pt x="89" y="1100"/>
                  </a:cubicBezTo>
                  <a:cubicBezTo>
                    <a:pt x="63" y="1306"/>
                    <a:pt x="42" y="1525"/>
                    <a:pt x="28" y="1743"/>
                  </a:cubicBezTo>
                  <a:cubicBezTo>
                    <a:pt x="0" y="2181"/>
                    <a:pt x="5" y="2622"/>
                    <a:pt x="28" y="2953"/>
                  </a:cubicBezTo>
                  <a:cubicBezTo>
                    <a:pt x="52" y="3284"/>
                    <a:pt x="97" y="3507"/>
                    <a:pt x="97" y="3507"/>
                  </a:cubicBezTo>
                  <a:cubicBezTo>
                    <a:pt x="97" y="3507"/>
                    <a:pt x="169" y="3292"/>
                    <a:pt x="234" y="2964"/>
                  </a:cubicBezTo>
                  <a:cubicBezTo>
                    <a:pt x="298" y="2639"/>
                    <a:pt x="357" y="2203"/>
                    <a:pt x="383" y="1764"/>
                  </a:cubicBezTo>
                  <a:cubicBezTo>
                    <a:pt x="396" y="1545"/>
                    <a:pt x="403" y="1326"/>
                    <a:pt x="403" y="1119"/>
                  </a:cubicBezTo>
                  <a:cubicBezTo>
                    <a:pt x="402" y="914"/>
                    <a:pt x="396" y="720"/>
                    <a:pt x="383" y="554"/>
                  </a:cubicBezTo>
                  <a:cubicBezTo>
                    <a:pt x="361" y="223"/>
                    <a:pt x="316" y="0"/>
                    <a:pt x="3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7;p24">
              <a:extLst>
                <a:ext uri="{FF2B5EF4-FFF2-40B4-BE49-F238E27FC236}">
                  <a16:creationId xmlns:a16="http://schemas.microsoft.com/office/drawing/2014/main" id="{6AD7FCEA-3754-3082-A2BC-BE21932BDCFF}"/>
                </a:ext>
              </a:extLst>
            </p:cNvPr>
            <p:cNvSpPr/>
            <p:nvPr/>
          </p:nvSpPr>
          <p:spPr>
            <a:xfrm>
              <a:off x="1404880" y="4249514"/>
              <a:ext cx="19938" cy="174087"/>
            </a:xfrm>
            <a:custGeom>
              <a:avLst/>
              <a:gdLst/>
              <a:ahLst/>
              <a:cxnLst/>
              <a:rect l="l" t="t" r="r" b="b"/>
              <a:pathLst>
                <a:path w="402" h="3510" extrusionOk="0">
                  <a:moveTo>
                    <a:pt x="87" y="1"/>
                  </a:moveTo>
                  <a:cubicBezTo>
                    <a:pt x="87" y="1"/>
                    <a:pt x="43" y="225"/>
                    <a:pt x="20" y="555"/>
                  </a:cubicBezTo>
                  <a:cubicBezTo>
                    <a:pt x="7" y="722"/>
                    <a:pt x="3" y="914"/>
                    <a:pt x="0" y="1121"/>
                  </a:cubicBezTo>
                  <a:cubicBezTo>
                    <a:pt x="0" y="1328"/>
                    <a:pt x="7" y="1548"/>
                    <a:pt x="20" y="1765"/>
                  </a:cubicBezTo>
                  <a:cubicBezTo>
                    <a:pt x="46" y="2206"/>
                    <a:pt x="105" y="2642"/>
                    <a:pt x="171" y="2967"/>
                  </a:cubicBezTo>
                  <a:cubicBezTo>
                    <a:pt x="234" y="3293"/>
                    <a:pt x="306" y="3510"/>
                    <a:pt x="306" y="3510"/>
                  </a:cubicBezTo>
                  <a:cubicBezTo>
                    <a:pt x="306" y="3510"/>
                    <a:pt x="352" y="3287"/>
                    <a:pt x="374" y="2955"/>
                  </a:cubicBezTo>
                  <a:cubicBezTo>
                    <a:pt x="396" y="2625"/>
                    <a:pt x="402" y="2183"/>
                    <a:pt x="374" y="1745"/>
                  </a:cubicBezTo>
                  <a:cubicBezTo>
                    <a:pt x="360" y="1525"/>
                    <a:pt x="339" y="1307"/>
                    <a:pt x="313" y="1102"/>
                  </a:cubicBezTo>
                  <a:cubicBezTo>
                    <a:pt x="286" y="898"/>
                    <a:pt x="255" y="708"/>
                    <a:pt x="222" y="543"/>
                  </a:cubicBezTo>
                  <a:cubicBezTo>
                    <a:pt x="159" y="218"/>
                    <a:pt x="87" y="1"/>
                    <a:pt x="8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8;p24">
              <a:extLst>
                <a:ext uri="{FF2B5EF4-FFF2-40B4-BE49-F238E27FC236}">
                  <a16:creationId xmlns:a16="http://schemas.microsoft.com/office/drawing/2014/main" id="{9AC869ED-0775-736B-1902-63FF725063DE}"/>
                </a:ext>
              </a:extLst>
            </p:cNvPr>
            <p:cNvSpPr/>
            <p:nvPr/>
          </p:nvSpPr>
          <p:spPr>
            <a:xfrm>
              <a:off x="2664063" y="4250655"/>
              <a:ext cx="31544" cy="172004"/>
            </a:xfrm>
            <a:custGeom>
              <a:avLst/>
              <a:gdLst/>
              <a:ahLst/>
              <a:cxnLst/>
              <a:rect l="l" t="t" r="r" b="b"/>
              <a:pathLst>
                <a:path w="636" h="3468" extrusionOk="0">
                  <a:moveTo>
                    <a:pt x="614" y="1"/>
                  </a:moveTo>
                  <a:cubicBezTo>
                    <a:pt x="614" y="1"/>
                    <a:pt x="520" y="206"/>
                    <a:pt x="422" y="526"/>
                  </a:cubicBezTo>
                  <a:cubicBezTo>
                    <a:pt x="372" y="685"/>
                    <a:pt x="321" y="871"/>
                    <a:pt x="273" y="1071"/>
                  </a:cubicBezTo>
                  <a:cubicBezTo>
                    <a:pt x="226" y="1272"/>
                    <a:pt x="182" y="1487"/>
                    <a:pt x="144" y="1703"/>
                  </a:cubicBezTo>
                  <a:cubicBezTo>
                    <a:pt x="67" y="2137"/>
                    <a:pt x="26" y="2576"/>
                    <a:pt x="14" y="2909"/>
                  </a:cubicBezTo>
                  <a:cubicBezTo>
                    <a:pt x="0" y="3241"/>
                    <a:pt x="23" y="3468"/>
                    <a:pt x="23" y="3468"/>
                  </a:cubicBezTo>
                  <a:cubicBezTo>
                    <a:pt x="23" y="3468"/>
                    <a:pt x="118" y="3260"/>
                    <a:pt x="215" y="2943"/>
                  </a:cubicBezTo>
                  <a:cubicBezTo>
                    <a:pt x="315" y="2626"/>
                    <a:pt x="421" y="2198"/>
                    <a:pt x="493" y="1762"/>
                  </a:cubicBezTo>
                  <a:cubicBezTo>
                    <a:pt x="529" y="1546"/>
                    <a:pt x="560" y="1327"/>
                    <a:pt x="582" y="1123"/>
                  </a:cubicBezTo>
                  <a:cubicBezTo>
                    <a:pt x="602" y="916"/>
                    <a:pt x="617" y="726"/>
                    <a:pt x="622" y="559"/>
                  </a:cubicBezTo>
                  <a:cubicBezTo>
                    <a:pt x="635" y="226"/>
                    <a:pt x="614" y="1"/>
                    <a:pt x="61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9;p24">
              <a:extLst>
                <a:ext uri="{FF2B5EF4-FFF2-40B4-BE49-F238E27FC236}">
                  <a16:creationId xmlns:a16="http://schemas.microsoft.com/office/drawing/2014/main" id="{03E8F979-4596-EB49-DD60-E0C8F8756903}"/>
                </a:ext>
              </a:extLst>
            </p:cNvPr>
            <p:cNvSpPr/>
            <p:nvPr/>
          </p:nvSpPr>
          <p:spPr>
            <a:xfrm>
              <a:off x="2812167" y="4249663"/>
              <a:ext cx="17706" cy="173938"/>
            </a:xfrm>
            <a:custGeom>
              <a:avLst/>
              <a:gdLst/>
              <a:ahLst/>
              <a:cxnLst/>
              <a:rect l="l" t="t" r="r" b="b"/>
              <a:pathLst>
                <a:path w="357" h="3507" extrusionOk="0">
                  <a:moveTo>
                    <a:pt x="179" y="0"/>
                  </a:moveTo>
                  <a:cubicBezTo>
                    <a:pt x="179" y="0"/>
                    <a:pt x="120" y="219"/>
                    <a:pt x="79" y="547"/>
                  </a:cubicBezTo>
                  <a:cubicBezTo>
                    <a:pt x="55" y="712"/>
                    <a:pt x="37" y="903"/>
                    <a:pt x="22" y="1110"/>
                  </a:cubicBezTo>
                  <a:cubicBezTo>
                    <a:pt x="9" y="1314"/>
                    <a:pt x="2" y="1534"/>
                    <a:pt x="2" y="1754"/>
                  </a:cubicBezTo>
                  <a:cubicBezTo>
                    <a:pt x="1" y="2192"/>
                    <a:pt x="33" y="2630"/>
                    <a:pt x="79" y="2959"/>
                  </a:cubicBezTo>
                  <a:cubicBezTo>
                    <a:pt x="116" y="3288"/>
                    <a:pt x="177" y="3507"/>
                    <a:pt x="177" y="3507"/>
                  </a:cubicBezTo>
                  <a:cubicBezTo>
                    <a:pt x="177" y="3507"/>
                    <a:pt x="236" y="3286"/>
                    <a:pt x="280" y="2959"/>
                  </a:cubicBezTo>
                  <a:cubicBezTo>
                    <a:pt x="325" y="2630"/>
                    <a:pt x="357" y="2192"/>
                    <a:pt x="355" y="1754"/>
                  </a:cubicBezTo>
                  <a:cubicBezTo>
                    <a:pt x="355" y="1534"/>
                    <a:pt x="349" y="1316"/>
                    <a:pt x="335" y="1110"/>
                  </a:cubicBezTo>
                  <a:cubicBezTo>
                    <a:pt x="320" y="904"/>
                    <a:pt x="303" y="712"/>
                    <a:pt x="280" y="547"/>
                  </a:cubicBezTo>
                  <a:cubicBezTo>
                    <a:pt x="236" y="218"/>
                    <a:pt x="179" y="0"/>
                    <a:pt x="17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30;p24">
              <a:extLst>
                <a:ext uri="{FF2B5EF4-FFF2-40B4-BE49-F238E27FC236}">
                  <a16:creationId xmlns:a16="http://schemas.microsoft.com/office/drawing/2014/main" id="{712AE7AE-4B08-CBF8-DA89-337AA23638AF}"/>
                </a:ext>
              </a:extLst>
            </p:cNvPr>
            <p:cNvSpPr/>
            <p:nvPr/>
          </p:nvSpPr>
          <p:spPr>
            <a:xfrm>
              <a:off x="2742133" y="4249663"/>
              <a:ext cx="20037" cy="173938"/>
            </a:xfrm>
            <a:custGeom>
              <a:avLst/>
              <a:gdLst/>
              <a:ahLst/>
              <a:cxnLst/>
              <a:rect l="l" t="t" r="r" b="b"/>
              <a:pathLst>
                <a:path w="404" h="3507" extrusionOk="0">
                  <a:moveTo>
                    <a:pt x="316" y="0"/>
                  </a:moveTo>
                  <a:cubicBezTo>
                    <a:pt x="316" y="0"/>
                    <a:pt x="243" y="215"/>
                    <a:pt x="179" y="542"/>
                  </a:cubicBezTo>
                  <a:cubicBezTo>
                    <a:pt x="145" y="705"/>
                    <a:pt x="117" y="896"/>
                    <a:pt x="89" y="1100"/>
                  </a:cubicBezTo>
                  <a:cubicBezTo>
                    <a:pt x="63" y="1306"/>
                    <a:pt x="42" y="1525"/>
                    <a:pt x="28" y="1743"/>
                  </a:cubicBezTo>
                  <a:cubicBezTo>
                    <a:pt x="0" y="2181"/>
                    <a:pt x="4" y="2622"/>
                    <a:pt x="28" y="2953"/>
                  </a:cubicBezTo>
                  <a:cubicBezTo>
                    <a:pt x="51" y="3284"/>
                    <a:pt x="97" y="3507"/>
                    <a:pt x="97" y="3507"/>
                  </a:cubicBezTo>
                  <a:cubicBezTo>
                    <a:pt x="97" y="3507"/>
                    <a:pt x="169" y="3292"/>
                    <a:pt x="232" y="2964"/>
                  </a:cubicBezTo>
                  <a:cubicBezTo>
                    <a:pt x="298" y="2639"/>
                    <a:pt x="357" y="2203"/>
                    <a:pt x="383" y="1764"/>
                  </a:cubicBezTo>
                  <a:cubicBezTo>
                    <a:pt x="396" y="1545"/>
                    <a:pt x="403" y="1326"/>
                    <a:pt x="403" y="1119"/>
                  </a:cubicBezTo>
                  <a:cubicBezTo>
                    <a:pt x="400" y="914"/>
                    <a:pt x="396" y="720"/>
                    <a:pt x="383" y="554"/>
                  </a:cubicBezTo>
                  <a:cubicBezTo>
                    <a:pt x="360" y="223"/>
                    <a:pt x="316" y="0"/>
                    <a:pt x="3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31;p24">
              <a:extLst>
                <a:ext uri="{FF2B5EF4-FFF2-40B4-BE49-F238E27FC236}">
                  <a16:creationId xmlns:a16="http://schemas.microsoft.com/office/drawing/2014/main" id="{F89A54E5-3C54-7743-E0A2-EB32D6094284}"/>
                </a:ext>
              </a:extLst>
            </p:cNvPr>
            <p:cNvSpPr/>
            <p:nvPr/>
          </p:nvSpPr>
          <p:spPr>
            <a:xfrm>
              <a:off x="2875803" y="4249514"/>
              <a:ext cx="19938" cy="174087"/>
            </a:xfrm>
            <a:custGeom>
              <a:avLst/>
              <a:gdLst/>
              <a:ahLst/>
              <a:cxnLst/>
              <a:rect l="l" t="t" r="r" b="b"/>
              <a:pathLst>
                <a:path w="402" h="3510" extrusionOk="0">
                  <a:moveTo>
                    <a:pt x="88" y="1"/>
                  </a:moveTo>
                  <a:cubicBezTo>
                    <a:pt x="88" y="1"/>
                    <a:pt x="42" y="225"/>
                    <a:pt x="20" y="555"/>
                  </a:cubicBezTo>
                  <a:cubicBezTo>
                    <a:pt x="7" y="722"/>
                    <a:pt x="2" y="914"/>
                    <a:pt x="0" y="1121"/>
                  </a:cubicBezTo>
                  <a:cubicBezTo>
                    <a:pt x="0" y="1328"/>
                    <a:pt x="7" y="1548"/>
                    <a:pt x="20" y="1765"/>
                  </a:cubicBezTo>
                  <a:cubicBezTo>
                    <a:pt x="46" y="2206"/>
                    <a:pt x="105" y="2642"/>
                    <a:pt x="170" y="2967"/>
                  </a:cubicBezTo>
                  <a:cubicBezTo>
                    <a:pt x="234" y="3293"/>
                    <a:pt x="307" y="3510"/>
                    <a:pt x="307" y="3510"/>
                  </a:cubicBezTo>
                  <a:cubicBezTo>
                    <a:pt x="307" y="3510"/>
                    <a:pt x="351" y="3287"/>
                    <a:pt x="374" y="2955"/>
                  </a:cubicBezTo>
                  <a:cubicBezTo>
                    <a:pt x="396" y="2625"/>
                    <a:pt x="402" y="2183"/>
                    <a:pt x="374" y="1745"/>
                  </a:cubicBezTo>
                  <a:cubicBezTo>
                    <a:pt x="359" y="1525"/>
                    <a:pt x="337" y="1307"/>
                    <a:pt x="313" y="1102"/>
                  </a:cubicBezTo>
                  <a:cubicBezTo>
                    <a:pt x="286" y="898"/>
                    <a:pt x="255" y="708"/>
                    <a:pt x="222" y="543"/>
                  </a:cubicBezTo>
                  <a:cubicBezTo>
                    <a:pt x="157" y="218"/>
                    <a:pt x="88" y="1"/>
                    <a:pt x="8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32;p24">
              <a:extLst>
                <a:ext uri="{FF2B5EF4-FFF2-40B4-BE49-F238E27FC236}">
                  <a16:creationId xmlns:a16="http://schemas.microsoft.com/office/drawing/2014/main" id="{891B616B-7496-5AFD-D49A-BD8993A8F1AA}"/>
                </a:ext>
              </a:extLst>
            </p:cNvPr>
            <p:cNvSpPr/>
            <p:nvPr/>
          </p:nvSpPr>
          <p:spPr>
            <a:xfrm>
              <a:off x="789300" y="539500"/>
              <a:ext cx="2582443" cy="3994335"/>
            </a:xfrm>
            <a:custGeom>
              <a:avLst/>
              <a:gdLst/>
              <a:ahLst/>
              <a:cxnLst/>
              <a:rect l="l" t="t" r="r" b="b"/>
              <a:pathLst>
                <a:path w="52068" h="80535" extrusionOk="0">
                  <a:moveTo>
                    <a:pt x="29989" y="19184"/>
                  </a:moveTo>
                  <a:lnTo>
                    <a:pt x="30842" y="19242"/>
                  </a:lnTo>
                  <a:cubicBezTo>
                    <a:pt x="30848" y="19388"/>
                    <a:pt x="30849" y="19537"/>
                    <a:pt x="30849" y="19681"/>
                  </a:cubicBezTo>
                  <a:lnTo>
                    <a:pt x="30849" y="20559"/>
                  </a:lnTo>
                  <a:cubicBezTo>
                    <a:pt x="30572" y="20050"/>
                    <a:pt x="30285" y="19592"/>
                    <a:pt x="29989" y="19184"/>
                  </a:cubicBezTo>
                  <a:close/>
                  <a:moveTo>
                    <a:pt x="24321" y="1298"/>
                  </a:moveTo>
                  <a:cubicBezTo>
                    <a:pt x="24321" y="1298"/>
                    <a:pt x="24077" y="1741"/>
                    <a:pt x="23752" y="2427"/>
                  </a:cubicBezTo>
                  <a:cubicBezTo>
                    <a:pt x="23427" y="3111"/>
                    <a:pt x="23025" y="4038"/>
                    <a:pt x="22677" y="4982"/>
                  </a:cubicBezTo>
                  <a:cubicBezTo>
                    <a:pt x="22589" y="5217"/>
                    <a:pt x="22504" y="5453"/>
                    <a:pt x="22426" y="5687"/>
                  </a:cubicBezTo>
                  <a:cubicBezTo>
                    <a:pt x="22343" y="5918"/>
                    <a:pt x="22272" y="6150"/>
                    <a:pt x="22201" y="6373"/>
                  </a:cubicBezTo>
                  <a:cubicBezTo>
                    <a:pt x="22167" y="6475"/>
                    <a:pt x="22135" y="6577"/>
                    <a:pt x="22107" y="6678"/>
                  </a:cubicBezTo>
                  <a:cubicBezTo>
                    <a:pt x="23075" y="6589"/>
                    <a:pt x="24375" y="6514"/>
                    <a:pt x="26006" y="6514"/>
                  </a:cubicBezTo>
                  <a:cubicBezTo>
                    <a:pt x="26781" y="6514"/>
                    <a:pt x="27490" y="6533"/>
                    <a:pt x="28128" y="6562"/>
                  </a:cubicBezTo>
                  <a:cubicBezTo>
                    <a:pt x="29212" y="9824"/>
                    <a:pt x="30379" y="13968"/>
                    <a:pt x="30739" y="17581"/>
                  </a:cubicBezTo>
                  <a:lnTo>
                    <a:pt x="28640" y="17720"/>
                  </a:lnTo>
                  <a:cubicBezTo>
                    <a:pt x="27826" y="17062"/>
                    <a:pt x="26957" y="16729"/>
                    <a:pt x="26035" y="16729"/>
                  </a:cubicBezTo>
                  <a:cubicBezTo>
                    <a:pt x="24952" y="16729"/>
                    <a:pt x="23941" y="17188"/>
                    <a:pt x="23008" y="18095"/>
                  </a:cubicBezTo>
                  <a:lnTo>
                    <a:pt x="18310" y="18406"/>
                  </a:lnTo>
                  <a:lnTo>
                    <a:pt x="22467" y="18682"/>
                  </a:lnTo>
                  <a:cubicBezTo>
                    <a:pt x="21590" y="19735"/>
                    <a:pt x="20785" y="21212"/>
                    <a:pt x="20063" y="23108"/>
                  </a:cubicBezTo>
                  <a:cubicBezTo>
                    <a:pt x="18831" y="26335"/>
                    <a:pt x="17871" y="30774"/>
                    <a:pt x="17428" y="35286"/>
                  </a:cubicBezTo>
                  <a:cubicBezTo>
                    <a:pt x="17365" y="35935"/>
                    <a:pt x="17297" y="36590"/>
                    <a:pt x="17225" y="37251"/>
                  </a:cubicBezTo>
                  <a:cubicBezTo>
                    <a:pt x="17231" y="35401"/>
                    <a:pt x="17236" y="33526"/>
                    <a:pt x="17240" y="31651"/>
                  </a:cubicBezTo>
                  <a:cubicBezTo>
                    <a:pt x="17231" y="27580"/>
                    <a:pt x="17221" y="23507"/>
                    <a:pt x="17209" y="19686"/>
                  </a:cubicBezTo>
                  <a:cubicBezTo>
                    <a:pt x="17209" y="19451"/>
                    <a:pt x="17204" y="19203"/>
                    <a:pt x="17211" y="18981"/>
                  </a:cubicBezTo>
                  <a:cubicBezTo>
                    <a:pt x="17219" y="18754"/>
                    <a:pt x="17240" y="18525"/>
                    <a:pt x="17270" y="18298"/>
                  </a:cubicBezTo>
                  <a:cubicBezTo>
                    <a:pt x="17330" y="17842"/>
                    <a:pt x="17411" y="17390"/>
                    <a:pt x="17509" y="16944"/>
                  </a:cubicBezTo>
                  <a:cubicBezTo>
                    <a:pt x="17703" y="16055"/>
                    <a:pt x="17944" y="15192"/>
                    <a:pt x="18198" y="14358"/>
                  </a:cubicBezTo>
                  <a:cubicBezTo>
                    <a:pt x="18709" y="12691"/>
                    <a:pt x="19284" y="11140"/>
                    <a:pt x="19856" y="9729"/>
                  </a:cubicBezTo>
                  <a:cubicBezTo>
                    <a:pt x="20272" y="8711"/>
                    <a:pt x="20686" y="7765"/>
                    <a:pt x="21090" y="6902"/>
                  </a:cubicBezTo>
                  <a:cubicBezTo>
                    <a:pt x="21118" y="6839"/>
                    <a:pt x="21145" y="6777"/>
                    <a:pt x="21173" y="6714"/>
                  </a:cubicBezTo>
                  <a:cubicBezTo>
                    <a:pt x="21265" y="6513"/>
                    <a:pt x="21359" y="6299"/>
                    <a:pt x="21466" y="6083"/>
                  </a:cubicBezTo>
                  <a:cubicBezTo>
                    <a:pt x="21570" y="5865"/>
                    <a:pt x="21677" y="5641"/>
                    <a:pt x="21795" y="5418"/>
                  </a:cubicBezTo>
                  <a:cubicBezTo>
                    <a:pt x="21909" y="5192"/>
                    <a:pt x="22026" y="4966"/>
                    <a:pt x="22151" y="4741"/>
                  </a:cubicBezTo>
                  <a:cubicBezTo>
                    <a:pt x="22637" y="3842"/>
                    <a:pt x="23172" y="2974"/>
                    <a:pt x="23595" y="2339"/>
                  </a:cubicBezTo>
                  <a:cubicBezTo>
                    <a:pt x="24014" y="1702"/>
                    <a:pt x="24321" y="1298"/>
                    <a:pt x="24321" y="1298"/>
                  </a:cubicBezTo>
                  <a:close/>
                  <a:moveTo>
                    <a:pt x="32385" y="32860"/>
                  </a:moveTo>
                  <a:lnTo>
                    <a:pt x="32385" y="32860"/>
                  </a:lnTo>
                  <a:cubicBezTo>
                    <a:pt x="32499" y="32869"/>
                    <a:pt x="32605" y="32881"/>
                    <a:pt x="32699" y="32889"/>
                  </a:cubicBezTo>
                  <a:cubicBezTo>
                    <a:pt x="33036" y="32927"/>
                    <a:pt x="33235" y="32948"/>
                    <a:pt x="33251" y="32950"/>
                  </a:cubicBezTo>
                  <a:cubicBezTo>
                    <a:pt x="33357" y="33773"/>
                    <a:pt x="33446" y="34595"/>
                    <a:pt x="33519" y="35421"/>
                  </a:cubicBezTo>
                  <a:lnTo>
                    <a:pt x="33485" y="40838"/>
                  </a:lnTo>
                  <a:cubicBezTo>
                    <a:pt x="33347" y="40829"/>
                    <a:pt x="33169" y="40816"/>
                    <a:pt x="32998" y="40803"/>
                  </a:cubicBezTo>
                  <a:lnTo>
                    <a:pt x="32993" y="40647"/>
                  </a:lnTo>
                  <a:cubicBezTo>
                    <a:pt x="32957" y="39564"/>
                    <a:pt x="32929" y="38515"/>
                    <a:pt x="32877" y="37516"/>
                  </a:cubicBezTo>
                  <a:cubicBezTo>
                    <a:pt x="32820" y="36519"/>
                    <a:pt x="32737" y="35578"/>
                    <a:pt x="32639" y="34713"/>
                  </a:cubicBezTo>
                  <a:cubicBezTo>
                    <a:pt x="32560" y="34048"/>
                    <a:pt x="32476" y="33427"/>
                    <a:pt x="32385" y="32860"/>
                  </a:cubicBezTo>
                  <a:close/>
                  <a:moveTo>
                    <a:pt x="27465" y="1165"/>
                  </a:moveTo>
                  <a:lnTo>
                    <a:pt x="27465" y="1165"/>
                  </a:lnTo>
                  <a:cubicBezTo>
                    <a:pt x="27465" y="1165"/>
                    <a:pt x="27480" y="1171"/>
                    <a:pt x="27509" y="1183"/>
                  </a:cubicBezTo>
                  <a:cubicBezTo>
                    <a:pt x="27537" y="1196"/>
                    <a:pt x="27584" y="1208"/>
                    <a:pt x="27638" y="1238"/>
                  </a:cubicBezTo>
                  <a:cubicBezTo>
                    <a:pt x="27752" y="1289"/>
                    <a:pt x="27909" y="1389"/>
                    <a:pt x="28100" y="1540"/>
                  </a:cubicBezTo>
                  <a:cubicBezTo>
                    <a:pt x="28477" y="1845"/>
                    <a:pt x="28962" y="2372"/>
                    <a:pt x="29476" y="3116"/>
                  </a:cubicBezTo>
                  <a:cubicBezTo>
                    <a:pt x="29995" y="3856"/>
                    <a:pt x="30558" y="4800"/>
                    <a:pt x="31143" y="5911"/>
                  </a:cubicBezTo>
                  <a:cubicBezTo>
                    <a:pt x="31729" y="7024"/>
                    <a:pt x="32337" y="8307"/>
                    <a:pt x="32932" y="9733"/>
                  </a:cubicBezTo>
                  <a:cubicBezTo>
                    <a:pt x="33529" y="11160"/>
                    <a:pt x="34126" y="12727"/>
                    <a:pt x="34655" y="14425"/>
                  </a:cubicBezTo>
                  <a:cubicBezTo>
                    <a:pt x="34918" y="15275"/>
                    <a:pt x="35168" y="16152"/>
                    <a:pt x="35368" y="17072"/>
                  </a:cubicBezTo>
                  <a:cubicBezTo>
                    <a:pt x="35468" y="17532"/>
                    <a:pt x="35554" y="18001"/>
                    <a:pt x="35607" y="18487"/>
                  </a:cubicBezTo>
                  <a:cubicBezTo>
                    <a:pt x="35617" y="18609"/>
                    <a:pt x="35630" y="18730"/>
                    <a:pt x="35636" y="18860"/>
                  </a:cubicBezTo>
                  <a:cubicBezTo>
                    <a:pt x="35644" y="18992"/>
                    <a:pt x="35644" y="19097"/>
                    <a:pt x="35647" y="19227"/>
                  </a:cubicBezTo>
                  <a:cubicBezTo>
                    <a:pt x="35648" y="19466"/>
                    <a:pt x="35651" y="19706"/>
                    <a:pt x="35654" y="19948"/>
                  </a:cubicBezTo>
                  <a:cubicBezTo>
                    <a:pt x="35670" y="21875"/>
                    <a:pt x="35687" y="23867"/>
                    <a:pt x="35703" y="25890"/>
                  </a:cubicBezTo>
                  <a:cubicBezTo>
                    <a:pt x="35720" y="27913"/>
                    <a:pt x="35730" y="29969"/>
                    <a:pt x="35741" y="32023"/>
                  </a:cubicBezTo>
                  <a:cubicBezTo>
                    <a:pt x="35744" y="34081"/>
                    <a:pt x="35748" y="36136"/>
                    <a:pt x="35750" y="38159"/>
                  </a:cubicBezTo>
                  <a:cubicBezTo>
                    <a:pt x="35749" y="40184"/>
                    <a:pt x="35745" y="42174"/>
                    <a:pt x="35744" y="44101"/>
                  </a:cubicBezTo>
                  <a:cubicBezTo>
                    <a:pt x="35742" y="44313"/>
                    <a:pt x="35742" y="44521"/>
                    <a:pt x="35741" y="44732"/>
                  </a:cubicBezTo>
                  <a:cubicBezTo>
                    <a:pt x="35528" y="43074"/>
                    <a:pt x="35313" y="41368"/>
                    <a:pt x="35113" y="39667"/>
                  </a:cubicBezTo>
                  <a:cubicBezTo>
                    <a:pt x="35107" y="39166"/>
                    <a:pt x="35105" y="38664"/>
                    <a:pt x="35099" y="38160"/>
                  </a:cubicBezTo>
                  <a:cubicBezTo>
                    <a:pt x="35087" y="36136"/>
                    <a:pt x="35076" y="34082"/>
                    <a:pt x="35066" y="32026"/>
                  </a:cubicBezTo>
                  <a:cubicBezTo>
                    <a:pt x="35063" y="29969"/>
                    <a:pt x="35059" y="27913"/>
                    <a:pt x="35053" y="25890"/>
                  </a:cubicBezTo>
                  <a:cubicBezTo>
                    <a:pt x="35056" y="23865"/>
                    <a:pt x="35059" y="21875"/>
                    <a:pt x="35060" y="19948"/>
                  </a:cubicBezTo>
                  <a:cubicBezTo>
                    <a:pt x="35060" y="19706"/>
                    <a:pt x="35063" y="19467"/>
                    <a:pt x="35063" y="19228"/>
                  </a:cubicBezTo>
                  <a:cubicBezTo>
                    <a:pt x="35063" y="19121"/>
                    <a:pt x="35063" y="18987"/>
                    <a:pt x="35056" y="18882"/>
                  </a:cubicBezTo>
                  <a:cubicBezTo>
                    <a:pt x="35052" y="18774"/>
                    <a:pt x="35043" y="18659"/>
                    <a:pt x="35032" y="18545"/>
                  </a:cubicBezTo>
                  <a:cubicBezTo>
                    <a:pt x="34986" y="18088"/>
                    <a:pt x="34911" y="17633"/>
                    <a:pt x="34824" y="17184"/>
                  </a:cubicBezTo>
                  <a:cubicBezTo>
                    <a:pt x="34647" y="16287"/>
                    <a:pt x="34416" y="15414"/>
                    <a:pt x="34173" y="14571"/>
                  </a:cubicBezTo>
                  <a:cubicBezTo>
                    <a:pt x="33677" y="12886"/>
                    <a:pt x="33126" y="11313"/>
                    <a:pt x="32573" y="9879"/>
                  </a:cubicBezTo>
                  <a:cubicBezTo>
                    <a:pt x="32015" y="8448"/>
                    <a:pt x="31457" y="7152"/>
                    <a:pt x="30917" y="6025"/>
                  </a:cubicBezTo>
                  <a:cubicBezTo>
                    <a:pt x="30378" y="4898"/>
                    <a:pt x="29854" y="3942"/>
                    <a:pt x="29366" y="3190"/>
                  </a:cubicBezTo>
                  <a:cubicBezTo>
                    <a:pt x="28882" y="2438"/>
                    <a:pt x="28436" y="1888"/>
                    <a:pt x="28076" y="1568"/>
                  </a:cubicBezTo>
                  <a:cubicBezTo>
                    <a:pt x="27896" y="1410"/>
                    <a:pt x="27746" y="1303"/>
                    <a:pt x="27634" y="1248"/>
                  </a:cubicBezTo>
                  <a:cubicBezTo>
                    <a:pt x="27580" y="1215"/>
                    <a:pt x="27536" y="1201"/>
                    <a:pt x="27509" y="1185"/>
                  </a:cubicBezTo>
                  <a:cubicBezTo>
                    <a:pt x="27480" y="1172"/>
                    <a:pt x="27465" y="1165"/>
                    <a:pt x="27465" y="1165"/>
                  </a:cubicBezTo>
                  <a:close/>
                  <a:moveTo>
                    <a:pt x="20890" y="6817"/>
                  </a:moveTo>
                  <a:lnTo>
                    <a:pt x="20890" y="6817"/>
                  </a:lnTo>
                  <a:cubicBezTo>
                    <a:pt x="20460" y="7671"/>
                    <a:pt x="20024" y="8609"/>
                    <a:pt x="19594" y="9621"/>
                  </a:cubicBezTo>
                  <a:cubicBezTo>
                    <a:pt x="18995" y="11029"/>
                    <a:pt x="18392" y="12577"/>
                    <a:pt x="17849" y="14249"/>
                  </a:cubicBezTo>
                  <a:cubicBezTo>
                    <a:pt x="17579" y="15085"/>
                    <a:pt x="17319" y="15953"/>
                    <a:pt x="17109" y="16854"/>
                  </a:cubicBezTo>
                  <a:cubicBezTo>
                    <a:pt x="17002" y="17305"/>
                    <a:pt x="16907" y="17766"/>
                    <a:pt x="16843" y="18241"/>
                  </a:cubicBezTo>
                  <a:cubicBezTo>
                    <a:pt x="16813" y="18478"/>
                    <a:pt x="16788" y="18719"/>
                    <a:pt x="16778" y="18964"/>
                  </a:cubicBezTo>
                  <a:cubicBezTo>
                    <a:pt x="16769" y="19216"/>
                    <a:pt x="16774" y="19443"/>
                    <a:pt x="16773" y="19685"/>
                  </a:cubicBezTo>
                  <a:cubicBezTo>
                    <a:pt x="16762" y="23503"/>
                    <a:pt x="16751" y="27577"/>
                    <a:pt x="16739" y="31651"/>
                  </a:cubicBezTo>
                  <a:cubicBezTo>
                    <a:pt x="16747" y="34897"/>
                    <a:pt x="16758" y="38140"/>
                    <a:pt x="16766" y="41258"/>
                  </a:cubicBezTo>
                  <a:cubicBezTo>
                    <a:pt x="16620" y="42457"/>
                    <a:pt x="16468" y="43650"/>
                    <a:pt x="16318" y="44820"/>
                  </a:cubicBezTo>
                  <a:lnTo>
                    <a:pt x="16318" y="19137"/>
                  </a:lnTo>
                  <a:cubicBezTo>
                    <a:pt x="16318" y="16820"/>
                    <a:pt x="18191" y="11253"/>
                    <a:pt x="20290" y="6911"/>
                  </a:cubicBezTo>
                  <a:cubicBezTo>
                    <a:pt x="20435" y="6887"/>
                    <a:pt x="20635" y="6854"/>
                    <a:pt x="20890" y="6817"/>
                  </a:cubicBezTo>
                  <a:close/>
                  <a:moveTo>
                    <a:pt x="31413" y="41265"/>
                  </a:moveTo>
                  <a:lnTo>
                    <a:pt x="31413" y="41265"/>
                  </a:lnTo>
                  <a:cubicBezTo>
                    <a:pt x="31716" y="41292"/>
                    <a:pt x="31990" y="41316"/>
                    <a:pt x="32224" y="41340"/>
                  </a:cubicBezTo>
                  <a:cubicBezTo>
                    <a:pt x="32164" y="43306"/>
                    <a:pt x="32096" y="45371"/>
                    <a:pt x="32031" y="47440"/>
                  </a:cubicBezTo>
                  <a:cubicBezTo>
                    <a:pt x="32013" y="48014"/>
                    <a:pt x="31994" y="48588"/>
                    <a:pt x="31976" y="49161"/>
                  </a:cubicBezTo>
                  <a:cubicBezTo>
                    <a:pt x="31847" y="49156"/>
                    <a:pt x="31712" y="49150"/>
                    <a:pt x="31573" y="49144"/>
                  </a:cubicBezTo>
                  <a:lnTo>
                    <a:pt x="31413" y="41265"/>
                  </a:lnTo>
                  <a:close/>
                  <a:moveTo>
                    <a:pt x="33018" y="41422"/>
                  </a:moveTo>
                  <a:lnTo>
                    <a:pt x="33018" y="41422"/>
                  </a:lnTo>
                  <a:cubicBezTo>
                    <a:pt x="33191" y="41438"/>
                    <a:pt x="33360" y="41454"/>
                    <a:pt x="33481" y="41464"/>
                  </a:cubicBezTo>
                  <a:lnTo>
                    <a:pt x="33472" y="43040"/>
                  </a:lnTo>
                  <a:lnTo>
                    <a:pt x="33447" y="46855"/>
                  </a:lnTo>
                  <a:lnTo>
                    <a:pt x="33437" y="49239"/>
                  </a:lnTo>
                  <a:cubicBezTo>
                    <a:pt x="33384" y="49236"/>
                    <a:pt x="33329" y="49232"/>
                    <a:pt x="33266" y="49227"/>
                  </a:cubicBezTo>
                  <a:cubicBezTo>
                    <a:pt x="33249" y="48633"/>
                    <a:pt x="33228" y="48036"/>
                    <a:pt x="33210" y="47440"/>
                  </a:cubicBezTo>
                  <a:cubicBezTo>
                    <a:pt x="33144" y="45400"/>
                    <a:pt x="33081" y="43363"/>
                    <a:pt x="33018" y="41422"/>
                  </a:cubicBezTo>
                  <a:close/>
                  <a:moveTo>
                    <a:pt x="11887" y="14888"/>
                  </a:moveTo>
                  <a:lnTo>
                    <a:pt x="11887" y="14888"/>
                  </a:lnTo>
                  <a:cubicBezTo>
                    <a:pt x="11888" y="14888"/>
                    <a:pt x="11900" y="14899"/>
                    <a:pt x="11925" y="14919"/>
                  </a:cubicBezTo>
                  <a:cubicBezTo>
                    <a:pt x="11947" y="14940"/>
                    <a:pt x="11990" y="14965"/>
                    <a:pt x="12027" y="15014"/>
                  </a:cubicBezTo>
                  <a:cubicBezTo>
                    <a:pt x="12110" y="15107"/>
                    <a:pt x="12221" y="15256"/>
                    <a:pt x="12337" y="15466"/>
                  </a:cubicBezTo>
                  <a:cubicBezTo>
                    <a:pt x="12574" y="15886"/>
                    <a:pt x="12860" y="16533"/>
                    <a:pt x="13156" y="17379"/>
                  </a:cubicBezTo>
                  <a:cubicBezTo>
                    <a:pt x="13456" y="18225"/>
                    <a:pt x="13778" y="19269"/>
                    <a:pt x="14101" y="20474"/>
                  </a:cubicBezTo>
                  <a:cubicBezTo>
                    <a:pt x="14420" y="21683"/>
                    <a:pt x="14752" y="23057"/>
                    <a:pt x="15019" y="24574"/>
                  </a:cubicBezTo>
                  <a:cubicBezTo>
                    <a:pt x="15151" y="25334"/>
                    <a:pt x="15274" y="26127"/>
                    <a:pt x="15329" y="26967"/>
                  </a:cubicBezTo>
                  <a:cubicBezTo>
                    <a:pt x="15356" y="27388"/>
                    <a:pt x="15349" y="27811"/>
                    <a:pt x="15355" y="28236"/>
                  </a:cubicBezTo>
                  <a:cubicBezTo>
                    <a:pt x="15357" y="28665"/>
                    <a:pt x="15361" y="29098"/>
                    <a:pt x="15366" y="29538"/>
                  </a:cubicBezTo>
                  <a:cubicBezTo>
                    <a:pt x="15382" y="31297"/>
                    <a:pt x="15399" y="33151"/>
                    <a:pt x="15402" y="35072"/>
                  </a:cubicBezTo>
                  <a:cubicBezTo>
                    <a:pt x="15411" y="38911"/>
                    <a:pt x="15423" y="43005"/>
                    <a:pt x="15435" y="47101"/>
                  </a:cubicBezTo>
                  <a:cubicBezTo>
                    <a:pt x="15430" y="48640"/>
                    <a:pt x="15426" y="50179"/>
                    <a:pt x="15422" y="51703"/>
                  </a:cubicBezTo>
                  <a:cubicBezTo>
                    <a:pt x="15392" y="51930"/>
                    <a:pt x="15364" y="52153"/>
                    <a:pt x="15336" y="52375"/>
                  </a:cubicBezTo>
                  <a:cubicBezTo>
                    <a:pt x="15292" y="52726"/>
                    <a:pt x="15155" y="53102"/>
                    <a:pt x="14947" y="53496"/>
                  </a:cubicBezTo>
                  <a:cubicBezTo>
                    <a:pt x="14940" y="51390"/>
                    <a:pt x="14934" y="49246"/>
                    <a:pt x="14928" y="47101"/>
                  </a:cubicBezTo>
                  <a:cubicBezTo>
                    <a:pt x="14940" y="43007"/>
                    <a:pt x="14949" y="38911"/>
                    <a:pt x="14961" y="35072"/>
                  </a:cubicBezTo>
                  <a:cubicBezTo>
                    <a:pt x="14963" y="33154"/>
                    <a:pt x="14981" y="31297"/>
                    <a:pt x="14996" y="29538"/>
                  </a:cubicBezTo>
                  <a:cubicBezTo>
                    <a:pt x="15000" y="29098"/>
                    <a:pt x="15003" y="28665"/>
                    <a:pt x="15008" y="28236"/>
                  </a:cubicBezTo>
                  <a:cubicBezTo>
                    <a:pt x="15010" y="27809"/>
                    <a:pt x="15023" y="27389"/>
                    <a:pt x="15006" y="26981"/>
                  </a:cubicBezTo>
                  <a:cubicBezTo>
                    <a:pt x="14965" y="26168"/>
                    <a:pt x="14855" y="25375"/>
                    <a:pt x="14738" y="24621"/>
                  </a:cubicBezTo>
                  <a:cubicBezTo>
                    <a:pt x="14493" y="23111"/>
                    <a:pt x="14204" y="21734"/>
                    <a:pt x="13917" y="20521"/>
                  </a:cubicBezTo>
                  <a:cubicBezTo>
                    <a:pt x="13628" y="19310"/>
                    <a:pt x="13336" y="18263"/>
                    <a:pt x="13062" y="17411"/>
                  </a:cubicBezTo>
                  <a:cubicBezTo>
                    <a:pt x="12787" y="16560"/>
                    <a:pt x="12536" y="15905"/>
                    <a:pt x="12315" y="15479"/>
                  </a:cubicBezTo>
                  <a:cubicBezTo>
                    <a:pt x="12204" y="15267"/>
                    <a:pt x="12102" y="15114"/>
                    <a:pt x="12022" y="15020"/>
                  </a:cubicBezTo>
                  <a:cubicBezTo>
                    <a:pt x="11987" y="14967"/>
                    <a:pt x="11945" y="14944"/>
                    <a:pt x="11922" y="14920"/>
                  </a:cubicBezTo>
                  <a:cubicBezTo>
                    <a:pt x="11900" y="14899"/>
                    <a:pt x="11888" y="14888"/>
                    <a:pt x="11887" y="14888"/>
                  </a:cubicBezTo>
                  <a:close/>
                  <a:moveTo>
                    <a:pt x="38353" y="20320"/>
                  </a:moveTo>
                  <a:lnTo>
                    <a:pt x="38353" y="20320"/>
                  </a:lnTo>
                  <a:cubicBezTo>
                    <a:pt x="38339" y="20387"/>
                    <a:pt x="38325" y="20453"/>
                    <a:pt x="38311" y="20521"/>
                  </a:cubicBezTo>
                  <a:cubicBezTo>
                    <a:pt x="38059" y="21734"/>
                    <a:pt x="37808" y="23109"/>
                    <a:pt x="37609" y="24623"/>
                  </a:cubicBezTo>
                  <a:cubicBezTo>
                    <a:pt x="37510" y="25380"/>
                    <a:pt x="37420" y="26170"/>
                    <a:pt x="37377" y="27000"/>
                  </a:cubicBezTo>
                  <a:cubicBezTo>
                    <a:pt x="37355" y="27418"/>
                    <a:pt x="37362" y="27833"/>
                    <a:pt x="37355" y="28256"/>
                  </a:cubicBezTo>
                  <a:cubicBezTo>
                    <a:pt x="37352" y="28679"/>
                    <a:pt x="37347" y="29109"/>
                    <a:pt x="37343" y="29544"/>
                  </a:cubicBezTo>
                  <a:cubicBezTo>
                    <a:pt x="37328" y="31286"/>
                    <a:pt x="37314" y="33123"/>
                    <a:pt x="37299" y="35025"/>
                  </a:cubicBezTo>
                  <a:cubicBezTo>
                    <a:pt x="37288" y="36925"/>
                    <a:pt x="37280" y="38889"/>
                    <a:pt x="37271" y="40885"/>
                  </a:cubicBezTo>
                  <a:cubicBezTo>
                    <a:pt x="37267" y="42880"/>
                    <a:pt x="37261" y="44907"/>
                    <a:pt x="37258" y="46935"/>
                  </a:cubicBezTo>
                  <a:cubicBezTo>
                    <a:pt x="37261" y="48962"/>
                    <a:pt x="37265" y="50989"/>
                    <a:pt x="37268" y="52984"/>
                  </a:cubicBezTo>
                  <a:cubicBezTo>
                    <a:pt x="37271" y="53241"/>
                    <a:pt x="37271" y="53495"/>
                    <a:pt x="37272" y="53750"/>
                  </a:cubicBezTo>
                  <a:cubicBezTo>
                    <a:pt x="37127" y="53508"/>
                    <a:pt x="37010" y="53274"/>
                    <a:pt x="36919" y="53046"/>
                  </a:cubicBezTo>
                  <a:lnTo>
                    <a:pt x="36919" y="27435"/>
                  </a:lnTo>
                  <a:cubicBezTo>
                    <a:pt x="36917" y="25923"/>
                    <a:pt x="37444" y="23042"/>
                    <a:pt x="38113" y="20414"/>
                  </a:cubicBezTo>
                  <a:cubicBezTo>
                    <a:pt x="38113" y="20414"/>
                    <a:pt x="38193" y="20376"/>
                    <a:pt x="38353" y="20320"/>
                  </a:cubicBezTo>
                  <a:close/>
                  <a:moveTo>
                    <a:pt x="18635" y="31474"/>
                  </a:moveTo>
                  <a:cubicBezTo>
                    <a:pt x="18635" y="31474"/>
                    <a:pt x="18607" y="31806"/>
                    <a:pt x="18558" y="32380"/>
                  </a:cubicBezTo>
                  <a:cubicBezTo>
                    <a:pt x="18500" y="32957"/>
                    <a:pt x="18427" y="33782"/>
                    <a:pt x="18325" y="34769"/>
                  </a:cubicBezTo>
                  <a:cubicBezTo>
                    <a:pt x="18225" y="35758"/>
                    <a:pt x="18101" y="36910"/>
                    <a:pt x="17960" y="38141"/>
                  </a:cubicBezTo>
                  <a:cubicBezTo>
                    <a:pt x="17887" y="38758"/>
                    <a:pt x="17814" y="39396"/>
                    <a:pt x="17738" y="40042"/>
                  </a:cubicBezTo>
                  <a:cubicBezTo>
                    <a:pt x="17655" y="40689"/>
                    <a:pt x="17591" y="41344"/>
                    <a:pt x="17518" y="42005"/>
                  </a:cubicBezTo>
                  <a:cubicBezTo>
                    <a:pt x="17444" y="42663"/>
                    <a:pt x="17369" y="43321"/>
                    <a:pt x="17295" y="43967"/>
                  </a:cubicBezTo>
                  <a:cubicBezTo>
                    <a:pt x="17219" y="44617"/>
                    <a:pt x="17143" y="45253"/>
                    <a:pt x="17070" y="45868"/>
                  </a:cubicBezTo>
                  <a:cubicBezTo>
                    <a:pt x="16922" y="47101"/>
                    <a:pt x="16776" y="48251"/>
                    <a:pt x="16645" y="49234"/>
                  </a:cubicBezTo>
                  <a:cubicBezTo>
                    <a:pt x="16518" y="50219"/>
                    <a:pt x="16396" y="51037"/>
                    <a:pt x="16318" y="51612"/>
                  </a:cubicBezTo>
                  <a:cubicBezTo>
                    <a:pt x="16234" y="52185"/>
                    <a:pt x="16185" y="52513"/>
                    <a:pt x="16185" y="52513"/>
                  </a:cubicBezTo>
                  <a:cubicBezTo>
                    <a:pt x="16131" y="52935"/>
                    <a:pt x="15970" y="53371"/>
                    <a:pt x="15720" y="53821"/>
                  </a:cubicBezTo>
                  <a:cubicBezTo>
                    <a:pt x="15960" y="53358"/>
                    <a:pt x="16118" y="52908"/>
                    <a:pt x="16171" y="52478"/>
                  </a:cubicBezTo>
                  <a:cubicBezTo>
                    <a:pt x="16185" y="52373"/>
                    <a:pt x="16198" y="52266"/>
                    <a:pt x="16212" y="52160"/>
                  </a:cubicBezTo>
                  <a:cubicBezTo>
                    <a:pt x="16222" y="52016"/>
                    <a:pt x="16237" y="51829"/>
                    <a:pt x="16255" y="51605"/>
                  </a:cubicBezTo>
                  <a:cubicBezTo>
                    <a:pt x="16303" y="51028"/>
                    <a:pt x="16363" y="50202"/>
                    <a:pt x="16453" y="49212"/>
                  </a:cubicBezTo>
                  <a:cubicBezTo>
                    <a:pt x="16541" y="48224"/>
                    <a:pt x="16651" y="47070"/>
                    <a:pt x="16776" y="45835"/>
                  </a:cubicBezTo>
                  <a:cubicBezTo>
                    <a:pt x="16840" y="45217"/>
                    <a:pt x="16906" y="44579"/>
                    <a:pt x="16973" y="43932"/>
                  </a:cubicBezTo>
                  <a:cubicBezTo>
                    <a:pt x="17043" y="43283"/>
                    <a:pt x="17114" y="42625"/>
                    <a:pt x="17184" y="41967"/>
                  </a:cubicBezTo>
                  <a:cubicBezTo>
                    <a:pt x="17259" y="41311"/>
                    <a:pt x="17330" y="40650"/>
                    <a:pt x="17416" y="40005"/>
                  </a:cubicBezTo>
                  <a:cubicBezTo>
                    <a:pt x="17501" y="39359"/>
                    <a:pt x="17585" y="38723"/>
                    <a:pt x="17666" y="38109"/>
                  </a:cubicBezTo>
                  <a:cubicBezTo>
                    <a:pt x="17830" y="36878"/>
                    <a:pt x="17991" y="35732"/>
                    <a:pt x="18135" y="34748"/>
                  </a:cubicBezTo>
                  <a:cubicBezTo>
                    <a:pt x="18276" y="33764"/>
                    <a:pt x="18407" y="32947"/>
                    <a:pt x="18492" y="32375"/>
                  </a:cubicBezTo>
                  <a:cubicBezTo>
                    <a:pt x="18584" y="31802"/>
                    <a:pt x="18635" y="31474"/>
                    <a:pt x="18635" y="31474"/>
                  </a:cubicBezTo>
                  <a:close/>
                  <a:moveTo>
                    <a:pt x="33289" y="49889"/>
                  </a:moveTo>
                  <a:lnTo>
                    <a:pt x="33289" y="49889"/>
                  </a:lnTo>
                  <a:cubicBezTo>
                    <a:pt x="33341" y="49896"/>
                    <a:pt x="33391" y="49901"/>
                    <a:pt x="33434" y="49906"/>
                  </a:cubicBezTo>
                  <a:lnTo>
                    <a:pt x="33431" y="50672"/>
                  </a:lnTo>
                  <a:lnTo>
                    <a:pt x="33431" y="54342"/>
                  </a:lnTo>
                  <a:cubicBezTo>
                    <a:pt x="33386" y="52909"/>
                    <a:pt x="33337" y="51410"/>
                    <a:pt x="33289" y="49889"/>
                  </a:cubicBezTo>
                  <a:close/>
                  <a:moveTo>
                    <a:pt x="31586" y="49722"/>
                  </a:moveTo>
                  <a:lnTo>
                    <a:pt x="31586" y="49722"/>
                  </a:lnTo>
                  <a:cubicBezTo>
                    <a:pt x="31715" y="49733"/>
                    <a:pt x="31840" y="49745"/>
                    <a:pt x="31959" y="49755"/>
                  </a:cubicBezTo>
                  <a:cubicBezTo>
                    <a:pt x="31879" y="52252"/>
                    <a:pt x="31800" y="54691"/>
                    <a:pt x="31731" y="56887"/>
                  </a:cubicBezTo>
                  <a:lnTo>
                    <a:pt x="31586" y="49722"/>
                  </a:lnTo>
                  <a:close/>
                  <a:moveTo>
                    <a:pt x="30365" y="49628"/>
                  </a:moveTo>
                  <a:lnTo>
                    <a:pt x="30365" y="49628"/>
                  </a:lnTo>
                  <a:cubicBezTo>
                    <a:pt x="30547" y="49642"/>
                    <a:pt x="30724" y="49654"/>
                    <a:pt x="30893" y="49667"/>
                  </a:cubicBezTo>
                  <a:cubicBezTo>
                    <a:pt x="30892" y="49735"/>
                    <a:pt x="30889" y="49800"/>
                    <a:pt x="30889" y="49867"/>
                  </a:cubicBezTo>
                  <a:cubicBezTo>
                    <a:pt x="30835" y="52521"/>
                    <a:pt x="30782" y="55176"/>
                    <a:pt x="30735" y="57539"/>
                  </a:cubicBezTo>
                  <a:lnTo>
                    <a:pt x="30544" y="57535"/>
                  </a:lnTo>
                  <a:lnTo>
                    <a:pt x="30365" y="49628"/>
                  </a:lnTo>
                  <a:close/>
                  <a:moveTo>
                    <a:pt x="25778" y="20597"/>
                  </a:moveTo>
                  <a:cubicBezTo>
                    <a:pt x="27005" y="20597"/>
                    <a:pt x="28479" y="20761"/>
                    <a:pt x="30140" y="21251"/>
                  </a:cubicBezTo>
                  <a:cubicBezTo>
                    <a:pt x="30425" y="21815"/>
                    <a:pt x="30677" y="22395"/>
                    <a:pt x="30907" y="22986"/>
                  </a:cubicBezTo>
                  <a:cubicBezTo>
                    <a:pt x="31013" y="23258"/>
                    <a:pt x="31111" y="23534"/>
                    <a:pt x="31207" y="23809"/>
                  </a:cubicBezTo>
                  <a:cubicBezTo>
                    <a:pt x="31080" y="23769"/>
                    <a:pt x="30928" y="23722"/>
                    <a:pt x="30754" y="23668"/>
                  </a:cubicBezTo>
                  <a:cubicBezTo>
                    <a:pt x="30571" y="23603"/>
                    <a:pt x="30355" y="23568"/>
                    <a:pt x="30124" y="23509"/>
                  </a:cubicBezTo>
                  <a:cubicBezTo>
                    <a:pt x="29891" y="23460"/>
                    <a:pt x="29644" y="23387"/>
                    <a:pt x="29374" y="23354"/>
                  </a:cubicBezTo>
                  <a:cubicBezTo>
                    <a:pt x="29103" y="23315"/>
                    <a:pt x="28824" y="23260"/>
                    <a:pt x="28528" y="23229"/>
                  </a:cubicBezTo>
                  <a:cubicBezTo>
                    <a:pt x="28416" y="23221"/>
                    <a:pt x="28301" y="23209"/>
                    <a:pt x="28186" y="23199"/>
                  </a:cubicBezTo>
                  <a:lnTo>
                    <a:pt x="27199" y="21260"/>
                  </a:lnTo>
                  <a:lnTo>
                    <a:pt x="27199" y="21260"/>
                  </a:lnTo>
                  <a:lnTo>
                    <a:pt x="27525" y="23158"/>
                  </a:lnTo>
                  <a:cubicBezTo>
                    <a:pt x="27402" y="23155"/>
                    <a:pt x="27276" y="23152"/>
                    <a:pt x="27149" y="23151"/>
                  </a:cubicBezTo>
                  <a:cubicBezTo>
                    <a:pt x="27068" y="23149"/>
                    <a:pt x="26986" y="23147"/>
                    <a:pt x="26904" y="23147"/>
                  </a:cubicBezTo>
                  <a:cubicBezTo>
                    <a:pt x="26829" y="23147"/>
                    <a:pt x="26754" y="23148"/>
                    <a:pt x="26678" y="23153"/>
                  </a:cubicBezTo>
                  <a:cubicBezTo>
                    <a:pt x="26364" y="23170"/>
                    <a:pt x="26048" y="23174"/>
                    <a:pt x="25742" y="23213"/>
                  </a:cubicBezTo>
                  <a:cubicBezTo>
                    <a:pt x="25589" y="23230"/>
                    <a:pt x="25436" y="23245"/>
                    <a:pt x="25285" y="23261"/>
                  </a:cubicBezTo>
                  <a:cubicBezTo>
                    <a:pt x="25135" y="23285"/>
                    <a:pt x="24987" y="23308"/>
                    <a:pt x="24844" y="23332"/>
                  </a:cubicBezTo>
                  <a:cubicBezTo>
                    <a:pt x="24771" y="23344"/>
                    <a:pt x="24699" y="23355"/>
                    <a:pt x="24629" y="23366"/>
                  </a:cubicBezTo>
                  <a:cubicBezTo>
                    <a:pt x="24587" y="23374"/>
                    <a:pt x="24544" y="23384"/>
                    <a:pt x="24502" y="23393"/>
                  </a:cubicBezTo>
                  <a:lnTo>
                    <a:pt x="24911" y="21263"/>
                  </a:lnTo>
                  <a:lnTo>
                    <a:pt x="23796" y="23554"/>
                  </a:lnTo>
                  <a:cubicBezTo>
                    <a:pt x="23616" y="23599"/>
                    <a:pt x="23443" y="23644"/>
                    <a:pt x="23284" y="23696"/>
                  </a:cubicBezTo>
                  <a:cubicBezTo>
                    <a:pt x="23173" y="23731"/>
                    <a:pt x="23066" y="23765"/>
                    <a:pt x="22964" y="23797"/>
                  </a:cubicBezTo>
                  <a:cubicBezTo>
                    <a:pt x="22863" y="23832"/>
                    <a:pt x="22769" y="23868"/>
                    <a:pt x="22677" y="23899"/>
                  </a:cubicBezTo>
                  <a:cubicBezTo>
                    <a:pt x="22499" y="23963"/>
                    <a:pt x="22347" y="24029"/>
                    <a:pt x="22221" y="24080"/>
                  </a:cubicBezTo>
                  <a:cubicBezTo>
                    <a:pt x="21971" y="24188"/>
                    <a:pt x="21834" y="24261"/>
                    <a:pt x="21834" y="24261"/>
                  </a:cubicBezTo>
                  <a:cubicBezTo>
                    <a:pt x="21834" y="24261"/>
                    <a:pt x="21975" y="24198"/>
                    <a:pt x="22232" y="24107"/>
                  </a:cubicBezTo>
                  <a:cubicBezTo>
                    <a:pt x="22361" y="24064"/>
                    <a:pt x="22515" y="24010"/>
                    <a:pt x="22698" y="23958"/>
                  </a:cubicBezTo>
                  <a:cubicBezTo>
                    <a:pt x="22789" y="23932"/>
                    <a:pt x="22886" y="23904"/>
                    <a:pt x="22986" y="23876"/>
                  </a:cubicBezTo>
                  <a:cubicBezTo>
                    <a:pt x="23090" y="23850"/>
                    <a:pt x="23199" y="23825"/>
                    <a:pt x="23311" y="23798"/>
                  </a:cubicBezTo>
                  <a:cubicBezTo>
                    <a:pt x="23536" y="23740"/>
                    <a:pt x="23784" y="23703"/>
                    <a:pt x="24045" y="23649"/>
                  </a:cubicBezTo>
                  <a:cubicBezTo>
                    <a:pt x="24175" y="23630"/>
                    <a:pt x="24312" y="23610"/>
                    <a:pt x="24449" y="23593"/>
                  </a:cubicBezTo>
                  <a:cubicBezTo>
                    <a:pt x="24517" y="23582"/>
                    <a:pt x="24587" y="23572"/>
                    <a:pt x="24657" y="23562"/>
                  </a:cubicBezTo>
                  <a:cubicBezTo>
                    <a:pt x="24728" y="23555"/>
                    <a:pt x="24799" y="23548"/>
                    <a:pt x="24872" y="23542"/>
                  </a:cubicBezTo>
                  <a:cubicBezTo>
                    <a:pt x="25017" y="23528"/>
                    <a:pt x="25162" y="23515"/>
                    <a:pt x="25310" y="23501"/>
                  </a:cubicBezTo>
                  <a:cubicBezTo>
                    <a:pt x="25457" y="23496"/>
                    <a:pt x="25609" y="23489"/>
                    <a:pt x="25759" y="23485"/>
                  </a:cubicBezTo>
                  <a:cubicBezTo>
                    <a:pt x="25865" y="23479"/>
                    <a:pt x="25971" y="23476"/>
                    <a:pt x="26077" y="23476"/>
                  </a:cubicBezTo>
                  <a:cubicBezTo>
                    <a:pt x="26276" y="23476"/>
                    <a:pt x="26476" y="23484"/>
                    <a:pt x="26677" y="23488"/>
                  </a:cubicBezTo>
                  <a:cubicBezTo>
                    <a:pt x="26830" y="23488"/>
                    <a:pt x="26981" y="23503"/>
                    <a:pt x="27135" y="23516"/>
                  </a:cubicBezTo>
                  <a:cubicBezTo>
                    <a:pt x="27286" y="23530"/>
                    <a:pt x="27438" y="23543"/>
                    <a:pt x="27588" y="23556"/>
                  </a:cubicBezTo>
                  <a:cubicBezTo>
                    <a:pt x="27887" y="23589"/>
                    <a:pt x="28179" y="23644"/>
                    <a:pt x="28463" y="23684"/>
                  </a:cubicBezTo>
                  <a:cubicBezTo>
                    <a:pt x="28745" y="23731"/>
                    <a:pt x="29013" y="23805"/>
                    <a:pt x="29268" y="23859"/>
                  </a:cubicBezTo>
                  <a:cubicBezTo>
                    <a:pt x="29525" y="23908"/>
                    <a:pt x="29758" y="23995"/>
                    <a:pt x="29979" y="24059"/>
                  </a:cubicBezTo>
                  <a:cubicBezTo>
                    <a:pt x="30195" y="24130"/>
                    <a:pt x="30399" y="24177"/>
                    <a:pt x="30571" y="24251"/>
                  </a:cubicBezTo>
                  <a:cubicBezTo>
                    <a:pt x="30744" y="24318"/>
                    <a:pt x="30895" y="24376"/>
                    <a:pt x="31017" y="24423"/>
                  </a:cubicBezTo>
                  <a:cubicBezTo>
                    <a:pt x="31264" y="24519"/>
                    <a:pt x="31406" y="24574"/>
                    <a:pt x="31406" y="24574"/>
                  </a:cubicBezTo>
                  <a:lnTo>
                    <a:pt x="31438" y="24492"/>
                  </a:lnTo>
                  <a:cubicBezTo>
                    <a:pt x="31535" y="24795"/>
                    <a:pt x="31632" y="25098"/>
                    <a:pt x="31722" y="25401"/>
                  </a:cubicBezTo>
                  <a:cubicBezTo>
                    <a:pt x="32203" y="27034"/>
                    <a:pt x="32568" y="28700"/>
                    <a:pt x="32863" y="30376"/>
                  </a:cubicBezTo>
                  <a:cubicBezTo>
                    <a:pt x="32979" y="31036"/>
                    <a:pt x="33079" y="31701"/>
                    <a:pt x="33172" y="32366"/>
                  </a:cubicBezTo>
                  <a:cubicBezTo>
                    <a:pt x="33075" y="32359"/>
                    <a:pt x="32937" y="32351"/>
                    <a:pt x="32764" y="32339"/>
                  </a:cubicBezTo>
                  <a:cubicBezTo>
                    <a:pt x="32628" y="32331"/>
                    <a:pt x="32472" y="32323"/>
                    <a:pt x="32297" y="32315"/>
                  </a:cubicBezTo>
                  <a:cubicBezTo>
                    <a:pt x="32177" y="31638"/>
                    <a:pt x="32058" y="31050"/>
                    <a:pt x="31945" y="30569"/>
                  </a:cubicBezTo>
                  <a:cubicBezTo>
                    <a:pt x="31716" y="29579"/>
                    <a:pt x="31531" y="29033"/>
                    <a:pt x="31531" y="29033"/>
                  </a:cubicBezTo>
                  <a:lnTo>
                    <a:pt x="31531" y="29033"/>
                  </a:lnTo>
                  <a:cubicBezTo>
                    <a:pt x="31531" y="29033"/>
                    <a:pt x="31682" y="29591"/>
                    <a:pt x="31847" y="30589"/>
                  </a:cubicBezTo>
                  <a:cubicBezTo>
                    <a:pt x="31927" y="31066"/>
                    <a:pt x="32005" y="31643"/>
                    <a:pt x="32080" y="32304"/>
                  </a:cubicBezTo>
                  <a:cubicBezTo>
                    <a:pt x="31835" y="32292"/>
                    <a:pt x="31559" y="32282"/>
                    <a:pt x="31260" y="32272"/>
                  </a:cubicBezTo>
                  <a:cubicBezTo>
                    <a:pt x="30638" y="32250"/>
                    <a:pt x="29913" y="32234"/>
                    <a:pt x="29134" y="32227"/>
                  </a:cubicBezTo>
                  <a:cubicBezTo>
                    <a:pt x="28870" y="32224"/>
                    <a:pt x="28601" y="32223"/>
                    <a:pt x="28327" y="32223"/>
                  </a:cubicBezTo>
                  <a:cubicBezTo>
                    <a:pt x="27793" y="32223"/>
                    <a:pt x="27245" y="32228"/>
                    <a:pt x="26698" y="32238"/>
                  </a:cubicBezTo>
                  <a:cubicBezTo>
                    <a:pt x="26286" y="32245"/>
                    <a:pt x="25868" y="32257"/>
                    <a:pt x="25463" y="32269"/>
                  </a:cubicBezTo>
                  <a:cubicBezTo>
                    <a:pt x="25054" y="32282"/>
                    <a:pt x="24653" y="32299"/>
                    <a:pt x="24267" y="32317"/>
                  </a:cubicBezTo>
                  <a:cubicBezTo>
                    <a:pt x="23491" y="32355"/>
                    <a:pt x="22770" y="32403"/>
                    <a:pt x="22152" y="32453"/>
                  </a:cubicBezTo>
                  <a:cubicBezTo>
                    <a:pt x="20916" y="32552"/>
                    <a:pt x="20099" y="32665"/>
                    <a:pt x="20099" y="32665"/>
                  </a:cubicBezTo>
                  <a:cubicBezTo>
                    <a:pt x="20099" y="32665"/>
                    <a:pt x="20922" y="32587"/>
                    <a:pt x="22159" y="32543"/>
                  </a:cubicBezTo>
                  <a:cubicBezTo>
                    <a:pt x="22778" y="32519"/>
                    <a:pt x="23501" y="32504"/>
                    <a:pt x="24274" y="32500"/>
                  </a:cubicBezTo>
                  <a:cubicBezTo>
                    <a:pt x="24365" y="32500"/>
                    <a:pt x="24458" y="32499"/>
                    <a:pt x="24550" y="32499"/>
                  </a:cubicBezTo>
                  <a:cubicBezTo>
                    <a:pt x="24850" y="32499"/>
                    <a:pt x="25157" y="32501"/>
                    <a:pt x="25467" y="32505"/>
                  </a:cubicBezTo>
                  <a:cubicBezTo>
                    <a:pt x="25874" y="32511"/>
                    <a:pt x="26283" y="32517"/>
                    <a:pt x="26697" y="32530"/>
                  </a:cubicBezTo>
                  <a:cubicBezTo>
                    <a:pt x="27523" y="32551"/>
                    <a:pt x="28343" y="32583"/>
                    <a:pt x="29115" y="32624"/>
                  </a:cubicBezTo>
                  <a:cubicBezTo>
                    <a:pt x="29886" y="32664"/>
                    <a:pt x="30605" y="32712"/>
                    <a:pt x="31220" y="32760"/>
                  </a:cubicBezTo>
                  <a:cubicBezTo>
                    <a:pt x="31561" y="32787"/>
                    <a:pt x="31867" y="32814"/>
                    <a:pt x="32135" y="32838"/>
                  </a:cubicBezTo>
                  <a:cubicBezTo>
                    <a:pt x="32192" y="33423"/>
                    <a:pt x="32237" y="34060"/>
                    <a:pt x="32274" y="34747"/>
                  </a:cubicBezTo>
                  <a:cubicBezTo>
                    <a:pt x="32317" y="35609"/>
                    <a:pt x="32338" y="36545"/>
                    <a:pt x="32333" y="37533"/>
                  </a:cubicBezTo>
                  <a:cubicBezTo>
                    <a:pt x="32323" y="38520"/>
                    <a:pt x="32284" y="39566"/>
                    <a:pt x="32251" y="40650"/>
                  </a:cubicBezTo>
                  <a:cubicBezTo>
                    <a:pt x="32250" y="40685"/>
                    <a:pt x="32250" y="40722"/>
                    <a:pt x="32248" y="40759"/>
                  </a:cubicBezTo>
                  <a:cubicBezTo>
                    <a:pt x="32004" y="40745"/>
                    <a:pt x="31720" y="40732"/>
                    <a:pt x="31406" y="40721"/>
                  </a:cubicBezTo>
                  <a:lnTo>
                    <a:pt x="31267" y="33803"/>
                  </a:lnTo>
                  <a:cubicBezTo>
                    <a:pt x="31267" y="33803"/>
                    <a:pt x="31214" y="35810"/>
                    <a:pt x="31132" y="38824"/>
                  </a:cubicBezTo>
                  <a:cubicBezTo>
                    <a:pt x="31117" y="39414"/>
                    <a:pt x="31101" y="40047"/>
                    <a:pt x="31083" y="40709"/>
                  </a:cubicBezTo>
                  <a:cubicBezTo>
                    <a:pt x="30442" y="40685"/>
                    <a:pt x="29694" y="40667"/>
                    <a:pt x="28894" y="40658"/>
                  </a:cubicBezTo>
                  <a:cubicBezTo>
                    <a:pt x="28642" y="40655"/>
                    <a:pt x="28384" y="40654"/>
                    <a:pt x="28122" y="40654"/>
                  </a:cubicBezTo>
                  <a:cubicBezTo>
                    <a:pt x="27553" y="40654"/>
                    <a:pt x="26965" y="40660"/>
                    <a:pt x="26381" y="40670"/>
                  </a:cubicBezTo>
                  <a:cubicBezTo>
                    <a:pt x="25954" y="40677"/>
                    <a:pt x="25524" y="40690"/>
                    <a:pt x="25105" y="40704"/>
                  </a:cubicBezTo>
                  <a:cubicBezTo>
                    <a:pt x="24684" y="40717"/>
                    <a:pt x="24270" y="40736"/>
                    <a:pt x="23871" y="40756"/>
                  </a:cubicBezTo>
                  <a:cubicBezTo>
                    <a:pt x="23071" y="40796"/>
                    <a:pt x="22326" y="40849"/>
                    <a:pt x="21688" y="40902"/>
                  </a:cubicBezTo>
                  <a:cubicBezTo>
                    <a:pt x="21049" y="40956"/>
                    <a:pt x="20517" y="41012"/>
                    <a:pt x="20148" y="41058"/>
                  </a:cubicBezTo>
                  <a:cubicBezTo>
                    <a:pt x="19778" y="41101"/>
                    <a:pt x="19570" y="41133"/>
                    <a:pt x="19570" y="41133"/>
                  </a:cubicBezTo>
                  <a:cubicBezTo>
                    <a:pt x="19570" y="41133"/>
                    <a:pt x="19782" y="41112"/>
                    <a:pt x="20152" y="41085"/>
                  </a:cubicBezTo>
                  <a:cubicBezTo>
                    <a:pt x="20524" y="41058"/>
                    <a:pt x="21057" y="41025"/>
                    <a:pt x="21696" y="41000"/>
                  </a:cubicBezTo>
                  <a:cubicBezTo>
                    <a:pt x="22334" y="40976"/>
                    <a:pt x="23080" y="40959"/>
                    <a:pt x="23878" y="40956"/>
                  </a:cubicBezTo>
                  <a:cubicBezTo>
                    <a:pt x="23989" y="40955"/>
                    <a:pt x="24102" y="40955"/>
                    <a:pt x="24215" y="40955"/>
                  </a:cubicBezTo>
                  <a:cubicBezTo>
                    <a:pt x="24508" y="40955"/>
                    <a:pt x="24807" y="40957"/>
                    <a:pt x="25108" y="40960"/>
                  </a:cubicBezTo>
                  <a:cubicBezTo>
                    <a:pt x="25528" y="40965"/>
                    <a:pt x="25951" y="40972"/>
                    <a:pt x="26378" y="40986"/>
                  </a:cubicBezTo>
                  <a:cubicBezTo>
                    <a:pt x="27231" y="41010"/>
                    <a:pt x="28080" y="41043"/>
                    <a:pt x="28876" y="41088"/>
                  </a:cubicBezTo>
                  <a:cubicBezTo>
                    <a:pt x="29673" y="41133"/>
                    <a:pt x="30414" y="41186"/>
                    <a:pt x="31049" y="41238"/>
                  </a:cubicBezTo>
                  <a:cubicBezTo>
                    <a:pt x="31056" y="41238"/>
                    <a:pt x="31062" y="41239"/>
                    <a:pt x="31069" y="41239"/>
                  </a:cubicBezTo>
                  <a:lnTo>
                    <a:pt x="31069" y="41256"/>
                  </a:lnTo>
                  <a:cubicBezTo>
                    <a:pt x="31050" y="42119"/>
                    <a:pt x="31032" y="43031"/>
                    <a:pt x="31014" y="43972"/>
                  </a:cubicBezTo>
                  <a:cubicBezTo>
                    <a:pt x="30981" y="45623"/>
                    <a:pt x="30944" y="47368"/>
                    <a:pt x="30909" y="49125"/>
                  </a:cubicBezTo>
                  <a:cubicBezTo>
                    <a:pt x="30732" y="49121"/>
                    <a:pt x="30548" y="49115"/>
                    <a:pt x="30359" y="49110"/>
                  </a:cubicBezTo>
                  <a:lnTo>
                    <a:pt x="30289" y="45942"/>
                  </a:lnTo>
                  <a:cubicBezTo>
                    <a:pt x="30289" y="45942"/>
                    <a:pt x="30251" y="47191"/>
                    <a:pt x="30198" y="49067"/>
                  </a:cubicBezTo>
                  <a:cubicBezTo>
                    <a:pt x="30198" y="49081"/>
                    <a:pt x="30196" y="49094"/>
                    <a:pt x="30196" y="49107"/>
                  </a:cubicBezTo>
                  <a:cubicBezTo>
                    <a:pt x="29842" y="49098"/>
                    <a:pt x="29472" y="49094"/>
                    <a:pt x="29091" y="49090"/>
                  </a:cubicBezTo>
                  <a:cubicBezTo>
                    <a:pt x="28793" y="49087"/>
                    <a:pt x="28488" y="49086"/>
                    <a:pt x="28178" y="49086"/>
                  </a:cubicBezTo>
                  <a:cubicBezTo>
                    <a:pt x="27589" y="49086"/>
                    <a:pt x="26985" y="49091"/>
                    <a:pt x="26383" y="49103"/>
                  </a:cubicBezTo>
                  <a:cubicBezTo>
                    <a:pt x="25922" y="49110"/>
                    <a:pt x="25459" y="49125"/>
                    <a:pt x="25007" y="49141"/>
                  </a:cubicBezTo>
                  <a:cubicBezTo>
                    <a:pt x="24555" y="49156"/>
                    <a:pt x="24108" y="49176"/>
                    <a:pt x="23677" y="49196"/>
                  </a:cubicBezTo>
                  <a:cubicBezTo>
                    <a:pt x="22813" y="49239"/>
                    <a:pt x="22010" y="49295"/>
                    <a:pt x="21323" y="49353"/>
                  </a:cubicBezTo>
                  <a:cubicBezTo>
                    <a:pt x="20635" y="49412"/>
                    <a:pt x="20064" y="49473"/>
                    <a:pt x="19664" y="49521"/>
                  </a:cubicBezTo>
                  <a:cubicBezTo>
                    <a:pt x="19267" y="49568"/>
                    <a:pt x="19040" y="49602"/>
                    <a:pt x="19040" y="49602"/>
                  </a:cubicBezTo>
                  <a:cubicBezTo>
                    <a:pt x="19040" y="49602"/>
                    <a:pt x="19268" y="49579"/>
                    <a:pt x="19668" y="49551"/>
                  </a:cubicBezTo>
                  <a:cubicBezTo>
                    <a:pt x="20070" y="49521"/>
                    <a:pt x="20643" y="49486"/>
                    <a:pt x="21332" y="49459"/>
                  </a:cubicBezTo>
                  <a:cubicBezTo>
                    <a:pt x="22019" y="49432"/>
                    <a:pt x="22824" y="49414"/>
                    <a:pt x="23685" y="49411"/>
                  </a:cubicBezTo>
                  <a:cubicBezTo>
                    <a:pt x="23786" y="49411"/>
                    <a:pt x="23888" y="49410"/>
                    <a:pt x="23991" y="49410"/>
                  </a:cubicBezTo>
                  <a:cubicBezTo>
                    <a:pt x="24325" y="49410"/>
                    <a:pt x="24666" y="49412"/>
                    <a:pt x="25011" y="49416"/>
                  </a:cubicBezTo>
                  <a:cubicBezTo>
                    <a:pt x="25464" y="49423"/>
                    <a:pt x="25919" y="49430"/>
                    <a:pt x="26381" y="49443"/>
                  </a:cubicBezTo>
                  <a:cubicBezTo>
                    <a:pt x="27301" y="49467"/>
                    <a:pt x="28214" y="49505"/>
                    <a:pt x="29071" y="49553"/>
                  </a:cubicBezTo>
                  <a:cubicBezTo>
                    <a:pt x="29454" y="49575"/>
                    <a:pt x="29826" y="49599"/>
                    <a:pt x="30179" y="49622"/>
                  </a:cubicBezTo>
                  <a:cubicBezTo>
                    <a:pt x="30156" y="50426"/>
                    <a:pt x="30132" y="51323"/>
                    <a:pt x="30114" y="52271"/>
                  </a:cubicBezTo>
                  <a:cubicBezTo>
                    <a:pt x="30088" y="53442"/>
                    <a:pt x="30061" y="54691"/>
                    <a:pt x="30031" y="55943"/>
                  </a:cubicBezTo>
                  <a:cubicBezTo>
                    <a:pt x="30020" y="56474"/>
                    <a:pt x="30008" y="57005"/>
                    <a:pt x="29996" y="57530"/>
                  </a:cubicBezTo>
                  <a:cubicBezTo>
                    <a:pt x="29765" y="57527"/>
                    <a:pt x="29528" y="57523"/>
                    <a:pt x="29286" y="57521"/>
                  </a:cubicBezTo>
                  <a:cubicBezTo>
                    <a:pt x="28968" y="57517"/>
                    <a:pt x="28642" y="57515"/>
                    <a:pt x="28312" y="57515"/>
                  </a:cubicBezTo>
                  <a:cubicBezTo>
                    <a:pt x="27680" y="57515"/>
                    <a:pt x="27029" y="57522"/>
                    <a:pt x="26381" y="57534"/>
                  </a:cubicBezTo>
                  <a:cubicBezTo>
                    <a:pt x="25888" y="57542"/>
                    <a:pt x="25391" y="57557"/>
                    <a:pt x="24907" y="57572"/>
                  </a:cubicBezTo>
                  <a:cubicBezTo>
                    <a:pt x="24421" y="57589"/>
                    <a:pt x="23944" y="57609"/>
                    <a:pt x="23481" y="57632"/>
                  </a:cubicBezTo>
                  <a:cubicBezTo>
                    <a:pt x="22555" y="57679"/>
                    <a:pt x="21695" y="57739"/>
                    <a:pt x="20957" y="57803"/>
                  </a:cubicBezTo>
                  <a:cubicBezTo>
                    <a:pt x="20220" y="57864"/>
                    <a:pt x="19608" y="57930"/>
                    <a:pt x="19179" y="57981"/>
                  </a:cubicBezTo>
                  <a:cubicBezTo>
                    <a:pt x="19044" y="57999"/>
                    <a:pt x="18930" y="58012"/>
                    <a:pt x="18834" y="58025"/>
                  </a:cubicBezTo>
                  <a:cubicBezTo>
                    <a:pt x="18845" y="57288"/>
                    <a:pt x="18856" y="56520"/>
                    <a:pt x="18862" y="55725"/>
                  </a:cubicBezTo>
                  <a:cubicBezTo>
                    <a:pt x="18869" y="54837"/>
                    <a:pt x="18884" y="53919"/>
                    <a:pt x="18884" y="52986"/>
                  </a:cubicBezTo>
                  <a:cubicBezTo>
                    <a:pt x="18888" y="52052"/>
                    <a:pt x="18889" y="51106"/>
                    <a:pt x="18892" y="50158"/>
                  </a:cubicBezTo>
                  <a:cubicBezTo>
                    <a:pt x="18887" y="49203"/>
                    <a:pt x="18883" y="48256"/>
                    <a:pt x="18880" y="47323"/>
                  </a:cubicBezTo>
                  <a:cubicBezTo>
                    <a:pt x="18873" y="46389"/>
                    <a:pt x="18864" y="45471"/>
                    <a:pt x="18857" y="44583"/>
                  </a:cubicBezTo>
                  <a:cubicBezTo>
                    <a:pt x="18846" y="43694"/>
                    <a:pt x="18834" y="42835"/>
                    <a:pt x="18823" y="42021"/>
                  </a:cubicBezTo>
                  <a:cubicBezTo>
                    <a:pt x="18809" y="41207"/>
                    <a:pt x="18794" y="40436"/>
                    <a:pt x="18780" y="39726"/>
                  </a:cubicBezTo>
                  <a:cubicBezTo>
                    <a:pt x="18752" y="38305"/>
                    <a:pt x="18707" y="37119"/>
                    <a:pt x="18685" y="36291"/>
                  </a:cubicBezTo>
                  <a:cubicBezTo>
                    <a:pt x="18674" y="35876"/>
                    <a:pt x="18658" y="35550"/>
                    <a:pt x="18649" y="35328"/>
                  </a:cubicBezTo>
                  <a:cubicBezTo>
                    <a:pt x="18641" y="35106"/>
                    <a:pt x="18635" y="34988"/>
                    <a:pt x="18635" y="34988"/>
                  </a:cubicBezTo>
                  <a:lnTo>
                    <a:pt x="18635" y="32417"/>
                  </a:lnTo>
                  <a:cubicBezTo>
                    <a:pt x="19257" y="28256"/>
                    <a:pt x="20337" y="24061"/>
                    <a:pt x="21837" y="21200"/>
                  </a:cubicBezTo>
                  <a:lnTo>
                    <a:pt x="21837" y="21260"/>
                  </a:lnTo>
                  <a:cubicBezTo>
                    <a:pt x="21837" y="21260"/>
                    <a:pt x="23309" y="20597"/>
                    <a:pt x="25778" y="20597"/>
                  </a:cubicBezTo>
                  <a:close/>
                  <a:moveTo>
                    <a:pt x="40346" y="14888"/>
                  </a:moveTo>
                  <a:cubicBezTo>
                    <a:pt x="40346" y="14888"/>
                    <a:pt x="40238" y="15288"/>
                    <a:pt x="40107" y="15893"/>
                  </a:cubicBezTo>
                  <a:cubicBezTo>
                    <a:pt x="39974" y="16494"/>
                    <a:pt x="39819" y="17304"/>
                    <a:pt x="39696" y="18115"/>
                  </a:cubicBezTo>
                  <a:cubicBezTo>
                    <a:pt x="39634" y="18519"/>
                    <a:pt x="39578" y="18925"/>
                    <a:pt x="39535" y="19306"/>
                  </a:cubicBezTo>
                  <a:cubicBezTo>
                    <a:pt x="39509" y="19495"/>
                    <a:pt x="39493" y="19681"/>
                    <a:pt x="39474" y="19855"/>
                  </a:cubicBezTo>
                  <a:cubicBezTo>
                    <a:pt x="39466" y="19925"/>
                    <a:pt x="39459" y="19995"/>
                    <a:pt x="39454" y="20064"/>
                  </a:cubicBezTo>
                  <a:cubicBezTo>
                    <a:pt x="39845" y="20004"/>
                    <a:pt x="40319" y="19963"/>
                    <a:pt x="40879" y="19963"/>
                  </a:cubicBezTo>
                  <a:cubicBezTo>
                    <a:pt x="41404" y="19963"/>
                    <a:pt x="41863" y="20004"/>
                    <a:pt x="42249" y="20062"/>
                  </a:cubicBezTo>
                  <a:cubicBezTo>
                    <a:pt x="42489" y="22046"/>
                    <a:pt x="42720" y="24276"/>
                    <a:pt x="42814" y="26132"/>
                  </a:cubicBezTo>
                  <a:lnTo>
                    <a:pt x="38126" y="26665"/>
                  </a:lnTo>
                  <a:lnTo>
                    <a:pt x="42853" y="27202"/>
                  </a:lnTo>
                  <a:cubicBezTo>
                    <a:pt x="42857" y="27369"/>
                    <a:pt x="42858" y="27530"/>
                    <a:pt x="42858" y="27684"/>
                  </a:cubicBezTo>
                  <a:lnTo>
                    <a:pt x="42858" y="48811"/>
                  </a:lnTo>
                  <a:lnTo>
                    <a:pt x="38126" y="49079"/>
                  </a:lnTo>
                  <a:lnTo>
                    <a:pt x="42858" y="49348"/>
                  </a:lnTo>
                  <a:lnTo>
                    <a:pt x="42858" y="59281"/>
                  </a:lnTo>
                  <a:cubicBezTo>
                    <a:pt x="40950" y="57762"/>
                    <a:pt x="39077" y="56139"/>
                    <a:pt x="37911" y="54667"/>
                  </a:cubicBezTo>
                  <a:cubicBezTo>
                    <a:pt x="37915" y="54110"/>
                    <a:pt x="37916" y="53548"/>
                    <a:pt x="37919" y="52984"/>
                  </a:cubicBezTo>
                  <a:cubicBezTo>
                    <a:pt x="37923" y="50989"/>
                    <a:pt x="37926" y="48961"/>
                    <a:pt x="37930" y="46935"/>
                  </a:cubicBezTo>
                  <a:cubicBezTo>
                    <a:pt x="37925" y="44908"/>
                    <a:pt x="37919" y="42880"/>
                    <a:pt x="37916" y="40886"/>
                  </a:cubicBezTo>
                  <a:cubicBezTo>
                    <a:pt x="37906" y="38891"/>
                    <a:pt x="37896" y="36927"/>
                    <a:pt x="37888" y="35027"/>
                  </a:cubicBezTo>
                  <a:cubicBezTo>
                    <a:pt x="37872" y="33126"/>
                    <a:pt x="37857" y="31289"/>
                    <a:pt x="37843" y="29546"/>
                  </a:cubicBezTo>
                  <a:cubicBezTo>
                    <a:pt x="37839" y="29112"/>
                    <a:pt x="37835" y="28682"/>
                    <a:pt x="37831" y="28258"/>
                  </a:cubicBezTo>
                  <a:cubicBezTo>
                    <a:pt x="37829" y="27835"/>
                    <a:pt x="37817" y="27416"/>
                    <a:pt x="37825" y="27016"/>
                  </a:cubicBezTo>
                  <a:cubicBezTo>
                    <a:pt x="37845" y="26207"/>
                    <a:pt x="37915" y="25422"/>
                    <a:pt x="37992" y="24668"/>
                  </a:cubicBezTo>
                  <a:cubicBezTo>
                    <a:pt x="38153" y="23162"/>
                    <a:pt x="38352" y="21784"/>
                    <a:pt x="38556" y="20568"/>
                  </a:cubicBezTo>
                  <a:cubicBezTo>
                    <a:pt x="38603" y="20288"/>
                    <a:pt x="38651" y="20018"/>
                    <a:pt x="38701" y="19755"/>
                  </a:cubicBezTo>
                  <a:cubicBezTo>
                    <a:pt x="38703" y="19741"/>
                    <a:pt x="38707" y="19729"/>
                    <a:pt x="38710" y="19717"/>
                  </a:cubicBezTo>
                  <a:cubicBezTo>
                    <a:pt x="38756" y="19545"/>
                    <a:pt x="38803" y="19360"/>
                    <a:pt x="38857" y="19172"/>
                  </a:cubicBezTo>
                  <a:cubicBezTo>
                    <a:pt x="38960" y="18796"/>
                    <a:pt x="39078" y="18397"/>
                    <a:pt x="39204" y="17998"/>
                  </a:cubicBezTo>
                  <a:cubicBezTo>
                    <a:pt x="39454" y="17205"/>
                    <a:pt x="39731" y="16424"/>
                    <a:pt x="39956" y="15846"/>
                  </a:cubicBezTo>
                  <a:cubicBezTo>
                    <a:pt x="40179" y="15266"/>
                    <a:pt x="40346" y="14888"/>
                    <a:pt x="40346" y="14888"/>
                  </a:cubicBezTo>
                  <a:close/>
                  <a:moveTo>
                    <a:pt x="10690" y="14888"/>
                  </a:moveTo>
                  <a:cubicBezTo>
                    <a:pt x="10690" y="14888"/>
                    <a:pt x="10582" y="15288"/>
                    <a:pt x="10451" y="15893"/>
                  </a:cubicBezTo>
                  <a:cubicBezTo>
                    <a:pt x="10319" y="16494"/>
                    <a:pt x="10165" y="17304"/>
                    <a:pt x="10040" y="18115"/>
                  </a:cubicBezTo>
                  <a:cubicBezTo>
                    <a:pt x="9978" y="18519"/>
                    <a:pt x="9923" y="18925"/>
                    <a:pt x="9879" y="19306"/>
                  </a:cubicBezTo>
                  <a:cubicBezTo>
                    <a:pt x="9853" y="19495"/>
                    <a:pt x="9837" y="19681"/>
                    <a:pt x="9818" y="19855"/>
                  </a:cubicBezTo>
                  <a:cubicBezTo>
                    <a:pt x="9810" y="19925"/>
                    <a:pt x="9803" y="19995"/>
                    <a:pt x="9798" y="20064"/>
                  </a:cubicBezTo>
                  <a:cubicBezTo>
                    <a:pt x="10189" y="20004"/>
                    <a:pt x="10663" y="19963"/>
                    <a:pt x="11223" y="19963"/>
                  </a:cubicBezTo>
                  <a:cubicBezTo>
                    <a:pt x="11748" y="19963"/>
                    <a:pt x="12207" y="20004"/>
                    <a:pt x="12592" y="20062"/>
                  </a:cubicBezTo>
                  <a:cubicBezTo>
                    <a:pt x="12833" y="22046"/>
                    <a:pt x="13065" y="24276"/>
                    <a:pt x="13158" y="26132"/>
                  </a:cubicBezTo>
                  <a:lnTo>
                    <a:pt x="8470" y="26665"/>
                  </a:lnTo>
                  <a:lnTo>
                    <a:pt x="13197" y="27202"/>
                  </a:lnTo>
                  <a:cubicBezTo>
                    <a:pt x="13201" y="27369"/>
                    <a:pt x="13202" y="27530"/>
                    <a:pt x="13202" y="27684"/>
                  </a:cubicBezTo>
                  <a:lnTo>
                    <a:pt x="13202" y="48811"/>
                  </a:lnTo>
                  <a:lnTo>
                    <a:pt x="8470" y="49079"/>
                  </a:lnTo>
                  <a:lnTo>
                    <a:pt x="13202" y="49348"/>
                  </a:lnTo>
                  <a:lnTo>
                    <a:pt x="13202" y="55757"/>
                  </a:lnTo>
                  <a:cubicBezTo>
                    <a:pt x="11834" y="57182"/>
                    <a:pt x="9994" y="58685"/>
                    <a:pt x="8225" y="60057"/>
                  </a:cubicBezTo>
                  <a:cubicBezTo>
                    <a:pt x="8228" y="59657"/>
                    <a:pt x="8232" y="59252"/>
                    <a:pt x="8235" y="58845"/>
                  </a:cubicBezTo>
                  <a:cubicBezTo>
                    <a:pt x="8243" y="56944"/>
                    <a:pt x="8254" y="54980"/>
                    <a:pt x="8262" y="52984"/>
                  </a:cubicBezTo>
                  <a:cubicBezTo>
                    <a:pt x="8266" y="50989"/>
                    <a:pt x="8268" y="48961"/>
                    <a:pt x="8272" y="46935"/>
                  </a:cubicBezTo>
                  <a:cubicBezTo>
                    <a:pt x="8268" y="44908"/>
                    <a:pt x="8264" y="42880"/>
                    <a:pt x="8260" y="40886"/>
                  </a:cubicBezTo>
                  <a:cubicBezTo>
                    <a:pt x="8251" y="38891"/>
                    <a:pt x="8240" y="36927"/>
                    <a:pt x="8232" y="35027"/>
                  </a:cubicBezTo>
                  <a:cubicBezTo>
                    <a:pt x="8217" y="33126"/>
                    <a:pt x="8201" y="31289"/>
                    <a:pt x="8186" y="29546"/>
                  </a:cubicBezTo>
                  <a:cubicBezTo>
                    <a:pt x="8182" y="29112"/>
                    <a:pt x="8178" y="28682"/>
                    <a:pt x="8174" y="28258"/>
                  </a:cubicBezTo>
                  <a:cubicBezTo>
                    <a:pt x="8173" y="27835"/>
                    <a:pt x="8161" y="27416"/>
                    <a:pt x="8170" y="27016"/>
                  </a:cubicBezTo>
                  <a:cubicBezTo>
                    <a:pt x="8191" y="26207"/>
                    <a:pt x="8259" y="25422"/>
                    <a:pt x="8336" y="24668"/>
                  </a:cubicBezTo>
                  <a:cubicBezTo>
                    <a:pt x="8497" y="23162"/>
                    <a:pt x="8695" y="21784"/>
                    <a:pt x="8900" y="20568"/>
                  </a:cubicBezTo>
                  <a:cubicBezTo>
                    <a:pt x="8947" y="20288"/>
                    <a:pt x="8996" y="20018"/>
                    <a:pt x="9045" y="19755"/>
                  </a:cubicBezTo>
                  <a:cubicBezTo>
                    <a:pt x="9047" y="19741"/>
                    <a:pt x="9051" y="19729"/>
                    <a:pt x="9054" y="19717"/>
                  </a:cubicBezTo>
                  <a:cubicBezTo>
                    <a:pt x="9100" y="19545"/>
                    <a:pt x="9147" y="19360"/>
                    <a:pt x="9200" y="19172"/>
                  </a:cubicBezTo>
                  <a:cubicBezTo>
                    <a:pt x="9305" y="18796"/>
                    <a:pt x="9422" y="18397"/>
                    <a:pt x="9548" y="17998"/>
                  </a:cubicBezTo>
                  <a:cubicBezTo>
                    <a:pt x="9798" y="17205"/>
                    <a:pt x="10075" y="16424"/>
                    <a:pt x="10300" y="15846"/>
                  </a:cubicBezTo>
                  <a:cubicBezTo>
                    <a:pt x="10523" y="15265"/>
                    <a:pt x="10690" y="14888"/>
                    <a:pt x="10690" y="14888"/>
                  </a:cubicBezTo>
                  <a:close/>
                  <a:moveTo>
                    <a:pt x="8697" y="20323"/>
                  </a:moveTo>
                  <a:cubicBezTo>
                    <a:pt x="8683" y="20390"/>
                    <a:pt x="8669" y="20454"/>
                    <a:pt x="8655" y="20524"/>
                  </a:cubicBezTo>
                  <a:cubicBezTo>
                    <a:pt x="8403" y="21735"/>
                    <a:pt x="8152" y="23111"/>
                    <a:pt x="7953" y="24624"/>
                  </a:cubicBezTo>
                  <a:cubicBezTo>
                    <a:pt x="7855" y="25381"/>
                    <a:pt x="7763" y="26172"/>
                    <a:pt x="7722" y="27001"/>
                  </a:cubicBezTo>
                  <a:cubicBezTo>
                    <a:pt x="7700" y="27421"/>
                    <a:pt x="7707" y="27836"/>
                    <a:pt x="7700" y="28258"/>
                  </a:cubicBezTo>
                  <a:cubicBezTo>
                    <a:pt x="7696" y="28682"/>
                    <a:pt x="7691" y="29111"/>
                    <a:pt x="7688" y="29546"/>
                  </a:cubicBezTo>
                  <a:cubicBezTo>
                    <a:pt x="7674" y="31289"/>
                    <a:pt x="7660" y="33124"/>
                    <a:pt x="7643" y="35027"/>
                  </a:cubicBezTo>
                  <a:cubicBezTo>
                    <a:pt x="7633" y="36927"/>
                    <a:pt x="7624" y="38891"/>
                    <a:pt x="7614" y="40886"/>
                  </a:cubicBezTo>
                  <a:cubicBezTo>
                    <a:pt x="7610" y="42883"/>
                    <a:pt x="7606" y="44908"/>
                    <a:pt x="7602" y="46936"/>
                  </a:cubicBezTo>
                  <a:cubicBezTo>
                    <a:pt x="7606" y="48964"/>
                    <a:pt x="7609" y="50990"/>
                    <a:pt x="7613" y="52986"/>
                  </a:cubicBezTo>
                  <a:cubicBezTo>
                    <a:pt x="7622" y="54982"/>
                    <a:pt x="7631" y="56946"/>
                    <a:pt x="7640" y="58846"/>
                  </a:cubicBezTo>
                  <a:cubicBezTo>
                    <a:pt x="7644" y="59405"/>
                    <a:pt x="7648" y="59955"/>
                    <a:pt x="7653" y="60503"/>
                  </a:cubicBezTo>
                  <a:cubicBezTo>
                    <a:pt x="7522" y="60604"/>
                    <a:pt x="7393" y="60703"/>
                    <a:pt x="7264" y="60800"/>
                  </a:cubicBezTo>
                  <a:cubicBezTo>
                    <a:pt x="7261" y="47358"/>
                    <a:pt x="7261" y="29705"/>
                    <a:pt x="7261" y="27437"/>
                  </a:cubicBezTo>
                  <a:cubicBezTo>
                    <a:pt x="7261" y="25924"/>
                    <a:pt x="7788" y="23042"/>
                    <a:pt x="8456" y="20417"/>
                  </a:cubicBezTo>
                  <a:cubicBezTo>
                    <a:pt x="8456" y="20417"/>
                    <a:pt x="8537" y="20378"/>
                    <a:pt x="8697" y="20323"/>
                  </a:cubicBezTo>
                  <a:close/>
                  <a:moveTo>
                    <a:pt x="41545" y="14888"/>
                  </a:moveTo>
                  <a:cubicBezTo>
                    <a:pt x="41545" y="14888"/>
                    <a:pt x="41557" y="14899"/>
                    <a:pt x="41583" y="14919"/>
                  </a:cubicBezTo>
                  <a:cubicBezTo>
                    <a:pt x="41604" y="14940"/>
                    <a:pt x="41647" y="14965"/>
                    <a:pt x="41685" y="15014"/>
                  </a:cubicBezTo>
                  <a:cubicBezTo>
                    <a:pt x="41768" y="15107"/>
                    <a:pt x="41878" y="15256"/>
                    <a:pt x="41995" y="15466"/>
                  </a:cubicBezTo>
                  <a:cubicBezTo>
                    <a:pt x="42231" y="15886"/>
                    <a:pt x="42517" y="16533"/>
                    <a:pt x="42814" y="17379"/>
                  </a:cubicBezTo>
                  <a:cubicBezTo>
                    <a:pt x="43113" y="18225"/>
                    <a:pt x="43436" y="19269"/>
                    <a:pt x="43758" y="20474"/>
                  </a:cubicBezTo>
                  <a:cubicBezTo>
                    <a:pt x="44076" y="21683"/>
                    <a:pt x="44408" y="23057"/>
                    <a:pt x="44674" y="24574"/>
                  </a:cubicBezTo>
                  <a:cubicBezTo>
                    <a:pt x="44807" y="25334"/>
                    <a:pt x="44929" y="26127"/>
                    <a:pt x="44985" y="26967"/>
                  </a:cubicBezTo>
                  <a:cubicBezTo>
                    <a:pt x="45012" y="27388"/>
                    <a:pt x="45006" y="27811"/>
                    <a:pt x="45010" y="28236"/>
                  </a:cubicBezTo>
                  <a:cubicBezTo>
                    <a:pt x="45014" y="28665"/>
                    <a:pt x="45016" y="29098"/>
                    <a:pt x="45022" y="29538"/>
                  </a:cubicBezTo>
                  <a:cubicBezTo>
                    <a:pt x="45036" y="31297"/>
                    <a:pt x="45055" y="33151"/>
                    <a:pt x="45057" y="35072"/>
                  </a:cubicBezTo>
                  <a:cubicBezTo>
                    <a:pt x="45067" y="38911"/>
                    <a:pt x="45079" y="43005"/>
                    <a:pt x="45090" y="47101"/>
                  </a:cubicBezTo>
                  <a:cubicBezTo>
                    <a:pt x="45079" y="51196"/>
                    <a:pt x="45067" y="55291"/>
                    <a:pt x="45057" y="59129"/>
                  </a:cubicBezTo>
                  <a:cubicBezTo>
                    <a:pt x="45057" y="59756"/>
                    <a:pt x="45054" y="60374"/>
                    <a:pt x="45050" y="60987"/>
                  </a:cubicBezTo>
                  <a:cubicBezTo>
                    <a:pt x="44909" y="60879"/>
                    <a:pt x="44767" y="60770"/>
                    <a:pt x="44624" y="60660"/>
                  </a:cubicBezTo>
                  <a:cubicBezTo>
                    <a:pt x="44620" y="60155"/>
                    <a:pt x="44619" y="59645"/>
                    <a:pt x="44619" y="59129"/>
                  </a:cubicBezTo>
                  <a:cubicBezTo>
                    <a:pt x="44608" y="55291"/>
                    <a:pt x="44597" y="51197"/>
                    <a:pt x="44585" y="47101"/>
                  </a:cubicBezTo>
                  <a:cubicBezTo>
                    <a:pt x="44597" y="43007"/>
                    <a:pt x="44607" y="38911"/>
                    <a:pt x="44619" y="35072"/>
                  </a:cubicBezTo>
                  <a:cubicBezTo>
                    <a:pt x="44620" y="33154"/>
                    <a:pt x="44639" y="31297"/>
                    <a:pt x="44654" y="29538"/>
                  </a:cubicBezTo>
                  <a:cubicBezTo>
                    <a:pt x="44658" y="29098"/>
                    <a:pt x="44660" y="28665"/>
                    <a:pt x="44666" y="28236"/>
                  </a:cubicBezTo>
                  <a:cubicBezTo>
                    <a:pt x="44667" y="27809"/>
                    <a:pt x="44681" y="27389"/>
                    <a:pt x="44662" y="26981"/>
                  </a:cubicBezTo>
                  <a:cubicBezTo>
                    <a:pt x="44621" y="26168"/>
                    <a:pt x="44513" y="25375"/>
                    <a:pt x="44396" y="24621"/>
                  </a:cubicBezTo>
                  <a:cubicBezTo>
                    <a:pt x="44150" y="23111"/>
                    <a:pt x="43861" y="21734"/>
                    <a:pt x="43574" y="20521"/>
                  </a:cubicBezTo>
                  <a:cubicBezTo>
                    <a:pt x="43285" y="19310"/>
                    <a:pt x="42994" y="18263"/>
                    <a:pt x="42720" y="17411"/>
                  </a:cubicBezTo>
                  <a:cubicBezTo>
                    <a:pt x="42445" y="16560"/>
                    <a:pt x="42194" y="15905"/>
                    <a:pt x="41972" y="15479"/>
                  </a:cubicBezTo>
                  <a:cubicBezTo>
                    <a:pt x="41862" y="15267"/>
                    <a:pt x="41760" y="15114"/>
                    <a:pt x="41679" y="15020"/>
                  </a:cubicBezTo>
                  <a:cubicBezTo>
                    <a:pt x="41644" y="14967"/>
                    <a:pt x="41603" y="14944"/>
                    <a:pt x="41580" y="14920"/>
                  </a:cubicBezTo>
                  <a:cubicBezTo>
                    <a:pt x="41557" y="14899"/>
                    <a:pt x="41545" y="14888"/>
                    <a:pt x="41545" y="14888"/>
                  </a:cubicBezTo>
                  <a:close/>
                  <a:moveTo>
                    <a:pt x="30556" y="58093"/>
                  </a:moveTo>
                  <a:cubicBezTo>
                    <a:pt x="30611" y="58095"/>
                    <a:pt x="30666" y="58099"/>
                    <a:pt x="30724" y="58105"/>
                  </a:cubicBezTo>
                  <a:cubicBezTo>
                    <a:pt x="30693" y="59563"/>
                    <a:pt x="30666" y="60898"/>
                    <a:pt x="30645" y="62034"/>
                  </a:cubicBezTo>
                  <a:lnTo>
                    <a:pt x="30556" y="58093"/>
                  </a:lnTo>
                  <a:close/>
                  <a:moveTo>
                    <a:pt x="14767" y="55154"/>
                  </a:moveTo>
                  <a:cubicBezTo>
                    <a:pt x="14767" y="55154"/>
                    <a:pt x="14730" y="55211"/>
                    <a:pt x="14661" y="55316"/>
                  </a:cubicBezTo>
                  <a:cubicBezTo>
                    <a:pt x="14591" y="55420"/>
                    <a:pt x="14493" y="55577"/>
                    <a:pt x="14357" y="55769"/>
                  </a:cubicBezTo>
                  <a:cubicBezTo>
                    <a:pt x="14217" y="55957"/>
                    <a:pt x="14056" y="56198"/>
                    <a:pt x="13848" y="56453"/>
                  </a:cubicBezTo>
                  <a:cubicBezTo>
                    <a:pt x="13649" y="56712"/>
                    <a:pt x="13412" y="56998"/>
                    <a:pt x="13147" y="57306"/>
                  </a:cubicBezTo>
                  <a:cubicBezTo>
                    <a:pt x="13013" y="57456"/>
                    <a:pt x="12872" y="57612"/>
                    <a:pt x="12725" y="57776"/>
                  </a:cubicBezTo>
                  <a:cubicBezTo>
                    <a:pt x="12578" y="57934"/>
                    <a:pt x="12421" y="58095"/>
                    <a:pt x="12259" y="58263"/>
                  </a:cubicBezTo>
                  <a:cubicBezTo>
                    <a:pt x="12094" y="58428"/>
                    <a:pt x="11926" y="58596"/>
                    <a:pt x="11756" y="58769"/>
                  </a:cubicBezTo>
                  <a:cubicBezTo>
                    <a:pt x="11581" y="58939"/>
                    <a:pt x="11400" y="59108"/>
                    <a:pt x="11213" y="59281"/>
                  </a:cubicBezTo>
                  <a:cubicBezTo>
                    <a:pt x="10839" y="59619"/>
                    <a:pt x="10453" y="59974"/>
                    <a:pt x="10044" y="60311"/>
                  </a:cubicBezTo>
                  <a:cubicBezTo>
                    <a:pt x="9637" y="60653"/>
                    <a:pt x="9215" y="60989"/>
                    <a:pt x="8795" y="61324"/>
                  </a:cubicBezTo>
                  <a:cubicBezTo>
                    <a:pt x="8368" y="61651"/>
                    <a:pt x="7937" y="61975"/>
                    <a:pt x="7510" y="62289"/>
                  </a:cubicBezTo>
                  <a:cubicBezTo>
                    <a:pt x="7085" y="62606"/>
                    <a:pt x="6657" y="62900"/>
                    <a:pt x="6246" y="63192"/>
                  </a:cubicBezTo>
                  <a:cubicBezTo>
                    <a:pt x="5420" y="63765"/>
                    <a:pt x="4649" y="64299"/>
                    <a:pt x="3990" y="64757"/>
                  </a:cubicBezTo>
                  <a:cubicBezTo>
                    <a:pt x="3333" y="65219"/>
                    <a:pt x="2803" y="65622"/>
                    <a:pt x="2464" y="65942"/>
                  </a:cubicBezTo>
                  <a:cubicBezTo>
                    <a:pt x="2379" y="66021"/>
                    <a:pt x="2310" y="66098"/>
                    <a:pt x="2244" y="66162"/>
                  </a:cubicBezTo>
                  <a:cubicBezTo>
                    <a:pt x="2188" y="66232"/>
                    <a:pt x="2138" y="66291"/>
                    <a:pt x="2098" y="66339"/>
                  </a:cubicBezTo>
                  <a:cubicBezTo>
                    <a:pt x="2031" y="66445"/>
                    <a:pt x="1994" y="66502"/>
                    <a:pt x="1994" y="66502"/>
                  </a:cubicBezTo>
                  <a:cubicBezTo>
                    <a:pt x="1994" y="66502"/>
                    <a:pt x="2023" y="66439"/>
                    <a:pt x="2075" y="66324"/>
                  </a:cubicBezTo>
                  <a:cubicBezTo>
                    <a:pt x="2109" y="66271"/>
                    <a:pt x="2149" y="66204"/>
                    <a:pt x="2197" y="66124"/>
                  </a:cubicBezTo>
                  <a:cubicBezTo>
                    <a:pt x="2252" y="66051"/>
                    <a:pt x="2313" y="65963"/>
                    <a:pt x="2391" y="65873"/>
                  </a:cubicBezTo>
                  <a:cubicBezTo>
                    <a:pt x="2544" y="65692"/>
                    <a:pt x="2741" y="65480"/>
                    <a:pt x="2983" y="65257"/>
                  </a:cubicBezTo>
                  <a:cubicBezTo>
                    <a:pt x="3223" y="65030"/>
                    <a:pt x="3501" y="64786"/>
                    <a:pt x="3814" y="64528"/>
                  </a:cubicBezTo>
                  <a:cubicBezTo>
                    <a:pt x="4124" y="64270"/>
                    <a:pt x="4467" y="63996"/>
                    <a:pt x="4833" y="63714"/>
                  </a:cubicBezTo>
                  <a:cubicBezTo>
                    <a:pt x="5197" y="63431"/>
                    <a:pt x="5583" y="63134"/>
                    <a:pt x="5986" y="62833"/>
                  </a:cubicBezTo>
                  <a:cubicBezTo>
                    <a:pt x="6386" y="62529"/>
                    <a:pt x="6801" y="62217"/>
                    <a:pt x="7220" y="61898"/>
                  </a:cubicBezTo>
                  <a:cubicBezTo>
                    <a:pt x="7641" y="61583"/>
                    <a:pt x="8064" y="61255"/>
                    <a:pt x="8486" y="60926"/>
                  </a:cubicBezTo>
                  <a:cubicBezTo>
                    <a:pt x="8909" y="60598"/>
                    <a:pt x="9328" y="60269"/>
                    <a:pt x="9735" y="59935"/>
                  </a:cubicBezTo>
                  <a:cubicBezTo>
                    <a:pt x="10140" y="59603"/>
                    <a:pt x="10541" y="59276"/>
                    <a:pt x="10919" y="58949"/>
                  </a:cubicBezTo>
                  <a:cubicBezTo>
                    <a:pt x="11107" y="58786"/>
                    <a:pt x="11294" y="58624"/>
                    <a:pt x="11475" y="58467"/>
                  </a:cubicBezTo>
                  <a:cubicBezTo>
                    <a:pt x="11655" y="58306"/>
                    <a:pt x="11830" y="58149"/>
                    <a:pt x="12000" y="57995"/>
                  </a:cubicBezTo>
                  <a:cubicBezTo>
                    <a:pt x="12336" y="57683"/>
                    <a:pt x="12652" y="57386"/>
                    <a:pt x="12939" y="57107"/>
                  </a:cubicBezTo>
                  <a:cubicBezTo>
                    <a:pt x="13221" y="56824"/>
                    <a:pt x="13483" y="56564"/>
                    <a:pt x="13704" y="56327"/>
                  </a:cubicBezTo>
                  <a:cubicBezTo>
                    <a:pt x="13933" y="56093"/>
                    <a:pt x="14117" y="55880"/>
                    <a:pt x="14278" y="55709"/>
                  </a:cubicBezTo>
                  <a:cubicBezTo>
                    <a:pt x="14589" y="55356"/>
                    <a:pt x="14767" y="55154"/>
                    <a:pt x="14767" y="55154"/>
                  </a:cubicBezTo>
                  <a:close/>
                  <a:moveTo>
                    <a:pt x="41062" y="61751"/>
                  </a:moveTo>
                  <a:lnTo>
                    <a:pt x="41062" y="61751"/>
                  </a:lnTo>
                  <a:cubicBezTo>
                    <a:pt x="41925" y="62296"/>
                    <a:pt x="42884" y="62905"/>
                    <a:pt x="43884" y="63545"/>
                  </a:cubicBezTo>
                  <a:cubicBezTo>
                    <a:pt x="47846" y="66079"/>
                    <a:pt x="49876" y="67337"/>
                    <a:pt x="50585" y="67771"/>
                  </a:cubicBezTo>
                  <a:cubicBezTo>
                    <a:pt x="51224" y="69782"/>
                    <a:pt x="51226" y="71383"/>
                    <a:pt x="51226" y="71383"/>
                  </a:cubicBezTo>
                  <a:cubicBezTo>
                    <a:pt x="51226" y="71383"/>
                    <a:pt x="47921" y="71790"/>
                    <a:pt x="43630" y="72263"/>
                  </a:cubicBezTo>
                  <a:lnTo>
                    <a:pt x="50482" y="71073"/>
                  </a:lnTo>
                  <a:lnTo>
                    <a:pt x="40875" y="71578"/>
                  </a:lnTo>
                  <a:cubicBezTo>
                    <a:pt x="40861" y="68288"/>
                    <a:pt x="40780" y="65264"/>
                    <a:pt x="40519" y="62695"/>
                  </a:cubicBezTo>
                  <a:lnTo>
                    <a:pt x="40519" y="62695"/>
                  </a:lnTo>
                  <a:cubicBezTo>
                    <a:pt x="40573" y="62967"/>
                    <a:pt x="40622" y="63256"/>
                    <a:pt x="40673" y="63554"/>
                  </a:cubicBezTo>
                  <a:cubicBezTo>
                    <a:pt x="40727" y="63856"/>
                    <a:pt x="40774" y="64170"/>
                    <a:pt x="40824" y="64490"/>
                  </a:cubicBezTo>
                  <a:cubicBezTo>
                    <a:pt x="40875" y="64808"/>
                    <a:pt x="40918" y="65135"/>
                    <a:pt x="40963" y="65458"/>
                  </a:cubicBezTo>
                  <a:cubicBezTo>
                    <a:pt x="41052" y="66108"/>
                    <a:pt x="41129" y="66761"/>
                    <a:pt x="41194" y="67373"/>
                  </a:cubicBezTo>
                  <a:cubicBezTo>
                    <a:pt x="41259" y="67986"/>
                    <a:pt x="41314" y="68559"/>
                    <a:pt x="41354" y="69051"/>
                  </a:cubicBezTo>
                  <a:cubicBezTo>
                    <a:pt x="41436" y="70034"/>
                    <a:pt x="41468" y="70692"/>
                    <a:pt x="41468" y="70692"/>
                  </a:cubicBezTo>
                  <a:cubicBezTo>
                    <a:pt x="41468" y="70692"/>
                    <a:pt x="41490" y="70034"/>
                    <a:pt x="41485" y="69045"/>
                  </a:cubicBezTo>
                  <a:cubicBezTo>
                    <a:pt x="41485" y="68552"/>
                    <a:pt x="41476" y="67975"/>
                    <a:pt x="41462" y="67357"/>
                  </a:cubicBezTo>
                  <a:cubicBezTo>
                    <a:pt x="41444" y="66739"/>
                    <a:pt x="41420" y="66079"/>
                    <a:pt x="41384" y="65419"/>
                  </a:cubicBezTo>
                  <a:cubicBezTo>
                    <a:pt x="41364" y="65090"/>
                    <a:pt x="41349" y="64760"/>
                    <a:pt x="41322" y="64436"/>
                  </a:cubicBezTo>
                  <a:cubicBezTo>
                    <a:pt x="41299" y="64111"/>
                    <a:pt x="41276" y="63792"/>
                    <a:pt x="41247" y="63483"/>
                  </a:cubicBezTo>
                  <a:cubicBezTo>
                    <a:pt x="41219" y="63174"/>
                    <a:pt x="41193" y="62875"/>
                    <a:pt x="41160" y="62591"/>
                  </a:cubicBezTo>
                  <a:cubicBezTo>
                    <a:pt x="41127" y="62308"/>
                    <a:pt x="41102" y="62039"/>
                    <a:pt x="41067" y="61792"/>
                  </a:cubicBezTo>
                  <a:cubicBezTo>
                    <a:pt x="41066" y="61779"/>
                    <a:pt x="41064" y="61765"/>
                    <a:pt x="41062" y="61751"/>
                  </a:cubicBezTo>
                  <a:close/>
                  <a:moveTo>
                    <a:pt x="35444" y="45545"/>
                  </a:moveTo>
                  <a:cubicBezTo>
                    <a:pt x="35444" y="45545"/>
                    <a:pt x="35478" y="45963"/>
                    <a:pt x="35534" y="46694"/>
                  </a:cubicBezTo>
                  <a:cubicBezTo>
                    <a:pt x="35560" y="47061"/>
                    <a:pt x="35599" y="47505"/>
                    <a:pt x="35627" y="48016"/>
                  </a:cubicBezTo>
                  <a:cubicBezTo>
                    <a:pt x="35656" y="48526"/>
                    <a:pt x="35693" y="49102"/>
                    <a:pt x="35722" y="49732"/>
                  </a:cubicBezTo>
                  <a:cubicBezTo>
                    <a:pt x="35746" y="50360"/>
                    <a:pt x="35773" y="51042"/>
                    <a:pt x="35799" y="51762"/>
                  </a:cubicBezTo>
                  <a:cubicBezTo>
                    <a:pt x="35816" y="52482"/>
                    <a:pt x="35843" y="53245"/>
                    <a:pt x="35844" y="54030"/>
                  </a:cubicBezTo>
                  <a:cubicBezTo>
                    <a:pt x="35848" y="54817"/>
                    <a:pt x="35852" y="55630"/>
                    <a:pt x="35843" y="56456"/>
                  </a:cubicBezTo>
                  <a:cubicBezTo>
                    <a:pt x="35840" y="57281"/>
                    <a:pt x="35819" y="58121"/>
                    <a:pt x="35801" y="58960"/>
                  </a:cubicBezTo>
                  <a:cubicBezTo>
                    <a:pt x="35784" y="59380"/>
                    <a:pt x="35769" y="59799"/>
                    <a:pt x="35752" y="60217"/>
                  </a:cubicBezTo>
                  <a:cubicBezTo>
                    <a:pt x="35732" y="60636"/>
                    <a:pt x="35711" y="61052"/>
                    <a:pt x="35691" y="61465"/>
                  </a:cubicBezTo>
                  <a:cubicBezTo>
                    <a:pt x="35647" y="62290"/>
                    <a:pt x="35597" y="63102"/>
                    <a:pt x="35538" y="63887"/>
                  </a:cubicBezTo>
                  <a:cubicBezTo>
                    <a:pt x="35486" y="64671"/>
                    <a:pt x="35405" y="65433"/>
                    <a:pt x="35329" y="66145"/>
                  </a:cubicBezTo>
                  <a:cubicBezTo>
                    <a:pt x="35291" y="66506"/>
                    <a:pt x="35286" y="66843"/>
                    <a:pt x="35286" y="67180"/>
                  </a:cubicBezTo>
                  <a:cubicBezTo>
                    <a:pt x="35294" y="67516"/>
                    <a:pt x="35311" y="67841"/>
                    <a:pt x="35340" y="68152"/>
                  </a:cubicBezTo>
                  <a:cubicBezTo>
                    <a:pt x="35396" y="68775"/>
                    <a:pt x="35454" y="69354"/>
                    <a:pt x="35462" y="69868"/>
                  </a:cubicBezTo>
                  <a:cubicBezTo>
                    <a:pt x="35472" y="70381"/>
                    <a:pt x="35448" y="70830"/>
                    <a:pt x="35407" y="71195"/>
                  </a:cubicBezTo>
                  <a:cubicBezTo>
                    <a:pt x="35368" y="71562"/>
                    <a:pt x="35319" y="71846"/>
                    <a:pt x="35280" y="72040"/>
                  </a:cubicBezTo>
                  <a:cubicBezTo>
                    <a:pt x="35244" y="72233"/>
                    <a:pt x="35224" y="72335"/>
                    <a:pt x="35224" y="72335"/>
                  </a:cubicBezTo>
                  <a:cubicBezTo>
                    <a:pt x="35224" y="72335"/>
                    <a:pt x="35237" y="72232"/>
                    <a:pt x="35262" y="72037"/>
                  </a:cubicBezTo>
                  <a:cubicBezTo>
                    <a:pt x="35291" y="71842"/>
                    <a:pt x="35315" y="71555"/>
                    <a:pt x="35341" y="71191"/>
                  </a:cubicBezTo>
                  <a:cubicBezTo>
                    <a:pt x="35366" y="70826"/>
                    <a:pt x="35368" y="70381"/>
                    <a:pt x="35335" y="69875"/>
                  </a:cubicBezTo>
                  <a:cubicBezTo>
                    <a:pt x="35305" y="69367"/>
                    <a:pt x="35221" y="68801"/>
                    <a:pt x="35150" y="68172"/>
                  </a:cubicBezTo>
                  <a:cubicBezTo>
                    <a:pt x="35113" y="67858"/>
                    <a:pt x="35086" y="67529"/>
                    <a:pt x="35070" y="67187"/>
                  </a:cubicBezTo>
                  <a:cubicBezTo>
                    <a:pt x="35060" y="66848"/>
                    <a:pt x="35056" y="66484"/>
                    <a:pt x="35084" y="66126"/>
                  </a:cubicBezTo>
                  <a:cubicBezTo>
                    <a:pt x="35139" y="65403"/>
                    <a:pt x="35193" y="64651"/>
                    <a:pt x="35246" y="63867"/>
                  </a:cubicBezTo>
                  <a:cubicBezTo>
                    <a:pt x="35298" y="63083"/>
                    <a:pt x="35338" y="62274"/>
                    <a:pt x="35376" y="61450"/>
                  </a:cubicBezTo>
                  <a:cubicBezTo>
                    <a:pt x="35393" y="61039"/>
                    <a:pt x="35408" y="60623"/>
                    <a:pt x="35425" y="60206"/>
                  </a:cubicBezTo>
                  <a:cubicBezTo>
                    <a:pt x="35436" y="59790"/>
                    <a:pt x="35450" y="59370"/>
                    <a:pt x="35462" y="58952"/>
                  </a:cubicBezTo>
                  <a:cubicBezTo>
                    <a:pt x="35487" y="58114"/>
                    <a:pt x="35515" y="57279"/>
                    <a:pt x="35526" y="56453"/>
                  </a:cubicBezTo>
                  <a:cubicBezTo>
                    <a:pt x="35544" y="55628"/>
                    <a:pt x="35546" y="54816"/>
                    <a:pt x="35550" y="54032"/>
                  </a:cubicBezTo>
                  <a:cubicBezTo>
                    <a:pt x="35550" y="53246"/>
                    <a:pt x="35553" y="52487"/>
                    <a:pt x="35553" y="51768"/>
                  </a:cubicBezTo>
                  <a:cubicBezTo>
                    <a:pt x="35546" y="51048"/>
                    <a:pt x="35537" y="50366"/>
                    <a:pt x="35533" y="49739"/>
                  </a:cubicBezTo>
                  <a:cubicBezTo>
                    <a:pt x="35515" y="49110"/>
                    <a:pt x="35509" y="48534"/>
                    <a:pt x="35501" y="48022"/>
                  </a:cubicBezTo>
                  <a:cubicBezTo>
                    <a:pt x="35494" y="47512"/>
                    <a:pt x="35475" y="47066"/>
                    <a:pt x="35467" y="46700"/>
                  </a:cubicBezTo>
                  <a:cubicBezTo>
                    <a:pt x="35452" y="45965"/>
                    <a:pt x="35444" y="45545"/>
                    <a:pt x="35444" y="45545"/>
                  </a:cubicBezTo>
                  <a:close/>
                  <a:moveTo>
                    <a:pt x="29382" y="74059"/>
                  </a:moveTo>
                  <a:cubicBezTo>
                    <a:pt x="29938" y="74135"/>
                    <a:pt x="30578" y="74209"/>
                    <a:pt x="31224" y="74257"/>
                  </a:cubicBezTo>
                  <a:cubicBezTo>
                    <a:pt x="31449" y="74276"/>
                    <a:pt x="31673" y="74293"/>
                    <a:pt x="31895" y="74303"/>
                  </a:cubicBezTo>
                  <a:cubicBezTo>
                    <a:pt x="31910" y="74304"/>
                    <a:pt x="31926" y="74304"/>
                    <a:pt x="31941" y="74307"/>
                  </a:cubicBezTo>
                  <a:cubicBezTo>
                    <a:pt x="32011" y="74630"/>
                    <a:pt x="32058" y="74919"/>
                    <a:pt x="32070" y="75169"/>
                  </a:cubicBezTo>
                  <a:cubicBezTo>
                    <a:pt x="31994" y="75183"/>
                    <a:pt x="31918" y="75197"/>
                    <a:pt x="31837" y="75209"/>
                  </a:cubicBezTo>
                  <a:cubicBezTo>
                    <a:pt x="31715" y="75229"/>
                    <a:pt x="31586" y="75251"/>
                    <a:pt x="31455" y="75264"/>
                  </a:cubicBezTo>
                  <a:cubicBezTo>
                    <a:pt x="31324" y="75283"/>
                    <a:pt x="31190" y="75296"/>
                    <a:pt x="31057" y="75308"/>
                  </a:cubicBezTo>
                  <a:cubicBezTo>
                    <a:pt x="30681" y="75343"/>
                    <a:pt x="30301" y="75357"/>
                    <a:pt x="29966" y="75357"/>
                  </a:cubicBezTo>
                  <a:cubicBezTo>
                    <a:pt x="29823" y="75357"/>
                    <a:pt x="29689" y="75354"/>
                    <a:pt x="29566" y="75350"/>
                  </a:cubicBezTo>
                  <a:cubicBezTo>
                    <a:pt x="29157" y="75337"/>
                    <a:pt x="28886" y="75304"/>
                    <a:pt x="28886" y="75304"/>
                  </a:cubicBezTo>
                  <a:lnTo>
                    <a:pt x="28886" y="75304"/>
                  </a:lnTo>
                  <a:cubicBezTo>
                    <a:pt x="28886" y="75304"/>
                    <a:pt x="29148" y="75389"/>
                    <a:pt x="29550" y="75482"/>
                  </a:cubicBezTo>
                  <a:cubicBezTo>
                    <a:pt x="29953" y="75576"/>
                    <a:pt x="30498" y="75674"/>
                    <a:pt x="31054" y="75730"/>
                  </a:cubicBezTo>
                  <a:cubicBezTo>
                    <a:pt x="31193" y="75745"/>
                    <a:pt x="31332" y="75757"/>
                    <a:pt x="31471" y="75765"/>
                  </a:cubicBezTo>
                  <a:cubicBezTo>
                    <a:pt x="31608" y="75777"/>
                    <a:pt x="31745" y="75780"/>
                    <a:pt x="31876" y="75784"/>
                  </a:cubicBezTo>
                  <a:cubicBezTo>
                    <a:pt x="31906" y="75785"/>
                    <a:pt x="31935" y="75785"/>
                    <a:pt x="31963" y="75785"/>
                  </a:cubicBezTo>
                  <a:cubicBezTo>
                    <a:pt x="31992" y="75785"/>
                    <a:pt x="32020" y="75785"/>
                    <a:pt x="32049" y="75785"/>
                  </a:cubicBezTo>
                  <a:cubicBezTo>
                    <a:pt x="31961" y="76734"/>
                    <a:pt x="31622" y="77438"/>
                    <a:pt x="31366" y="77848"/>
                  </a:cubicBezTo>
                  <a:lnTo>
                    <a:pt x="31225" y="76593"/>
                  </a:lnTo>
                  <a:lnTo>
                    <a:pt x="30878" y="78224"/>
                  </a:lnTo>
                  <a:cubicBezTo>
                    <a:pt x="30787" y="78217"/>
                    <a:pt x="30665" y="78205"/>
                    <a:pt x="30520" y="78183"/>
                  </a:cubicBezTo>
                  <a:cubicBezTo>
                    <a:pt x="30476" y="77989"/>
                    <a:pt x="30423" y="77732"/>
                    <a:pt x="30375" y="77472"/>
                  </a:cubicBezTo>
                  <a:cubicBezTo>
                    <a:pt x="30271" y="76929"/>
                    <a:pt x="30187" y="76381"/>
                    <a:pt x="30187" y="76381"/>
                  </a:cubicBezTo>
                  <a:cubicBezTo>
                    <a:pt x="30187" y="76381"/>
                    <a:pt x="30102" y="76929"/>
                    <a:pt x="30036" y="77484"/>
                  </a:cubicBezTo>
                  <a:cubicBezTo>
                    <a:pt x="30014" y="77681"/>
                    <a:pt x="29992" y="77881"/>
                    <a:pt x="29976" y="78056"/>
                  </a:cubicBezTo>
                  <a:cubicBezTo>
                    <a:pt x="29886" y="78028"/>
                    <a:pt x="29792" y="77994"/>
                    <a:pt x="29699" y="77954"/>
                  </a:cubicBezTo>
                  <a:cubicBezTo>
                    <a:pt x="29694" y="77942"/>
                    <a:pt x="29691" y="77930"/>
                    <a:pt x="29686" y="77916"/>
                  </a:cubicBezTo>
                  <a:cubicBezTo>
                    <a:pt x="29613" y="77727"/>
                    <a:pt x="29525" y="77464"/>
                    <a:pt x="29443" y="77198"/>
                  </a:cubicBezTo>
                  <a:cubicBezTo>
                    <a:pt x="29275" y="76666"/>
                    <a:pt x="29129" y="76126"/>
                    <a:pt x="29129" y="76126"/>
                  </a:cubicBezTo>
                  <a:cubicBezTo>
                    <a:pt x="29129" y="76126"/>
                    <a:pt x="29109" y="76686"/>
                    <a:pt x="29110" y="77250"/>
                  </a:cubicBezTo>
                  <a:cubicBezTo>
                    <a:pt x="29110" y="77368"/>
                    <a:pt x="29113" y="77485"/>
                    <a:pt x="29114" y="77598"/>
                  </a:cubicBezTo>
                  <a:cubicBezTo>
                    <a:pt x="28831" y="77282"/>
                    <a:pt x="28622" y="76401"/>
                    <a:pt x="28469" y="75347"/>
                  </a:cubicBezTo>
                  <a:lnTo>
                    <a:pt x="29382" y="74059"/>
                  </a:lnTo>
                  <a:close/>
                  <a:moveTo>
                    <a:pt x="18413" y="54696"/>
                  </a:moveTo>
                  <a:cubicBezTo>
                    <a:pt x="18415" y="55044"/>
                    <a:pt x="18419" y="55388"/>
                    <a:pt x="18422" y="55726"/>
                  </a:cubicBezTo>
                  <a:cubicBezTo>
                    <a:pt x="18441" y="57504"/>
                    <a:pt x="18468" y="59163"/>
                    <a:pt x="18500" y="60585"/>
                  </a:cubicBezTo>
                  <a:cubicBezTo>
                    <a:pt x="18528" y="62007"/>
                    <a:pt x="18574" y="63192"/>
                    <a:pt x="18595" y="64021"/>
                  </a:cubicBezTo>
                  <a:cubicBezTo>
                    <a:pt x="18606" y="64436"/>
                    <a:pt x="18622" y="64761"/>
                    <a:pt x="18630" y="64983"/>
                  </a:cubicBezTo>
                  <a:cubicBezTo>
                    <a:pt x="18639" y="65205"/>
                    <a:pt x="18643" y="65324"/>
                    <a:pt x="18643" y="65324"/>
                  </a:cubicBezTo>
                  <a:cubicBezTo>
                    <a:pt x="18643" y="65324"/>
                    <a:pt x="18649" y="65205"/>
                    <a:pt x="18657" y="64983"/>
                  </a:cubicBezTo>
                  <a:cubicBezTo>
                    <a:pt x="18666" y="64761"/>
                    <a:pt x="18682" y="64435"/>
                    <a:pt x="18693" y="64021"/>
                  </a:cubicBezTo>
                  <a:cubicBezTo>
                    <a:pt x="18715" y="63192"/>
                    <a:pt x="18760" y="62007"/>
                    <a:pt x="18789" y="60585"/>
                  </a:cubicBezTo>
                  <a:cubicBezTo>
                    <a:pt x="18807" y="59802"/>
                    <a:pt x="18822" y="58948"/>
                    <a:pt x="18837" y="58043"/>
                  </a:cubicBezTo>
                  <a:cubicBezTo>
                    <a:pt x="18935" y="58035"/>
                    <a:pt x="19050" y="58027"/>
                    <a:pt x="19187" y="58016"/>
                  </a:cubicBezTo>
                  <a:cubicBezTo>
                    <a:pt x="19617" y="57985"/>
                    <a:pt x="20232" y="57948"/>
                    <a:pt x="20971" y="57919"/>
                  </a:cubicBezTo>
                  <a:cubicBezTo>
                    <a:pt x="21709" y="57891"/>
                    <a:pt x="22570" y="57871"/>
                    <a:pt x="23494" y="57866"/>
                  </a:cubicBezTo>
                  <a:cubicBezTo>
                    <a:pt x="23603" y="57865"/>
                    <a:pt x="23712" y="57865"/>
                    <a:pt x="23823" y="57865"/>
                  </a:cubicBezTo>
                  <a:cubicBezTo>
                    <a:pt x="24180" y="57865"/>
                    <a:pt x="24546" y="57867"/>
                    <a:pt x="24917" y="57871"/>
                  </a:cubicBezTo>
                  <a:cubicBezTo>
                    <a:pt x="25402" y="57878"/>
                    <a:pt x="25891" y="57884"/>
                    <a:pt x="26384" y="57899"/>
                  </a:cubicBezTo>
                  <a:cubicBezTo>
                    <a:pt x="27370" y="57926"/>
                    <a:pt x="28350" y="57966"/>
                    <a:pt x="29270" y="58019"/>
                  </a:cubicBezTo>
                  <a:cubicBezTo>
                    <a:pt x="29514" y="58032"/>
                    <a:pt x="29754" y="58047"/>
                    <a:pt x="29988" y="58062"/>
                  </a:cubicBezTo>
                  <a:cubicBezTo>
                    <a:pt x="29909" y="61583"/>
                    <a:pt x="29839" y="64734"/>
                    <a:pt x="29819" y="65662"/>
                  </a:cubicBezTo>
                  <a:lnTo>
                    <a:pt x="26251" y="65720"/>
                  </a:lnTo>
                  <a:lnTo>
                    <a:pt x="22424" y="65795"/>
                  </a:lnTo>
                  <a:lnTo>
                    <a:pt x="20510" y="65832"/>
                  </a:lnTo>
                  <a:cubicBezTo>
                    <a:pt x="20192" y="65841"/>
                    <a:pt x="19872" y="65849"/>
                    <a:pt x="19554" y="65869"/>
                  </a:cubicBezTo>
                  <a:cubicBezTo>
                    <a:pt x="19234" y="65888"/>
                    <a:pt x="18916" y="65908"/>
                    <a:pt x="18596" y="65943"/>
                  </a:cubicBezTo>
                  <a:cubicBezTo>
                    <a:pt x="18916" y="65978"/>
                    <a:pt x="19234" y="65998"/>
                    <a:pt x="19554" y="66017"/>
                  </a:cubicBezTo>
                  <a:cubicBezTo>
                    <a:pt x="19872" y="66037"/>
                    <a:pt x="20192" y="66045"/>
                    <a:pt x="20510" y="66055"/>
                  </a:cubicBezTo>
                  <a:lnTo>
                    <a:pt x="22122" y="66085"/>
                  </a:lnTo>
                  <a:cubicBezTo>
                    <a:pt x="22369" y="66077"/>
                    <a:pt x="22621" y="66069"/>
                    <a:pt x="22880" y="66065"/>
                  </a:cubicBezTo>
                  <a:cubicBezTo>
                    <a:pt x="23287" y="66059"/>
                    <a:pt x="23709" y="66045"/>
                    <a:pt x="24136" y="66044"/>
                  </a:cubicBezTo>
                  <a:cubicBezTo>
                    <a:pt x="24564" y="66040"/>
                    <a:pt x="24998" y="66038"/>
                    <a:pt x="25432" y="66036"/>
                  </a:cubicBezTo>
                  <a:cubicBezTo>
                    <a:pt x="25867" y="66038"/>
                    <a:pt x="26301" y="66040"/>
                    <a:pt x="26728" y="66044"/>
                  </a:cubicBezTo>
                  <a:cubicBezTo>
                    <a:pt x="27156" y="66044"/>
                    <a:pt x="27576" y="66059"/>
                    <a:pt x="27983" y="66065"/>
                  </a:cubicBezTo>
                  <a:cubicBezTo>
                    <a:pt x="28798" y="66084"/>
                    <a:pt x="29558" y="66111"/>
                    <a:pt x="30208" y="66143"/>
                  </a:cubicBezTo>
                  <a:cubicBezTo>
                    <a:pt x="31511" y="66204"/>
                    <a:pt x="32378" y="66287"/>
                    <a:pt x="32378" y="66287"/>
                  </a:cubicBezTo>
                  <a:cubicBezTo>
                    <a:pt x="32378" y="66287"/>
                    <a:pt x="31511" y="66373"/>
                    <a:pt x="30208" y="66432"/>
                  </a:cubicBezTo>
                  <a:cubicBezTo>
                    <a:pt x="30144" y="66435"/>
                    <a:pt x="30078" y="66439"/>
                    <a:pt x="30014" y="66441"/>
                  </a:cubicBezTo>
                  <a:cubicBezTo>
                    <a:pt x="30132" y="68543"/>
                    <a:pt x="30994" y="70986"/>
                    <a:pt x="31567" y="72898"/>
                  </a:cubicBezTo>
                  <a:cubicBezTo>
                    <a:pt x="31477" y="72692"/>
                    <a:pt x="31383" y="72463"/>
                    <a:pt x="31287" y="72214"/>
                  </a:cubicBezTo>
                  <a:cubicBezTo>
                    <a:pt x="31170" y="71914"/>
                    <a:pt x="31054" y="71589"/>
                    <a:pt x="30942" y="71261"/>
                  </a:cubicBezTo>
                  <a:cubicBezTo>
                    <a:pt x="30490" y="69953"/>
                    <a:pt x="30131" y="68610"/>
                    <a:pt x="30130" y="68610"/>
                  </a:cubicBezTo>
                  <a:lnTo>
                    <a:pt x="30130" y="68610"/>
                  </a:lnTo>
                  <a:cubicBezTo>
                    <a:pt x="30131" y="68610"/>
                    <a:pt x="30367" y="69979"/>
                    <a:pt x="30699" y="71332"/>
                  </a:cubicBezTo>
                  <a:cubicBezTo>
                    <a:pt x="30780" y="71670"/>
                    <a:pt x="30868" y="72008"/>
                    <a:pt x="30958" y="72323"/>
                  </a:cubicBezTo>
                  <a:cubicBezTo>
                    <a:pt x="31048" y="72639"/>
                    <a:pt x="31139" y="72933"/>
                    <a:pt x="31226" y="73183"/>
                  </a:cubicBezTo>
                  <a:cubicBezTo>
                    <a:pt x="31267" y="73309"/>
                    <a:pt x="31314" y="73423"/>
                    <a:pt x="31352" y="73524"/>
                  </a:cubicBezTo>
                  <a:cubicBezTo>
                    <a:pt x="31379" y="73595"/>
                    <a:pt x="31405" y="73655"/>
                    <a:pt x="31428" y="73712"/>
                  </a:cubicBezTo>
                  <a:cubicBezTo>
                    <a:pt x="31363" y="73717"/>
                    <a:pt x="31299" y="73724"/>
                    <a:pt x="31233" y="73729"/>
                  </a:cubicBezTo>
                  <a:cubicBezTo>
                    <a:pt x="30605" y="73776"/>
                    <a:pt x="29971" y="73799"/>
                    <a:pt x="29417" y="73807"/>
                  </a:cubicBezTo>
                  <a:lnTo>
                    <a:pt x="27806" y="66514"/>
                  </a:lnTo>
                  <a:cubicBezTo>
                    <a:pt x="27453" y="66521"/>
                    <a:pt x="27093" y="66533"/>
                    <a:pt x="26725" y="66533"/>
                  </a:cubicBezTo>
                  <a:cubicBezTo>
                    <a:pt x="26503" y="66534"/>
                    <a:pt x="26280" y="66535"/>
                    <a:pt x="26056" y="66538"/>
                  </a:cubicBezTo>
                  <a:lnTo>
                    <a:pt x="26056" y="70705"/>
                  </a:lnTo>
                  <a:lnTo>
                    <a:pt x="26056" y="77238"/>
                  </a:lnTo>
                  <a:lnTo>
                    <a:pt x="25613" y="77238"/>
                  </a:lnTo>
                  <a:cubicBezTo>
                    <a:pt x="25394" y="77227"/>
                    <a:pt x="25221" y="77055"/>
                    <a:pt x="25221" y="76842"/>
                  </a:cubicBezTo>
                  <a:lnTo>
                    <a:pt x="25221" y="75444"/>
                  </a:lnTo>
                  <a:lnTo>
                    <a:pt x="25234" y="75496"/>
                  </a:lnTo>
                  <a:lnTo>
                    <a:pt x="25234" y="71094"/>
                  </a:lnTo>
                  <a:lnTo>
                    <a:pt x="25234" y="70696"/>
                  </a:lnTo>
                  <a:lnTo>
                    <a:pt x="25234" y="70074"/>
                  </a:lnTo>
                  <a:lnTo>
                    <a:pt x="25234" y="66531"/>
                  </a:lnTo>
                  <a:cubicBezTo>
                    <a:pt x="24864" y="66529"/>
                    <a:pt x="24493" y="66526"/>
                    <a:pt x="24126" y="66525"/>
                  </a:cubicBezTo>
                  <a:cubicBezTo>
                    <a:pt x="23873" y="66525"/>
                    <a:pt x="23623" y="66519"/>
                    <a:pt x="23376" y="66512"/>
                  </a:cubicBezTo>
                  <a:lnTo>
                    <a:pt x="23376" y="66512"/>
                  </a:lnTo>
                  <a:cubicBezTo>
                    <a:pt x="23612" y="67373"/>
                    <a:pt x="24018" y="69006"/>
                    <a:pt x="24018" y="70074"/>
                  </a:cubicBezTo>
                  <a:cubicBezTo>
                    <a:pt x="24018" y="71285"/>
                    <a:pt x="23818" y="72065"/>
                    <a:pt x="23566" y="72659"/>
                  </a:cubicBezTo>
                  <a:cubicBezTo>
                    <a:pt x="23624" y="72467"/>
                    <a:pt x="23677" y="72259"/>
                    <a:pt x="23717" y="72040"/>
                  </a:cubicBezTo>
                  <a:cubicBezTo>
                    <a:pt x="23754" y="71844"/>
                    <a:pt x="23779" y="71641"/>
                    <a:pt x="23799" y="71434"/>
                  </a:cubicBezTo>
                  <a:cubicBezTo>
                    <a:pt x="23816" y="71227"/>
                    <a:pt x="23828" y="71018"/>
                    <a:pt x="23828" y="70808"/>
                  </a:cubicBezTo>
                  <a:cubicBezTo>
                    <a:pt x="23836" y="69969"/>
                    <a:pt x="23714" y="69143"/>
                    <a:pt x="23587" y="68535"/>
                  </a:cubicBezTo>
                  <a:cubicBezTo>
                    <a:pt x="23456" y="67928"/>
                    <a:pt x="23326" y="67535"/>
                    <a:pt x="23326" y="67534"/>
                  </a:cubicBezTo>
                  <a:lnTo>
                    <a:pt x="23326" y="67534"/>
                  </a:lnTo>
                  <a:cubicBezTo>
                    <a:pt x="23326" y="67535"/>
                    <a:pt x="23427" y="67936"/>
                    <a:pt x="23509" y="68548"/>
                  </a:cubicBezTo>
                  <a:cubicBezTo>
                    <a:pt x="23589" y="69159"/>
                    <a:pt x="23648" y="69984"/>
                    <a:pt x="23576" y="70796"/>
                  </a:cubicBezTo>
                  <a:cubicBezTo>
                    <a:pt x="23560" y="70999"/>
                    <a:pt x="23533" y="71200"/>
                    <a:pt x="23502" y="71397"/>
                  </a:cubicBezTo>
                  <a:cubicBezTo>
                    <a:pt x="23467" y="71594"/>
                    <a:pt x="23428" y="71785"/>
                    <a:pt x="23380" y="71966"/>
                  </a:cubicBezTo>
                  <a:cubicBezTo>
                    <a:pt x="23284" y="72330"/>
                    <a:pt x="23158" y="72655"/>
                    <a:pt x="23025" y="72918"/>
                  </a:cubicBezTo>
                  <a:cubicBezTo>
                    <a:pt x="22992" y="72984"/>
                    <a:pt x="22958" y="73046"/>
                    <a:pt x="22926" y="73105"/>
                  </a:cubicBezTo>
                  <a:cubicBezTo>
                    <a:pt x="22891" y="73161"/>
                    <a:pt x="22857" y="73215"/>
                    <a:pt x="22828" y="73266"/>
                  </a:cubicBezTo>
                  <a:cubicBezTo>
                    <a:pt x="22765" y="73367"/>
                    <a:pt x="22700" y="73447"/>
                    <a:pt x="22652" y="73517"/>
                  </a:cubicBezTo>
                  <a:cubicBezTo>
                    <a:pt x="22632" y="73541"/>
                    <a:pt x="22616" y="73561"/>
                    <a:pt x="22598" y="73581"/>
                  </a:cubicBezTo>
                  <a:cubicBezTo>
                    <a:pt x="22561" y="73585"/>
                    <a:pt x="22522" y="73591"/>
                    <a:pt x="22483" y="73595"/>
                  </a:cubicBezTo>
                  <a:cubicBezTo>
                    <a:pt x="22276" y="73623"/>
                    <a:pt x="22064" y="73632"/>
                    <a:pt x="21846" y="73653"/>
                  </a:cubicBezTo>
                  <a:cubicBezTo>
                    <a:pt x="21629" y="73675"/>
                    <a:pt x="21408" y="73679"/>
                    <a:pt x="21187" y="73690"/>
                  </a:cubicBezTo>
                  <a:cubicBezTo>
                    <a:pt x="20965" y="73704"/>
                    <a:pt x="20744" y="73698"/>
                    <a:pt x="20526" y="73702"/>
                  </a:cubicBezTo>
                  <a:cubicBezTo>
                    <a:pt x="20515" y="73702"/>
                    <a:pt x="20503" y="73702"/>
                    <a:pt x="20492" y="73702"/>
                  </a:cubicBezTo>
                  <a:cubicBezTo>
                    <a:pt x="20285" y="73702"/>
                    <a:pt x="20082" y="73691"/>
                    <a:pt x="19883" y="73686"/>
                  </a:cubicBezTo>
                  <a:cubicBezTo>
                    <a:pt x="19676" y="73670"/>
                    <a:pt x="19473" y="73665"/>
                    <a:pt x="19284" y="73642"/>
                  </a:cubicBezTo>
                  <a:cubicBezTo>
                    <a:pt x="19092" y="73623"/>
                    <a:pt x="18912" y="73602"/>
                    <a:pt x="18748" y="73576"/>
                  </a:cubicBezTo>
                  <a:cubicBezTo>
                    <a:pt x="18582" y="73552"/>
                    <a:pt x="18431" y="73522"/>
                    <a:pt x="18298" y="73497"/>
                  </a:cubicBezTo>
                  <a:cubicBezTo>
                    <a:pt x="18164" y="73469"/>
                    <a:pt x="18049" y="73442"/>
                    <a:pt x="17955" y="73416"/>
                  </a:cubicBezTo>
                  <a:cubicBezTo>
                    <a:pt x="17764" y="73367"/>
                    <a:pt x="17659" y="73328"/>
                    <a:pt x="17659" y="73328"/>
                  </a:cubicBezTo>
                  <a:lnTo>
                    <a:pt x="17659" y="73328"/>
                  </a:lnTo>
                  <a:cubicBezTo>
                    <a:pt x="17659" y="73328"/>
                    <a:pt x="17757" y="73383"/>
                    <a:pt x="17938" y="73461"/>
                  </a:cubicBezTo>
                  <a:cubicBezTo>
                    <a:pt x="18030" y="73501"/>
                    <a:pt x="18143" y="73544"/>
                    <a:pt x="18272" y="73592"/>
                  </a:cubicBezTo>
                  <a:cubicBezTo>
                    <a:pt x="18400" y="73639"/>
                    <a:pt x="18548" y="73692"/>
                    <a:pt x="18711" y="73740"/>
                  </a:cubicBezTo>
                  <a:cubicBezTo>
                    <a:pt x="18874" y="73791"/>
                    <a:pt x="19052" y="73841"/>
                    <a:pt x="19241" y="73888"/>
                  </a:cubicBezTo>
                  <a:cubicBezTo>
                    <a:pt x="19432" y="73940"/>
                    <a:pt x="19633" y="73978"/>
                    <a:pt x="19843" y="74026"/>
                  </a:cubicBezTo>
                  <a:cubicBezTo>
                    <a:pt x="20052" y="74062"/>
                    <a:pt x="20271" y="74108"/>
                    <a:pt x="20493" y="74140"/>
                  </a:cubicBezTo>
                  <a:cubicBezTo>
                    <a:pt x="20714" y="74170"/>
                    <a:pt x="20940" y="74209"/>
                    <a:pt x="21168" y="74229"/>
                  </a:cubicBezTo>
                  <a:cubicBezTo>
                    <a:pt x="21395" y="74253"/>
                    <a:pt x="21623" y="74281"/>
                    <a:pt x="21849" y="74292"/>
                  </a:cubicBezTo>
                  <a:cubicBezTo>
                    <a:pt x="22073" y="74305"/>
                    <a:pt x="22295" y="74328"/>
                    <a:pt x="22510" y="74331"/>
                  </a:cubicBezTo>
                  <a:cubicBezTo>
                    <a:pt x="22585" y="74332"/>
                    <a:pt x="22657" y="74336"/>
                    <a:pt x="22731" y="74337"/>
                  </a:cubicBezTo>
                  <a:cubicBezTo>
                    <a:pt x="22656" y="74551"/>
                    <a:pt x="22602" y="74782"/>
                    <a:pt x="22583" y="75051"/>
                  </a:cubicBezTo>
                  <a:cubicBezTo>
                    <a:pt x="22554" y="75060"/>
                    <a:pt x="22524" y="75067"/>
                    <a:pt x="22494" y="75075"/>
                  </a:cubicBezTo>
                  <a:cubicBezTo>
                    <a:pt x="22397" y="75100"/>
                    <a:pt x="22293" y="75122"/>
                    <a:pt x="22181" y="75145"/>
                  </a:cubicBezTo>
                  <a:cubicBezTo>
                    <a:pt x="22071" y="75169"/>
                    <a:pt x="21951" y="75192"/>
                    <a:pt x="21829" y="75210"/>
                  </a:cubicBezTo>
                  <a:cubicBezTo>
                    <a:pt x="21705" y="75230"/>
                    <a:pt x="21576" y="75252"/>
                    <a:pt x="21446" y="75265"/>
                  </a:cubicBezTo>
                  <a:cubicBezTo>
                    <a:pt x="21314" y="75284"/>
                    <a:pt x="21180" y="75298"/>
                    <a:pt x="21047" y="75310"/>
                  </a:cubicBezTo>
                  <a:cubicBezTo>
                    <a:pt x="20671" y="75345"/>
                    <a:pt x="20291" y="75358"/>
                    <a:pt x="19956" y="75358"/>
                  </a:cubicBezTo>
                  <a:cubicBezTo>
                    <a:pt x="19814" y="75358"/>
                    <a:pt x="19679" y="75356"/>
                    <a:pt x="19557" y="75351"/>
                  </a:cubicBezTo>
                  <a:cubicBezTo>
                    <a:pt x="19147" y="75338"/>
                    <a:pt x="18876" y="75306"/>
                    <a:pt x="18876" y="75306"/>
                  </a:cubicBezTo>
                  <a:lnTo>
                    <a:pt x="18876" y="75306"/>
                  </a:lnTo>
                  <a:cubicBezTo>
                    <a:pt x="18876" y="75306"/>
                    <a:pt x="19138" y="75390"/>
                    <a:pt x="19541" y="75483"/>
                  </a:cubicBezTo>
                  <a:cubicBezTo>
                    <a:pt x="19943" y="75577"/>
                    <a:pt x="20489" y="75675"/>
                    <a:pt x="21045" y="75731"/>
                  </a:cubicBezTo>
                  <a:cubicBezTo>
                    <a:pt x="21184" y="75746"/>
                    <a:pt x="21323" y="75758"/>
                    <a:pt x="21461" y="75766"/>
                  </a:cubicBezTo>
                  <a:cubicBezTo>
                    <a:pt x="21598" y="75778"/>
                    <a:pt x="21735" y="75781"/>
                    <a:pt x="21866" y="75785"/>
                  </a:cubicBezTo>
                  <a:cubicBezTo>
                    <a:pt x="21951" y="75788"/>
                    <a:pt x="22033" y="75789"/>
                    <a:pt x="22113" y="75789"/>
                  </a:cubicBezTo>
                  <a:cubicBezTo>
                    <a:pt x="22159" y="75789"/>
                    <a:pt x="22204" y="75788"/>
                    <a:pt x="22249" y="75788"/>
                  </a:cubicBezTo>
                  <a:cubicBezTo>
                    <a:pt x="22350" y="75788"/>
                    <a:pt x="22447" y="75786"/>
                    <a:pt x="22536" y="75781"/>
                  </a:cubicBezTo>
                  <a:lnTo>
                    <a:pt x="22536" y="75781"/>
                  </a:lnTo>
                  <a:cubicBezTo>
                    <a:pt x="22386" y="76794"/>
                    <a:pt x="21817" y="77531"/>
                    <a:pt x="21426" y="77928"/>
                  </a:cubicBezTo>
                  <a:lnTo>
                    <a:pt x="21266" y="76514"/>
                  </a:lnTo>
                  <a:lnTo>
                    <a:pt x="20902" y="78229"/>
                  </a:lnTo>
                  <a:cubicBezTo>
                    <a:pt x="20823" y="78224"/>
                    <a:pt x="20714" y="78216"/>
                    <a:pt x="20584" y="78197"/>
                  </a:cubicBezTo>
                  <a:cubicBezTo>
                    <a:pt x="20580" y="78177"/>
                    <a:pt x="20575" y="78155"/>
                    <a:pt x="20569" y="78131"/>
                  </a:cubicBezTo>
                  <a:cubicBezTo>
                    <a:pt x="20522" y="77934"/>
                    <a:pt x="20467" y="77665"/>
                    <a:pt x="20416" y="77392"/>
                  </a:cubicBezTo>
                  <a:cubicBezTo>
                    <a:pt x="20314" y="76850"/>
                    <a:pt x="20228" y="76302"/>
                    <a:pt x="20228" y="76302"/>
                  </a:cubicBezTo>
                  <a:cubicBezTo>
                    <a:pt x="20228" y="76302"/>
                    <a:pt x="20145" y="76850"/>
                    <a:pt x="20079" y="77405"/>
                  </a:cubicBezTo>
                  <a:cubicBezTo>
                    <a:pt x="20051" y="77641"/>
                    <a:pt x="20027" y="77876"/>
                    <a:pt x="20011" y="78072"/>
                  </a:cubicBezTo>
                  <a:cubicBezTo>
                    <a:pt x="19938" y="78051"/>
                    <a:pt x="19864" y="78028"/>
                    <a:pt x="19790" y="77998"/>
                  </a:cubicBezTo>
                  <a:cubicBezTo>
                    <a:pt x="19772" y="77954"/>
                    <a:pt x="19751" y="77901"/>
                    <a:pt x="19729" y="77840"/>
                  </a:cubicBezTo>
                  <a:cubicBezTo>
                    <a:pt x="19656" y="77649"/>
                    <a:pt x="19567" y="77386"/>
                    <a:pt x="19485" y="77121"/>
                  </a:cubicBezTo>
                  <a:cubicBezTo>
                    <a:pt x="19318" y="76588"/>
                    <a:pt x="19171" y="76048"/>
                    <a:pt x="19171" y="76048"/>
                  </a:cubicBezTo>
                  <a:cubicBezTo>
                    <a:pt x="19171" y="76048"/>
                    <a:pt x="19151" y="76608"/>
                    <a:pt x="19152" y="77174"/>
                  </a:cubicBezTo>
                  <a:cubicBezTo>
                    <a:pt x="19152" y="77339"/>
                    <a:pt x="19156" y="77504"/>
                    <a:pt x="19159" y="77656"/>
                  </a:cubicBezTo>
                  <a:cubicBezTo>
                    <a:pt x="18836" y="77391"/>
                    <a:pt x="18603" y="76405"/>
                    <a:pt x="18439" y="75228"/>
                  </a:cubicBezTo>
                  <a:lnTo>
                    <a:pt x="18418" y="75228"/>
                  </a:lnTo>
                  <a:cubicBezTo>
                    <a:pt x="17901" y="75228"/>
                    <a:pt x="17515" y="74308"/>
                    <a:pt x="17243" y="73243"/>
                  </a:cubicBezTo>
                  <a:cubicBezTo>
                    <a:pt x="17239" y="73060"/>
                    <a:pt x="17233" y="72839"/>
                    <a:pt x="17227" y="72586"/>
                  </a:cubicBezTo>
                  <a:cubicBezTo>
                    <a:pt x="17223" y="72229"/>
                    <a:pt x="17217" y="71811"/>
                    <a:pt x="17212" y="71364"/>
                  </a:cubicBezTo>
                  <a:cubicBezTo>
                    <a:pt x="17209" y="71141"/>
                    <a:pt x="17213" y="70910"/>
                    <a:pt x="17213" y="70675"/>
                  </a:cubicBezTo>
                  <a:cubicBezTo>
                    <a:pt x="17216" y="70440"/>
                    <a:pt x="17216" y="70201"/>
                    <a:pt x="17223" y="69964"/>
                  </a:cubicBezTo>
                  <a:cubicBezTo>
                    <a:pt x="17229" y="69725"/>
                    <a:pt x="17229" y="69487"/>
                    <a:pt x="17239" y="69253"/>
                  </a:cubicBezTo>
                  <a:cubicBezTo>
                    <a:pt x="17251" y="69020"/>
                    <a:pt x="17258" y="68789"/>
                    <a:pt x="17272" y="68567"/>
                  </a:cubicBezTo>
                  <a:cubicBezTo>
                    <a:pt x="17291" y="68346"/>
                    <a:pt x="17301" y="68128"/>
                    <a:pt x="17325" y="67927"/>
                  </a:cubicBezTo>
                  <a:cubicBezTo>
                    <a:pt x="17348" y="67725"/>
                    <a:pt x="17365" y="67533"/>
                    <a:pt x="17397" y="67358"/>
                  </a:cubicBezTo>
                  <a:cubicBezTo>
                    <a:pt x="17421" y="67181"/>
                    <a:pt x="17458" y="67024"/>
                    <a:pt x="17485" y="66883"/>
                  </a:cubicBezTo>
                  <a:cubicBezTo>
                    <a:pt x="17520" y="66745"/>
                    <a:pt x="17545" y="66623"/>
                    <a:pt x="17581" y="66527"/>
                  </a:cubicBezTo>
                  <a:cubicBezTo>
                    <a:pt x="17615" y="66432"/>
                    <a:pt x="17652" y="66361"/>
                    <a:pt x="17687" y="66319"/>
                  </a:cubicBezTo>
                  <a:cubicBezTo>
                    <a:pt x="17716" y="66288"/>
                    <a:pt x="17742" y="66278"/>
                    <a:pt x="17752" y="66277"/>
                  </a:cubicBezTo>
                  <a:lnTo>
                    <a:pt x="17752" y="66277"/>
                  </a:lnTo>
                  <a:cubicBezTo>
                    <a:pt x="17754" y="66277"/>
                    <a:pt x="17756" y="66277"/>
                    <a:pt x="17756" y="66277"/>
                  </a:cubicBezTo>
                  <a:cubicBezTo>
                    <a:pt x="17756" y="66277"/>
                    <a:pt x="17755" y="66276"/>
                    <a:pt x="17753" y="66276"/>
                  </a:cubicBezTo>
                  <a:cubicBezTo>
                    <a:pt x="17753" y="66276"/>
                    <a:pt x="17752" y="66276"/>
                    <a:pt x="17752" y="66277"/>
                  </a:cubicBezTo>
                  <a:lnTo>
                    <a:pt x="17752" y="66277"/>
                  </a:lnTo>
                  <a:cubicBezTo>
                    <a:pt x="17749" y="66276"/>
                    <a:pt x="17745" y="66276"/>
                    <a:pt x="17740" y="66276"/>
                  </a:cubicBezTo>
                  <a:cubicBezTo>
                    <a:pt x="17726" y="66276"/>
                    <a:pt x="17701" y="66279"/>
                    <a:pt x="17669" y="66298"/>
                  </a:cubicBezTo>
                  <a:cubicBezTo>
                    <a:pt x="17622" y="66331"/>
                    <a:pt x="17554" y="66392"/>
                    <a:pt x="17501" y="66487"/>
                  </a:cubicBezTo>
                  <a:cubicBezTo>
                    <a:pt x="17442" y="66580"/>
                    <a:pt x="17387" y="66699"/>
                    <a:pt x="17333" y="66837"/>
                  </a:cubicBezTo>
                  <a:cubicBezTo>
                    <a:pt x="17286" y="66978"/>
                    <a:pt x="17233" y="67138"/>
                    <a:pt x="17196" y="67316"/>
                  </a:cubicBezTo>
                  <a:cubicBezTo>
                    <a:pt x="17149" y="67493"/>
                    <a:pt x="17115" y="67685"/>
                    <a:pt x="17075" y="67890"/>
                  </a:cubicBezTo>
                  <a:cubicBezTo>
                    <a:pt x="17035" y="68096"/>
                    <a:pt x="17005" y="68311"/>
                    <a:pt x="16969" y="68535"/>
                  </a:cubicBezTo>
                  <a:cubicBezTo>
                    <a:pt x="16935" y="68758"/>
                    <a:pt x="16908" y="68990"/>
                    <a:pt x="16878" y="69226"/>
                  </a:cubicBezTo>
                  <a:cubicBezTo>
                    <a:pt x="16848" y="69461"/>
                    <a:pt x="16828" y="69702"/>
                    <a:pt x="16801" y="69942"/>
                  </a:cubicBezTo>
                  <a:cubicBezTo>
                    <a:pt x="16776" y="70181"/>
                    <a:pt x="16759" y="70422"/>
                    <a:pt x="16741" y="70657"/>
                  </a:cubicBezTo>
                  <a:cubicBezTo>
                    <a:pt x="16723" y="70893"/>
                    <a:pt x="16703" y="71125"/>
                    <a:pt x="16690" y="71350"/>
                  </a:cubicBezTo>
                  <a:cubicBezTo>
                    <a:pt x="16673" y="71637"/>
                    <a:pt x="16656" y="71911"/>
                    <a:pt x="16643" y="72166"/>
                  </a:cubicBezTo>
                  <a:lnTo>
                    <a:pt x="5628" y="71587"/>
                  </a:lnTo>
                  <a:lnTo>
                    <a:pt x="5628" y="71587"/>
                  </a:lnTo>
                  <a:lnTo>
                    <a:pt x="11416" y="72592"/>
                  </a:lnTo>
                  <a:cubicBezTo>
                    <a:pt x="5783" y="71997"/>
                    <a:pt x="856" y="71394"/>
                    <a:pt x="856" y="71394"/>
                  </a:cubicBezTo>
                  <a:cubicBezTo>
                    <a:pt x="856" y="71394"/>
                    <a:pt x="856" y="69804"/>
                    <a:pt x="1491" y="67803"/>
                  </a:cubicBezTo>
                  <a:cubicBezTo>
                    <a:pt x="2165" y="67391"/>
                    <a:pt x="4198" y="66135"/>
                    <a:pt x="8227" y="63554"/>
                  </a:cubicBezTo>
                  <a:cubicBezTo>
                    <a:pt x="11838" y="61243"/>
                    <a:pt x="14896" y="59341"/>
                    <a:pt x="14896" y="59341"/>
                  </a:cubicBezTo>
                  <a:cubicBezTo>
                    <a:pt x="15913" y="58599"/>
                    <a:pt x="16970" y="57793"/>
                    <a:pt x="17702" y="56527"/>
                  </a:cubicBezTo>
                  <a:lnTo>
                    <a:pt x="17971" y="64761"/>
                  </a:lnTo>
                  <a:lnTo>
                    <a:pt x="18285" y="55173"/>
                  </a:lnTo>
                  <a:cubicBezTo>
                    <a:pt x="18332" y="55020"/>
                    <a:pt x="18374" y="54860"/>
                    <a:pt x="18413" y="54696"/>
                  </a:cubicBezTo>
                  <a:close/>
                  <a:moveTo>
                    <a:pt x="15129" y="73810"/>
                  </a:moveTo>
                  <a:cubicBezTo>
                    <a:pt x="15191" y="73816"/>
                    <a:pt x="15255" y="73820"/>
                    <a:pt x="15317" y="73827"/>
                  </a:cubicBezTo>
                  <a:cubicBezTo>
                    <a:pt x="15371" y="75060"/>
                    <a:pt x="15528" y="76129"/>
                    <a:pt x="15705" y="76996"/>
                  </a:cubicBezTo>
                  <a:cubicBezTo>
                    <a:pt x="15885" y="77873"/>
                    <a:pt x="16076" y="78550"/>
                    <a:pt x="16230" y="79004"/>
                  </a:cubicBezTo>
                  <a:cubicBezTo>
                    <a:pt x="16381" y="79459"/>
                    <a:pt x="16487" y="79693"/>
                    <a:pt x="16487" y="79693"/>
                  </a:cubicBezTo>
                  <a:cubicBezTo>
                    <a:pt x="16487" y="79693"/>
                    <a:pt x="16373" y="79463"/>
                    <a:pt x="16205" y="79013"/>
                  </a:cubicBezTo>
                  <a:cubicBezTo>
                    <a:pt x="16037" y="78563"/>
                    <a:pt x="15810" y="77893"/>
                    <a:pt x="15609" y="77016"/>
                  </a:cubicBezTo>
                  <a:cubicBezTo>
                    <a:pt x="15406" y="76142"/>
                    <a:pt x="15216" y="75065"/>
                    <a:pt x="15129" y="73814"/>
                  </a:cubicBezTo>
                  <a:lnTo>
                    <a:pt x="15129" y="73810"/>
                  </a:lnTo>
                  <a:close/>
                  <a:moveTo>
                    <a:pt x="44952" y="72961"/>
                  </a:moveTo>
                  <a:cubicBezTo>
                    <a:pt x="44953" y="73087"/>
                    <a:pt x="44953" y="73209"/>
                    <a:pt x="44955" y="73330"/>
                  </a:cubicBezTo>
                  <a:cubicBezTo>
                    <a:pt x="44961" y="73490"/>
                    <a:pt x="44968" y="73649"/>
                    <a:pt x="44973" y="73804"/>
                  </a:cubicBezTo>
                  <a:cubicBezTo>
                    <a:pt x="45026" y="75046"/>
                    <a:pt x="45184" y="76122"/>
                    <a:pt x="45361" y="76996"/>
                  </a:cubicBezTo>
                  <a:cubicBezTo>
                    <a:pt x="45540" y="77873"/>
                    <a:pt x="45732" y="78550"/>
                    <a:pt x="45886" y="79004"/>
                  </a:cubicBezTo>
                  <a:cubicBezTo>
                    <a:pt x="46040" y="79459"/>
                    <a:pt x="46143" y="79693"/>
                    <a:pt x="46143" y="79693"/>
                  </a:cubicBezTo>
                  <a:cubicBezTo>
                    <a:pt x="46143" y="79693"/>
                    <a:pt x="46029" y="79463"/>
                    <a:pt x="45861" y="79013"/>
                  </a:cubicBezTo>
                  <a:cubicBezTo>
                    <a:pt x="45693" y="78563"/>
                    <a:pt x="45466" y="77893"/>
                    <a:pt x="45265" y="77016"/>
                  </a:cubicBezTo>
                  <a:cubicBezTo>
                    <a:pt x="45062" y="76142"/>
                    <a:pt x="44873" y="75065"/>
                    <a:pt x="44785" y="73814"/>
                  </a:cubicBezTo>
                  <a:cubicBezTo>
                    <a:pt x="44775" y="73658"/>
                    <a:pt x="44764" y="73498"/>
                    <a:pt x="44753" y="73337"/>
                  </a:cubicBezTo>
                  <a:cubicBezTo>
                    <a:pt x="44750" y="73222"/>
                    <a:pt x="44745" y="73105"/>
                    <a:pt x="44741" y="72985"/>
                  </a:cubicBezTo>
                  <a:cubicBezTo>
                    <a:pt x="44812" y="72977"/>
                    <a:pt x="44882" y="72970"/>
                    <a:pt x="44952" y="72961"/>
                  </a:cubicBezTo>
                  <a:close/>
                  <a:moveTo>
                    <a:pt x="7255" y="72978"/>
                  </a:moveTo>
                  <a:cubicBezTo>
                    <a:pt x="7429" y="72999"/>
                    <a:pt x="7605" y="73016"/>
                    <a:pt x="7785" y="73038"/>
                  </a:cubicBezTo>
                  <a:cubicBezTo>
                    <a:pt x="7785" y="73153"/>
                    <a:pt x="7785" y="73269"/>
                    <a:pt x="7784" y="73380"/>
                  </a:cubicBezTo>
                  <a:cubicBezTo>
                    <a:pt x="7755" y="74603"/>
                    <a:pt x="7624" y="75674"/>
                    <a:pt x="7456" y="76538"/>
                  </a:cubicBezTo>
                  <a:cubicBezTo>
                    <a:pt x="7280" y="77405"/>
                    <a:pt x="7079" y="78071"/>
                    <a:pt x="6916" y="78516"/>
                  </a:cubicBezTo>
                  <a:cubicBezTo>
                    <a:pt x="6750" y="78961"/>
                    <a:pt x="6630" y="79185"/>
                    <a:pt x="6630" y="79185"/>
                  </a:cubicBezTo>
                  <a:cubicBezTo>
                    <a:pt x="6630" y="79185"/>
                    <a:pt x="6763" y="78969"/>
                    <a:pt x="6952" y="78531"/>
                  </a:cubicBezTo>
                  <a:cubicBezTo>
                    <a:pt x="7139" y="78092"/>
                    <a:pt x="7382" y="77435"/>
                    <a:pt x="7590" y="76569"/>
                  </a:cubicBezTo>
                  <a:cubicBezTo>
                    <a:pt x="7796" y="75700"/>
                    <a:pt x="7970" y="74632"/>
                    <a:pt x="8048" y="73385"/>
                  </a:cubicBezTo>
                  <a:cubicBezTo>
                    <a:pt x="8055" y="73281"/>
                    <a:pt x="8059" y="73173"/>
                    <a:pt x="8064" y="73067"/>
                  </a:cubicBezTo>
                  <a:cubicBezTo>
                    <a:pt x="9602" y="73239"/>
                    <a:pt x="11275" y="73418"/>
                    <a:pt x="12973" y="73592"/>
                  </a:cubicBezTo>
                  <a:lnTo>
                    <a:pt x="8470" y="74104"/>
                  </a:lnTo>
                  <a:lnTo>
                    <a:pt x="13373" y="74661"/>
                  </a:lnTo>
                  <a:cubicBezTo>
                    <a:pt x="13531" y="76145"/>
                    <a:pt x="13765" y="77593"/>
                    <a:pt x="13942" y="78586"/>
                  </a:cubicBezTo>
                  <a:lnTo>
                    <a:pt x="7347" y="78929"/>
                  </a:lnTo>
                  <a:lnTo>
                    <a:pt x="14070" y="79278"/>
                  </a:lnTo>
                  <a:cubicBezTo>
                    <a:pt x="14103" y="79452"/>
                    <a:pt x="14130" y="79592"/>
                    <a:pt x="14150" y="79694"/>
                  </a:cubicBezTo>
                  <a:lnTo>
                    <a:pt x="11221" y="79694"/>
                  </a:lnTo>
                  <a:lnTo>
                    <a:pt x="11221" y="79693"/>
                  </a:lnTo>
                  <a:lnTo>
                    <a:pt x="5956" y="79693"/>
                  </a:lnTo>
                  <a:cubicBezTo>
                    <a:pt x="5956" y="79693"/>
                    <a:pt x="7165" y="77133"/>
                    <a:pt x="7255" y="72978"/>
                  </a:cubicBezTo>
                  <a:close/>
                  <a:moveTo>
                    <a:pt x="42900" y="73193"/>
                  </a:moveTo>
                  <a:cubicBezTo>
                    <a:pt x="42908" y="73316"/>
                    <a:pt x="42916" y="73438"/>
                    <a:pt x="42925" y="73563"/>
                  </a:cubicBezTo>
                  <a:lnTo>
                    <a:pt x="38122" y="74108"/>
                  </a:lnTo>
                  <a:lnTo>
                    <a:pt x="43026" y="74665"/>
                  </a:lnTo>
                  <a:cubicBezTo>
                    <a:pt x="43183" y="76149"/>
                    <a:pt x="43417" y="77595"/>
                    <a:pt x="43594" y="78589"/>
                  </a:cubicBezTo>
                  <a:lnTo>
                    <a:pt x="36999" y="78931"/>
                  </a:lnTo>
                  <a:lnTo>
                    <a:pt x="43722" y="79281"/>
                  </a:lnTo>
                  <a:cubicBezTo>
                    <a:pt x="43755" y="79455"/>
                    <a:pt x="43782" y="79595"/>
                    <a:pt x="43802" y="79697"/>
                  </a:cubicBezTo>
                  <a:lnTo>
                    <a:pt x="40878" y="79697"/>
                  </a:lnTo>
                  <a:lnTo>
                    <a:pt x="40878" y="79693"/>
                  </a:lnTo>
                  <a:lnTo>
                    <a:pt x="35612" y="79693"/>
                  </a:lnTo>
                  <a:cubicBezTo>
                    <a:pt x="35612" y="79693"/>
                    <a:pt x="36660" y="77476"/>
                    <a:pt x="36877" y="73818"/>
                  </a:cubicBezTo>
                  <a:cubicBezTo>
                    <a:pt x="37060" y="73799"/>
                    <a:pt x="37244" y="73783"/>
                    <a:pt x="37426" y="73764"/>
                  </a:cubicBezTo>
                  <a:lnTo>
                    <a:pt x="37426" y="73764"/>
                  </a:lnTo>
                  <a:cubicBezTo>
                    <a:pt x="37382" y="74828"/>
                    <a:pt x="37261" y="75768"/>
                    <a:pt x="37111" y="76541"/>
                  </a:cubicBezTo>
                  <a:cubicBezTo>
                    <a:pt x="36934" y="77409"/>
                    <a:pt x="36732" y="78075"/>
                    <a:pt x="36570" y="78519"/>
                  </a:cubicBezTo>
                  <a:cubicBezTo>
                    <a:pt x="36406" y="78964"/>
                    <a:pt x="36285" y="79189"/>
                    <a:pt x="36285" y="79189"/>
                  </a:cubicBezTo>
                  <a:cubicBezTo>
                    <a:pt x="36285" y="79189"/>
                    <a:pt x="36418" y="78972"/>
                    <a:pt x="36607" y="78534"/>
                  </a:cubicBezTo>
                  <a:cubicBezTo>
                    <a:pt x="36792" y="78096"/>
                    <a:pt x="37037" y="77438"/>
                    <a:pt x="37245" y="76572"/>
                  </a:cubicBezTo>
                  <a:cubicBezTo>
                    <a:pt x="37429" y="75786"/>
                    <a:pt x="37590" y="74836"/>
                    <a:pt x="37676" y="73740"/>
                  </a:cubicBezTo>
                  <a:cubicBezTo>
                    <a:pt x="39451" y="73563"/>
                    <a:pt x="41235" y="73375"/>
                    <a:pt x="42900" y="73193"/>
                  </a:cubicBezTo>
                  <a:close/>
                  <a:moveTo>
                    <a:pt x="25977" y="1"/>
                  </a:moveTo>
                  <a:cubicBezTo>
                    <a:pt x="25780" y="1"/>
                    <a:pt x="25061" y="28"/>
                    <a:pt x="24093" y="372"/>
                  </a:cubicBezTo>
                  <a:cubicBezTo>
                    <a:pt x="23246" y="672"/>
                    <a:pt x="22311" y="1661"/>
                    <a:pt x="21234" y="3394"/>
                  </a:cubicBezTo>
                  <a:cubicBezTo>
                    <a:pt x="20366" y="4795"/>
                    <a:pt x="19433" y="6637"/>
                    <a:pt x="18535" y="8724"/>
                  </a:cubicBezTo>
                  <a:cubicBezTo>
                    <a:pt x="17009" y="12271"/>
                    <a:pt x="15472" y="16867"/>
                    <a:pt x="15472" y="19140"/>
                  </a:cubicBezTo>
                  <a:lnTo>
                    <a:pt x="15472" y="23184"/>
                  </a:lnTo>
                  <a:cubicBezTo>
                    <a:pt x="15257" y="22094"/>
                    <a:pt x="15006" y="21006"/>
                    <a:pt x="14771" y="20092"/>
                  </a:cubicBezTo>
                  <a:cubicBezTo>
                    <a:pt x="13445" y="14939"/>
                    <a:pt x="12629" y="14379"/>
                    <a:pt x="12360" y="14195"/>
                  </a:cubicBezTo>
                  <a:cubicBezTo>
                    <a:pt x="11850" y="13846"/>
                    <a:pt x="11434" y="13794"/>
                    <a:pt x="11229" y="13794"/>
                  </a:cubicBezTo>
                  <a:lnTo>
                    <a:pt x="11207" y="13794"/>
                  </a:lnTo>
                  <a:cubicBezTo>
                    <a:pt x="11004" y="13794"/>
                    <a:pt x="10585" y="13846"/>
                    <a:pt x="10077" y="14195"/>
                  </a:cubicBezTo>
                  <a:cubicBezTo>
                    <a:pt x="9809" y="14379"/>
                    <a:pt x="8991" y="14939"/>
                    <a:pt x="7667" y="20092"/>
                  </a:cubicBezTo>
                  <a:cubicBezTo>
                    <a:pt x="7089" y="22338"/>
                    <a:pt x="6415" y="25610"/>
                    <a:pt x="6415" y="27439"/>
                  </a:cubicBezTo>
                  <a:lnTo>
                    <a:pt x="6415" y="61442"/>
                  </a:lnTo>
                  <a:lnTo>
                    <a:pt x="6331" y="61506"/>
                  </a:lnTo>
                  <a:cubicBezTo>
                    <a:pt x="3364" y="63761"/>
                    <a:pt x="1661" y="65089"/>
                    <a:pt x="1205" y="66126"/>
                  </a:cubicBezTo>
                  <a:cubicBezTo>
                    <a:pt x="14" y="68836"/>
                    <a:pt x="0" y="71282"/>
                    <a:pt x="0" y="71386"/>
                  </a:cubicBezTo>
                  <a:cubicBezTo>
                    <a:pt x="0" y="71811"/>
                    <a:pt x="317" y="72169"/>
                    <a:pt x="740" y="72221"/>
                  </a:cubicBezTo>
                  <a:cubicBezTo>
                    <a:pt x="786" y="72226"/>
                    <a:pt x="3131" y="72512"/>
                    <a:pt x="6413" y="72882"/>
                  </a:cubicBezTo>
                  <a:cubicBezTo>
                    <a:pt x="6339" y="76855"/>
                    <a:pt x="5203" y="79306"/>
                    <a:pt x="5191" y="79332"/>
                  </a:cubicBezTo>
                  <a:cubicBezTo>
                    <a:pt x="5068" y="79592"/>
                    <a:pt x="5086" y="79898"/>
                    <a:pt x="5240" y="80143"/>
                  </a:cubicBezTo>
                  <a:cubicBezTo>
                    <a:pt x="5395" y="80386"/>
                    <a:pt x="5663" y="80533"/>
                    <a:pt x="5952" y="80533"/>
                  </a:cubicBezTo>
                  <a:lnTo>
                    <a:pt x="16487" y="80533"/>
                  </a:lnTo>
                  <a:cubicBezTo>
                    <a:pt x="16776" y="80533"/>
                    <a:pt x="17044" y="80386"/>
                    <a:pt x="17199" y="80143"/>
                  </a:cubicBezTo>
                  <a:cubicBezTo>
                    <a:pt x="17353" y="79898"/>
                    <a:pt x="17372" y="79592"/>
                    <a:pt x="17250" y="79332"/>
                  </a:cubicBezTo>
                  <a:cubicBezTo>
                    <a:pt x="17239" y="79310"/>
                    <a:pt x="16296" y="77250"/>
                    <a:pt x="16073" y="73901"/>
                  </a:cubicBezTo>
                  <a:lnTo>
                    <a:pt x="16073" y="73901"/>
                  </a:lnTo>
                  <a:cubicBezTo>
                    <a:pt x="16234" y="73917"/>
                    <a:pt x="16397" y="73932"/>
                    <a:pt x="16558" y="73948"/>
                  </a:cubicBezTo>
                  <a:cubicBezTo>
                    <a:pt x="16793" y="74726"/>
                    <a:pt x="17130" y="75480"/>
                    <a:pt x="17674" y="75841"/>
                  </a:cubicBezTo>
                  <a:cubicBezTo>
                    <a:pt x="17964" y="77594"/>
                    <a:pt x="18320" y="78084"/>
                    <a:pt x="18665" y="78341"/>
                  </a:cubicBezTo>
                  <a:cubicBezTo>
                    <a:pt x="19601" y="79038"/>
                    <a:pt x="20795" y="79072"/>
                    <a:pt x="21024" y="79072"/>
                  </a:cubicBezTo>
                  <a:lnTo>
                    <a:pt x="21030" y="79072"/>
                  </a:lnTo>
                  <a:cubicBezTo>
                    <a:pt x="21259" y="79072"/>
                    <a:pt x="22453" y="79038"/>
                    <a:pt x="23389" y="78341"/>
                  </a:cubicBezTo>
                  <a:cubicBezTo>
                    <a:pt x="23734" y="78085"/>
                    <a:pt x="24090" y="77595"/>
                    <a:pt x="24379" y="75852"/>
                  </a:cubicBezTo>
                  <a:lnTo>
                    <a:pt x="24379" y="76842"/>
                  </a:lnTo>
                  <a:cubicBezTo>
                    <a:pt x="24379" y="77519"/>
                    <a:pt x="24930" y="78069"/>
                    <a:pt x="25605" y="78069"/>
                  </a:cubicBezTo>
                  <a:lnTo>
                    <a:pt x="26464" y="78069"/>
                  </a:lnTo>
                  <a:cubicBezTo>
                    <a:pt x="27141" y="78069"/>
                    <a:pt x="27692" y="77519"/>
                    <a:pt x="27692" y="76842"/>
                  </a:cubicBezTo>
                  <a:lnTo>
                    <a:pt x="27692" y="76436"/>
                  </a:lnTo>
                  <a:lnTo>
                    <a:pt x="27778" y="76317"/>
                  </a:lnTo>
                  <a:cubicBezTo>
                    <a:pt x="28049" y="77685"/>
                    <a:pt x="28370" y="78110"/>
                    <a:pt x="28683" y="78341"/>
                  </a:cubicBezTo>
                  <a:cubicBezTo>
                    <a:pt x="29619" y="79038"/>
                    <a:pt x="30813" y="79072"/>
                    <a:pt x="31042" y="79072"/>
                  </a:cubicBezTo>
                  <a:lnTo>
                    <a:pt x="31049" y="79072"/>
                  </a:lnTo>
                  <a:cubicBezTo>
                    <a:pt x="31279" y="79072"/>
                    <a:pt x="32471" y="79038"/>
                    <a:pt x="33408" y="78341"/>
                  </a:cubicBezTo>
                  <a:cubicBezTo>
                    <a:pt x="33755" y="78084"/>
                    <a:pt x="34111" y="77594"/>
                    <a:pt x="34399" y="75841"/>
                  </a:cubicBezTo>
                  <a:cubicBezTo>
                    <a:pt x="34943" y="75479"/>
                    <a:pt x="35280" y="74726"/>
                    <a:pt x="35515" y="73948"/>
                  </a:cubicBezTo>
                  <a:cubicBezTo>
                    <a:pt x="35687" y="73932"/>
                    <a:pt x="35858" y="73917"/>
                    <a:pt x="36030" y="73900"/>
                  </a:cubicBezTo>
                  <a:lnTo>
                    <a:pt x="36030" y="73900"/>
                  </a:lnTo>
                  <a:cubicBezTo>
                    <a:pt x="35808" y="77270"/>
                    <a:pt x="34863" y="79310"/>
                    <a:pt x="34851" y="79333"/>
                  </a:cubicBezTo>
                  <a:cubicBezTo>
                    <a:pt x="34728" y="79593"/>
                    <a:pt x="34747" y="79901"/>
                    <a:pt x="34902" y="80144"/>
                  </a:cubicBezTo>
                  <a:cubicBezTo>
                    <a:pt x="35056" y="80387"/>
                    <a:pt x="35325" y="80535"/>
                    <a:pt x="35613" y="80535"/>
                  </a:cubicBezTo>
                  <a:lnTo>
                    <a:pt x="46144" y="80535"/>
                  </a:lnTo>
                  <a:cubicBezTo>
                    <a:pt x="46433" y="80535"/>
                    <a:pt x="46702" y="80387"/>
                    <a:pt x="46856" y="80144"/>
                  </a:cubicBezTo>
                  <a:cubicBezTo>
                    <a:pt x="47010" y="79901"/>
                    <a:pt x="47029" y="79593"/>
                    <a:pt x="46907" y="79333"/>
                  </a:cubicBezTo>
                  <a:cubicBezTo>
                    <a:pt x="46895" y="79310"/>
                    <a:pt x="45759" y="76828"/>
                    <a:pt x="45685" y="72880"/>
                  </a:cubicBezTo>
                  <a:cubicBezTo>
                    <a:pt x="48950" y="72511"/>
                    <a:pt x="51282" y="72228"/>
                    <a:pt x="51328" y="72221"/>
                  </a:cubicBezTo>
                  <a:cubicBezTo>
                    <a:pt x="51751" y="72169"/>
                    <a:pt x="52068" y="71810"/>
                    <a:pt x="52068" y="71386"/>
                  </a:cubicBezTo>
                  <a:cubicBezTo>
                    <a:pt x="52068" y="71282"/>
                    <a:pt x="52054" y="68834"/>
                    <a:pt x="50863" y="66126"/>
                  </a:cubicBezTo>
                  <a:cubicBezTo>
                    <a:pt x="50405" y="65089"/>
                    <a:pt x="48705" y="63762"/>
                    <a:pt x="45737" y="61506"/>
                  </a:cubicBezTo>
                  <a:cubicBezTo>
                    <a:pt x="45719" y="61491"/>
                    <a:pt x="45698" y="61477"/>
                    <a:pt x="45678" y="61463"/>
                  </a:cubicBezTo>
                  <a:lnTo>
                    <a:pt x="45678" y="27437"/>
                  </a:lnTo>
                  <a:cubicBezTo>
                    <a:pt x="45678" y="25608"/>
                    <a:pt x="45006" y="22337"/>
                    <a:pt x="44428" y="20090"/>
                  </a:cubicBezTo>
                  <a:cubicBezTo>
                    <a:pt x="43103" y="14936"/>
                    <a:pt x="42286" y="14378"/>
                    <a:pt x="42018" y="14194"/>
                  </a:cubicBezTo>
                  <a:cubicBezTo>
                    <a:pt x="41507" y="13845"/>
                    <a:pt x="41091" y="13792"/>
                    <a:pt x="40887" y="13792"/>
                  </a:cubicBezTo>
                  <a:lnTo>
                    <a:pt x="40864" y="13792"/>
                  </a:lnTo>
                  <a:cubicBezTo>
                    <a:pt x="40661" y="13792"/>
                    <a:pt x="40242" y="13845"/>
                    <a:pt x="39735" y="14194"/>
                  </a:cubicBezTo>
                  <a:cubicBezTo>
                    <a:pt x="39466" y="14378"/>
                    <a:pt x="38648" y="14936"/>
                    <a:pt x="37324" y="20090"/>
                  </a:cubicBezTo>
                  <a:cubicBezTo>
                    <a:pt x="37056" y="21134"/>
                    <a:pt x="36768" y="22399"/>
                    <a:pt x="36535" y="23637"/>
                  </a:cubicBezTo>
                  <a:lnTo>
                    <a:pt x="36535" y="19140"/>
                  </a:lnTo>
                  <a:cubicBezTo>
                    <a:pt x="36535" y="16867"/>
                    <a:pt x="34996" y="12271"/>
                    <a:pt x="33472" y="8724"/>
                  </a:cubicBezTo>
                  <a:cubicBezTo>
                    <a:pt x="32573" y="6636"/>
                    <a:pt x="31640" y="4794"/>
                    <a:pt x="30772" y="3394"/>
                  </a:cubicBezTo>
                  <a:cubicBezTo>
                    <a:pt x="29697" y="1661"/>
                    <a:pt x="28761" y="672"/>
                    <a:pt x="27913" y="372"/>
                  </a:cubicBezTo>
                  <a:cubicBezTo>
                    <a:pt x="26945" y="28"/>
                    <a:pt x="26228" y="1"/>
                    <a:pt x="260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33;p24">
              <a:extLst>
                <a:ext uri="{FF2B5EF4-FFF2-40B4-BE49-F238E27FC236}">
                  <a16:creationId xmlns:a16="http://schemas.microsoft.com/office/drawing/2014/main" id="{469D0E1B-D839-E014-E4E1-73EEF112D6A5}"/>
                </a:ext>
              </a:extLst>
            </p:cNvPr>
            <p:cNvSpPr/>
            <p:nvPr/>
          </p:nvSpPr>
          <p:spPr>
            <a:xfrm>
              <a:off x="2266027" y="1844304"/>
              <a:ext cx="83820" cy="80546"/>
            </a:xfrm>
            <a:custGeom>
              <a:avLst/>
              <a:gdLst/>
              <a:ahLst/>
              <a:cxnLst/>
              <a:rect l="l" t="t" r="r" b="b"/>
              <a:pathLst>
                <a:path w="1690" h="1624" extrusionOk="0">
                  <a:moveTo>
                    <a:pt x="273" y="1"/>
                  </a:moveTo>
                  <a:cubicBezTo>
                    <a:pt x="196" y="228"/>
                    <a:pt x="96" y="531"/>
                    <a:pt x="2" y="835"/>
                  </a:cubicBezTo>
                  <a:cubicBezTo>
                    <a:pt x="2" y="838"/>
                    <a:pt x="0" y="839"/>
                    <a:pt x="0" y="840"/>
                  </a:cubicBezTo>
                  <a:cubicBezTo>
                    <a:pt x="1114" y="1198"/>
                    <a:pt x="1472" y="1624"/>
                    <a:pt x="1519" y="1624"/>
                  </a:cubicBezTo>
                  <a:cubicBezTo>
                    <a:pt x="1523" y="1624"/>
                    <a:pt x="1524" y="1621"/>
                    <a:pt x="1524" y="1616"/>
                  </a:cubicBezTo>
                  <a:lnTo>
                    <a:pt x="1524" y="1616"/>
                  </a:lnTo>
                  <a:cubicBezTo>
                    <a:pt x="1524" y="1616"/>
                    <a:pt x="1524" y="1616"/>
                    <a:pt x="1524" y="1616"/>
                  </a:cubicBezTo>
                  <a:cubicBezTo>
                    <a:pt x="1518" y="1616"/>
                    <a:pt x="1690" y="766"/>
                    <a:pt x="27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34;p24">
              <a:extLst>
                <a:ext uri="{FF2B5EF4-FFF2-40B4-BE49-F238E27FC236}">
                  <a16:creationId xmlns:a16="http://schemas.microsoft.com/office/drawing/2014/main" id="{5E38D64D-FE34-BF49-F6A6-39D5013D815F}"/>
                </a:ext>
              </a:extLst>
            </p:cNvPr>
            <p:cNvSpPr/>
            <p:nvPr/>
          </p:nvSpPr>
          <p:spPr>
            <a:xfrm>
              <a:off x="1901569" y="1829722"/>
              <a:ext cx="40124" cy="46572"/>
            </a:xfrm>
            <a:custGeom>
              <a:avLst/>
              <a:gdLst/>
              <a:ahLst/>
              <a:cxnLst/>
              <a:rect l="l" t="t" r="r" b="b"/>
              <a:pathLst>
                <a:path w="809" h="939" extrusionOk="0">
                  <a:moveTo>
                    <a:pt x="183" y="1"/>
                  </a:moveTo>
                  <a:cubicBezTo>
                    <a:pt x="121" y="25"/>
                    <a:pt x="60" y="51"/>
                    <a:pt x="0" y="75"/>
                  </a:cubicBezTo>
                  <a:cubicBezTo>
                    <a:pt x="23" y="102"/>
                    <a:pt x="46" y="127"/>
                    <a:pt x="70" y="154"/>
                  </a:cubicBezTo>
                  <a:cubicBezTo>
                    <a:pt x="164" y="260"/>
                    <a:pt x="252" y="373"/>
                    <a:pt x="333" y="483"/>
                  </a:cubicBezTo>
                  <a:cubicBezTo>
                    <a:pt x="414" y="594"/>
                    <a:pt x="483" y="706"/>
                    <a:pt x="541" y="807"/>
                  </a:cubicBezTo>
                  <a:cubicBezTo>
                    <a:pt x="567" y="854"/>
                    <a:pt x="588" y="898"/>
                    <a:pt x="607" y="938"/>
                  </a:cubicBezTo>
                  <a:cubicBezTo>
                    <a:pt x="673" y="923"/>
                    <a:pt x="740" y="909"/>
                    <a:pt x="808" y="895"/>
                  </a:cubicBezTo>
                  <a:cubicBezTo>
                    <a:pt x="794" y="859"/>
                    <a:pt x="774" y="820"/>
                    <a:pt x="752" y="777"/>
                  </a:cubicBezTo>
                  <a:cubicBezTo>
                    <a:pt x="705" y="692"/>
                    <a:pt x="647" y="597"/>
                    <a:pt x="579" y="496"/>
                  </a:cubicBezTo>
                  <a:cubicBezTo>
                    <a:pt x="508" y="396"/>
                    <a:pt x="430" y="291"/>
                    <a:pt x="345" y="189"/>
                  </a:cubicBezTo>
                  <a:cubicBezTo>
                    <a:pt x="291" y="126"/>
                    <a:pt x="238" y="64"/>
                    <a:pt x="18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35;p24">
              <a:extLst>
                <a:ext uri="{FF2B5EF4-FFF2-40B4-BE49-F238E27FC236}">
                  <a16:creationId xmlns:a16="http://schemas.microsoft.com/office/drawing/2014/main" id="{041BC83F-6E93-AF1A-2A4A-41E9E6EA3C97}"/>
                </a:ext>
              </a:extLst>
            </p:cNvPr>
            <p:cNvSpPr/>
            <p:nvPr/>
          </p:nvSpPr>
          <p:spPr>
            <a:xfrm>
              <a:off x="1808173" y="1841279"/>
              <a:ext cx="87292" cy="83572"/>
            </a:xfrm>
            <a:custGeom>
              <a:avLst/>
              <a:gdLst/>
              <a:ahLst/>
              <a:cxnLst/>
              <a:rect l="l" t="t" r="r" b="b"/>
              <a:pathLst>
                <a:path w="1760" h="1685" extrusionOk="0">
                  <a:moveTo>
                    <a:pt x="1542" y="0"/>
                  </a:moveTo>
                  <a:cubicBezTo>
                    <a:pt x="1523" y="10"/>
                    <a:pt x="1503" y="19"/>
                    <a:pt x="1484" y="28"/>
                  </a:cubicBezTo>
                  <a:cubicBezTo>
                    <a:pt x="0" y="803"/>
                    <a:pt x="178" y="1677"/>
                    <a:pt x="172" y="1677"/>
                  </a:cubicBezTo>
                  <a:cubicBezTo>
                    <a:pt x="172" y="1677"/>
                    <a:pt x="172" y="1677"/>
                    <a:pt x="172" y="1677"/>
                  </a:cubicBezTo>
                  <a:lnTo>
                    <a:pt x="172" y="1677"/>
                  </a:lnTo>
                  <a:cubicBezTo>
                    <a:pt x="172" y="1682"/>
                    <a:pt x="174" y="1684"/>
                    <a:pt x="178" y="1684"/>
                  </a:cubicBezTo>
                  <a:cubicBezTo>
                    <a:pt x="230" y="1684"/>
                    <a:pt x="631" y="1256"/>
                    <a:pt x="1759" y="899"/>
                  </a:cubicBezTo>
                  <a:cubicBezTo>
                    <a:pt x="1758" y="869"/>
                    <a:pt x="1757" y="841"/>
                    <a:pt x="1753" y="809"/>
                  </a:cubicBezTo>
                  <a:cubicBezTo>
                    <a:pt x="1741" y="720"/>
                    <a:pt x="1725" y="614"/>
                    <a:pt x="1698" y="498"/>
                  </a:cubicBezTo>
                  <a:cubicBezTo>
                    <a:pt x="1670" y="383"/>
                    <a:pt x="1635" y="258"/>
                    <a:pt x="1590" y="134"/>
                  </a:cubicBezTo>
                  <a:cubicBezTo>
                    <a:pt x="1576" y="89"/>
                    <a:pt x="1558" y="46"/>
                    <a:pt x="154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36;p24">
              <a:extLst>
                <a:ext uri="{FF2B5EF4-FFF2-40B4-BE49-F238E27FC236}">
                  <a16:creationId xmlns:a16="http://schemas.microsoft.com/office/drawing/2014/main" id="{5D6F9C6A-E71B-FD5B-F6A3-CDA0906349A4}"/>
                </a:ext>
              </a:extLst>
            </p:cNvPr>
            <p:cNvSpPr/>
            <p:nvPr/>
          </p:nvSpPr>
          <p:spPr>
            <a:xfrm>
              <a:off x="1917590" y="1799169"/>
              <a:ext cx="356110" cy="80695"/>
            </a:xfrm>
            <a:custGeom>
              <a:avLst/>
              <a:gdLst/>
              <a:ahLst/>
              <a:cxnLst/>
              <a:rect l="l" t="t" r="r" b="b"/>
              <a:pathLst>
                <a:path w="7180" h="1627" extrusionOk="0">
                  <a:moveTo>
                    <a:pt x="3199" y="1"/>
                  </a:moveTo>
                  <a:cubicBezTo>
                    <a:pt x="2886" y="1"/>
                    <a:pt x="1363" y="71"/>
                    <a:pt x="1" y="563"/>
                  </a:cubicBezTo>
                  <a:cubicBezTo>
                    <a:pt x="49" y="603"/>
                    <a:pt x="96" y="646"/>
                    <a:pt x="143" y="688"/>
                  </a:cubicBezTo>
                  <a:cubicBezTo>
                    <a:pt x="245" y="778"/>
                    <a:pt x="343" y="875"/>
                    <a:pt x="433" y="966"/>
                  </a:cubicBezTo>
                  <a:cubicBezTo>
                    <a:pt x="523" y="1060"/>
                    <a:pt x="601" y="1154"/>
                    <a:pt x="667" y="1239"/>
                  </a:cubicBezTo>
                  <a:cubicBezTo>
                    <a:pt x="727" y="1325"/>
                    <a:pt x="780" y="1396"/>
                    <a:pt x="809" y="1452"/>
                  </a:cubicBezTo>
                  <a:cubicBezTo>
                    <a:pt x="1474" y="1341"/>
                    <a:pt x="2280" y="1267"/>
                    <a:pt x="3257" y="1267"/>
                  </a:cubicBezTo>
                  <a:cubicBezTo>
                    <a:pt x="4733" y="1267"/>
                    <a:pt x="5811" y="1423"/>
                    <a:pt x="6597" y="1627"/>
                  </a:cubicBezTo>
                  <a:cubicBezTo>
                    <a:pt x="6614" y="1603"/>
                    <a:pt x="6633" y="1580"/>
                    <a:pt x="6649" y="1554"/>
                  </a:cubicBezTo>
                  <a:cubicBezTo>
                    <a:pt x="6839" y="1294"/>
                    <a:pt x="7033" y="1039"/>
                    <a:pt x="7180" y="849"/>
                  </a:cubicBezTo>
                  <a:cubicBezTo>
                    <a:pt x="5694" y="95"/>
                    <a:pt x="3670" y="1"/>
                    <a:pt x="3312" y="1"/>
                  </a:cubicBezTo>
                  <a:cubicBezTo>
                    <a:pt x="3277" y="1"/>
                    <a:pt x="3258" y="2"/>
                    <a:pt x="3257" y="3"/>
                  </a:cubicBezTo>
                  <a:lnTo>
                    <a:pt x="3257" y="3"/>
                  </a:lnTo>
                  <a:cubicBezTo>
                    <a:pt x="3256" y="2"/>
                    <a:pt x="3236" y="1"/>
                    <a:pt x="31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37;p24">
              <a:extLst>
                <a:ext uri="{FF2B5EF4-FFF2-40B4-BE49-F238E27FC236}">
                  <a16:creationId xmlns:a16="http://schemas.microsoft.com/office/drawing/2014/main" id="{4D79080F-76AE-D802-F44B-ADA204684AF9}"/>
                </a:ext>
              </a:extLst>
            </p:cNvPr>
            <p:cNvSpPr/>
            <p:nvPr/>
          </p:nvSpPr>
          <p:spPr>
            <a:xfrm>
              <a:off x="2052898" y="3848803"/>
              <a:ext cx="16863" cy="477822"/>
            </a:xfrm>
            <a:custGeom>
              <a:avLst/>
              <a:gdLst/>
              <a:ahLst/>
              <a:cxnLst/>
              <a:rect l="l" t="t" r="r" b="b"/>
              <a:pathLst>
                <a:path w="340" h="9634" extrusionOk="0">
                  <a:moveTo>
                    <a:pt x="168" y="1"/>
                  </a:moveTo>
                  <a:cubicBezTo>
                    <a:pt x="168" y="1"/>
                    <a:pt x="112" y="604"/>
                    <a:pt x="73" y="1506"/>
                  </a:cubicBezTo>
                  <a:cubicBezTo>
                    <a:pt x="51" y="1959"/>
                    <a:pt x="32" y="2485"/>
                    <a:pt x="20" y="3049"/>
                  </a:cubicBezTo>
                  <a:cubicBezTo>
                    <a:pt x="15" y="3331"/>
                    <a:pt x="7" y="3624"/>
                    <a:pt x="5" y="3919"/>
                  </a:cubicBezTo>
                  <a:cubicBezTo>
                    <a:pt x="4" y="4216"/>
                    <a:pt x="1" y="4517"/>
                    <a:pt x="0" y="4817"/>
                  </a:cubicBezTo>
                  <a:cubicBezTo>
                    <a:pt x="1" y="5117"/>
                    <a:pt x="4" y="5419"/>
                    <a:pt x="5" y="5715"/>
                  </a:cubicBezTo>
                  <a:cubicBezTo>
                    <a:pt x="5" y="6010"/>
                    <a:pt x="15" y="6303"/>
                    <a:pt x="20" y="6585"/>
                  </a:cubicBezTo>
                  <a:cubicBezTo>
                    <a:pt x="32" y="7149"/>
                    <a:pt x="51" y="7676"/>
                    <a:pt x="73" y="8127"/>
                  </a:cubicBezTo>
                  <a:cubicBezTo>
                    <a:pt x="113" y="9030"/>
                    <a:pt x="169" y="9633"/>
                    <a:pt x="169" y="9633"/>
                  </a:cubicBezTo>
                  <a:cubicBezTo>
                    <a:pt x="169" y="9633"/>
                    <a:pt x="227" y="9030"/>
                    <a:pt x="267" y="8127"/>
                  </a:cubicBezTo>
                  <a:cubicBezTo>
                    <a:pt x="289" y="7676"/>
                    <a:pt x="308" y="7149"/>
                    <a:pt x="318" y="6585"/>
                  </a:cubicBezTo>
                  <a:cubicBezTo>
                    <a:pt x="324" y="6303"/>
                    <a:pt x="332" y="6010"/>
                    <a:pt x="334" y="5715"/>
                  </a:cubicBezTo>
                  <a:cubicBezTo>
                    <a:pt x="336" y="5418"/>
                    <a:pt x="337" y="5117"/>
                    <a:pt x="340" y="4817"/>
                  </a:cubicBezTo>
                  <a:cubicBezTo>
                    <a:pt x="334" y="4517"/>
                    <a:pt x="333" y="4216"/>
                    <a:pt x="330" y="3919"/>
                  </a:cubicBezTo>
                  <a:cubicBezTo>
                    <a:pt x="330" y="3621"/>
                    <a:pt x="321" y="3331"/>
                    <a:pt x="316" y="3049"/>
                  </a:cubicBezTo>
                  <a:cubicBezTo>
                    <a:pt x="304" y="2485"/>
                    <a:pt x="286" y="1959"/>
                    <a:pt x="263" y="1506"/>
                  </a:cubicBezTo>
                  <a:cubicBezTo>
                    <a:pt x="223" y="604"/>
                    <a:pt x="168" y="1"/>
                    <a:pt x="16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38;p24">
              <a:extLst>
                <a:ext uri="{FF2B5EF4-FFF2-40B4-BE49-F238E27FC236}">
                  <a16:creationId xmlns:a16="http://schemas.microsoft.com/office/drawing/2014/main" id="{8130F9FE-8395-3940-93DB-93B69E4BEDD7}"/>
                </a:ext>
              </a:extLst>
            </p:cNvPr>
            <p:cNvSpPr/>
            <p:nvPr/>
          </p:nvSpPr>
          <p:spPr>
            <a:xfrm>
              <a:off x="1170323" y="3614646"/>
              <a:ext cx="314895" cy="397921"/>
            </a:xfrm>
            <a:custGeom>
              <a:avLst/>
              <a:gdLst/>
              <a:ahLst/>
              <a:cxnLst/>
              <a:rect l="l" t="t" r="r" b="b"/>
              <a:pathLst>
                <a:path w="6349" h="8023" extrusionOk="0">
                  <a:moveTo>
                    <a:pt x="6349" y="0"/>
                  </a:moveTo>
                  <a:cubicBezTo>
                    <a:pt x="6349" y="0"/>
                    <a:pt x="5884" y="452"/>
                    <a:pt x="5244" y="1165"/>
                  </a:cubicBezTo>
                  <a:cubicBezTo>
                    <a:pt x="5082" y="1343"/>
                    <a:pt x="4908" y="1537"/>
                    <a:pt x="4729" y="1745"/>
                  </a:cubicBezTo>
                  <a:cubicBezTo>
                    <a:pt x="4551" y="1953"/>
                    <a:pt x="4357" y="2169"/>
                    <a:pt x="4168" y="2400"/>
                  </a:cubicBezTo>
                  <a:cubicBezTo>
                    <a:pt x="3976" y="2632"/>
                    <a:pt x="3773" y="2866"/>
                    <a:pt x="3577" y="3112"/>
                  </a:cubicBezTo>
                  <a:cubicBezTo>
                    <a:pt x="3378" y="3358"/>
                    <a:pt x="3178" y="3606"/>
                    <a:pt x="2977" y="3854"/>
                  </a:cubicBezTo>
                  <a:cubicBezTo>
                    <a:pt x="2781" y="4106"/>
                    <a:pt x="2585" y="4359"/>
                    <a:pt x="2391" y="4608"/>
                  </a:cubicBezTo>
                  <a:cubicBezTo>
                    <a:pt x="2197" y="4855"/>
                    <a:pt x="2015" y="5106"/>
                    <a:pt x="1834" y="5346"/>
                  </a:cubicBezTo>
                  <a:cubicBezTo>
                    <a:pt x="1477" y="5827"/>
                    <a:pt x="1150" y="6284"/>
                    <a:pt x="879" y="6680"/>
                  </a:cubicBezTo>
                  <a:cubicBezTo>
                    <a:pt x="331" y="7468"/>
                    <a:pt x="1" y="8023"/>
                    <a:pt x="1" y="8023"/>
                  </a:cubicBezTo>
                  <a:cubicBezTo>
                    <a:pt x="1" y="8023"/>
                    <a:pt x="464" y="7574"/>
                    <a:pt x="1107" y="6858"/>
                  </a:cubicBezTo>
                  <a:cubicBezTo>
                    <a:pt x="1430" y="6503"/>
                    <a:pt x="1799" y="6082"/>
                    <a:pt x="2184" y="5622"/>
                  </a:cubicBezTo>
                  <a:cubicBezTo>
                    <a:pt x="2376" y="5391"/>
                    <a:pt x="2579" y="5157"/>
                    <a:pt x="2775" y="4910"/>
                  </a:cubicBezTo>
                  <a:cubicBezTo>
                    <a:pt x="2974" y="4666"/>
                    <a:pt x="3174" y="4417"/>
                    <a:pt x="3376" y="4169"/>
                  </a:cubicBezTo>
                  <a:cubicBezTo>
                    <a:pt x="3572" y="3916"/>
                    <a:pt x="3768" y="3662"/>
                    <a:pt x="3961" y="3414"/>
                  </a:cubicBezTo>
                  <a:cubicBezTo>
                    <a:pt x="4156" y="3168"/>
                    <a:pt x="4337" y="2916"/>
                    <a:pt x="4517" y="2675"/>
                  </a:cubicBezTo>
                  <a:cubicBezTo>
                    <a:pt x="4698" y="2438"/>
                    <a:pt x="4866" y="2201"/>
                    <a:pt x="5025" y="1977"/>
                  </a:cubicBezTo>
                  <a:cubicBezTo>
                    <a:pt x="5188" y="1756"/>
                    <a:pt x="5336" y="1541"/>
                    <a:pt x="5472" y="1343"/>
                  </a:cubicBezTo>
                  <a:cubicBezTo>
                    <a:pt x="6018" y="554"/>
                    <a:pt x="6349" y="0"/>
                    <a:pt x="634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39;p24">
              <a:extLst>
                <a:ext uri="{FF2B5EF4-FFF2-40B4-BE49-F238E27FC236}">
                  <a16:creationId xmlns:a16="http://schemas.microsoft.com/office/drawing/2014/main" id="{74980C3F-2EF6-1D53-2182-EF917BE15EA9}"/>
                </a:ext>
              </a:extLst>
            </p:cNvPr>
            <p:cNvSpPr/>
            <p:nvPr/>
          </p:nvSpPr>
          <p:spPr>
            <a:xfrm>
              <a:off x="1175928" y="3685225"/>
              <a:ext cx="203350" cy="256965"/>
            </a:xfrm>
            <a:custGeom>
              <a:avLst/>
              <a:gdLst/>
              <a:ahLst/>
              <a:cxnLst/>
              <a:rect l="l" t="t" r="r" b="b"/>
              <a:pathLst>
                <a:path w="4100" h="5181" extrusionOk="0">
                  <a:moveTo>
                    <a:pt x="4099" y="1"/>
                  </a:moveTo>
                  <a:cubicBezTo>
                    <a:pt x="4099" y="1"/>
                    <a:pt x="3800" y="290"/>
                    <a:pt x="3383" y="752"/>
                  </a:cubicBezTo>
                  <a:cubicBezTo>
                    <a:pt x="3173" y="981"/>
                    <a:pt x="2935" y="1252"/>
                    <a:pt x="2686" y="1548"/>
                  </a:cubicBezTo>
                  <a:cubicBezTo>
                    <a:pt x="2562" y="1698"/>
                    <a:pt x="2431" y="1849"/>
                    <a:pt x="2305" y="2007"/>
                  </a:cubicBezTo>
                  <a:cubicBezTo>
                    <a:pt x="2178" y="2164"/>
                    <a:pt x="2049" y="2325"/>
                    <a:pt x="1917" y="2487"/>
                  </a:cubicBezTo>
                  <a:cubicBezTo>
                    <a:pt x="1792" y="2649"/>
                    <a:pt x="1665" y="2813"/>
                    <a:pt x="1540" y="2974"/>
                  </a:cubicBezTo>
                  <a:cubicBezTo>
                    <a:pt x="1413" y="3132"/>
                    <a:pt x="1298" y="3296"/>
                    <a:pt x="1181" y="3451"/>
                  </a:cubicBezTo>
                  <a:cubicBezTo>
                    <a:pt x="949" y="3761"/>
                    <a:pt x="739" y="4056"/>
                    <a:pt x="565" y="4311"/>
                  </a:cubicBezTo>
                  <a:cubicBezTo>
                    <a:pt x="212" y="4822"/>
                    <a:pt x="1" y="5180"/>
                    <a:pt x="1" y="5180"/>
                  </a:cubicBezTo>
                  <a:cubicBezTo>
                    <a:pt x="1" y="5180"/>
                    <a:pt x="302" y="4890"/>
                    <a:pt x="718" y="4431"/>
                  </a:cubicBezTo>
                  <a:cubicBezTo>
                    <a:pt x="927" y="4200"/>
                    <a:pt x="1165" y="3929"/>
                    <a:pt x="1413" y="3633"/>
                  </a:cubicBezTo>
                  <a:cubicBezTo>
                    <a:pt x="1538" y="3484"/>
                    <a:pt x="1669" y="3333"/>
                    <a:pt x="1795" y="3175"/>
                  </a:cubicBezTo>
                  <a:cubicBezTo>
                    <a:pt x="1922" y="3017"/>
                    <a:pt x="2051" y="2856"/>
                    <a:pt x="2182" y="2695"/>
                  </a:cubicBezTo>
                  <a:cubicBezTo>
                    <a:pt x="2306" y="2532"/>
                    <a:pt x="2434" y="2370"/>
                    <a:pt x="2559" y="2209"/>
                  </a:cubicBezTo>
                  <a:cubicBezTo>
                    <a:pt x="2685" y="2049"/>
                    <a:pt x="2801" y="1886"/>
                    <a:pt x="2917" y="1732"/>
                  </a:cubicBezTo>
                  <a:cubicBezTo>
                    <a:pt x="3150" y="1420"/>
                    <a:pt x="3359" y="1125"/>
                    <a:pt x="3534" y="870"/>
                  </a:cubicBezTo>
                  <a:cubicBezTo>
                    <a:pt x="3887" y="359"/>
                    <a:pt x="4099" y="1"/>
                    <a:pt x="40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40;p24">
              <a:extLst>
                <a:ext uri="{FF2B5EF4-FFF2-40B4-BE49-F238E27FC236}">
                  <a16:creationId xmlns:a16="http://schemas.microsoft.com/office/drawing/2014/main" id="{A69E0276-F141-8CDC-AD34-F2C1F7356529}"/>
                </a:ext>
              </a:extLst>
            </p:cNvPr>
            <p:cNvSpPr/>
            <p:nvPr/>
          </p:nvSpPr>
          <p:spPr>
            <a:xfrm>
              <a:off x="1724598" y="2108618"/>
              <a:ext cx="448709" cy="46919"/>
            </a:xfrm>
            <a:custGeom>
              <a:avLst/>
              <a:gdLst/>
              <a:ahLst/>
              <a:cxnLst/>
              <a:rect l="l" t="t" r="r" b="b"/>
              <a:pathLst>
                <a:path w="9047" h="946" extrusionOk="0">
                  <a:moveTo>
                    <a:pt x="5322" y="0"/>
                  </a:moveTo>
                  <a:cubicBezTo>
                    <a:pt x="5040" y="5"/>
                    <a:pt x="4752" y="9"/>
                    <a:pt x="4466" y="14"/>
                  </a:cubicBezTo>
                  <a:cubicBezTo>
                    <a:pt x="4180" y="17"/>
                    <a:pt x="3894" y="30"/>
                    <a:pt x="3611" y="45"/>
                  </a:cubicBezTo>
                  <a:cubicBezTo>
                    <a:pt x="3329" y="61"/>
                    <a:pt x="3050" y="74"/>
                    <a:pt x="2781" y="101"/>
                  </a:cubicBezTo>
                  <a:cubicBezTo>
                    <a:pt x="2513" y="125"/>
                    <a:pt x="2251" y="156"/>
                    <a:pt x="2001" y="199"/>
                  </a:cubicBezTo>
                  <a:cubicBezTo>
                    <a:pt x="1758" y="252"/>
                    <a:pt x="1530" y="305"/>
                    <a:pt x="1320" y="366"/>
                  </a:cubicBezTo>
                  <a:cubicBezTo>
                    <a:pt x="901" y="487"/>
                    <a:pt x="565" y="624"/>
                    <a:pt x="340" y="740"/>
                  </a:cubicBezTo>
                  <a:cubicBezTo>
                    <a:pt x="113" y="855"/>
                    <a:pt x="0" y="946"/>
                    <a:pt x="0" y="946"/>
                  </a:cubicBezTo>
                  <a:cubicBezTo>
                    <a:pt x="0" y="946"/>
                    <a:pt x="32" y="930"/>
                    <a:pt x="94" y="906"/>
                  </a:cubicBezTo>
                  <a:cubicBezTo>
                    <a:pt x="160" y="887"/>
                    <a:pt x="254" y="855"/>
                    <a:pt x="372" y="817"/>
                  </a:cubicBezTo>
                  <a:cubicBezTo>
                    <a:pt x="610" y="747"/>
                    <a:pt x="953" y="660"/>
                    <a:pt x="1372" y="586"/>
                  </a:cubicBezTo>
                  <a:cubicBezTo>
                    <a:pt x="1581" y="547"/>
                    <a:pt x="1806" y="512"/>
                    <a:pt x="2048" y="480"/>
                  </a:cubicBezTo>
                  <a:cubicBezTo>
                    <a:pt x="2284" y="450"/>
                    <a:pt x="2539" y="430"/>
                    <a:pt x="2805" y="414"/>
                  </a:cubicBezTo>
                  <a:cubicBezTo>
                    <a:pt x="3070" y="403"/>
                    <a:pt x="3345" y="386"/>
                    <a:pt x="3626" y="376"/>
                  </a:cubicBezTo>
                  <a:cubicBezTo>
                    <a:pt x="3906" y="366"/>
                    <a:pt x="4192" y="358"/>
                    <a:pt x="4476" y="347"/>
                  </a:cubicBezTo>
                  <a:cubicBezTo>
                    <a:pt x="5047" y="329"/>
                    <a:pt x="5617" y="311"/>
                    <a:pt x="6153" y="293"/>
                  </a:cubicBezTo>
                  <a:cubicBezTo>
                    <a:pt x="6688" y="273"/>
                    <a:pt x="7188" y="256"/>
                    <a:pt x="7617" y="233"/>
                  </a:cubicBezTo>
                  <a:cubicBezTo>
                    <a:pt x="8474" y="193"/>
                    <a:pt x="9047" y="146"/>
                    <a:pt x="9047" y="146"/>
                  </a:cubicBezTo>
                  <a:cubicBezTo>
                    <a:pt x="9047" y="146"/>
                    <a:pt x="8476" y="88"/>
                    <a:pt x="7617" y="49"/>
                  </a:cubicBezTo>
                  <a:cubicBezTo>
                    <a:pt x="7187" y="29"/>
                    <a:pt x="6686" y="14"/>
                    <a:pt x="6149" y="5"/>
                  </a:cubicBezTo>
                  <a:cubicBezTo>
                    <a:pt x="5880" y="3"/>
                    <a:pt x="5604" y="2"/>
                    <a:pt x="5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80900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>
            <a:spLocks noGrp="1"/>
          </p:cNvSpPr>
          <p:nvPr>
            <p:ph type="title"/>
          </p:nvPr>
        </p:nvSpPr>
        <p:spPr>
          <a:xfrm>
            <a:off x="488712" y="2256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Interview With the Elders</a:t>
            </a:r>
            <a:endParaRPr dirty="0"/>
          </a:p>
        </p:txBody>
      </p:sp>
      <p:grpSp>
        <p:nvGrpSpPr>
          <p:cNvPr id="200" name="Google Shape;200;p20"/>
          <p:cNvGrpSpPr/>
          <p:nvPr/>
        </p:nvGrpSpPr>
        <p:grpSpPr>
          <a:xfrm>
            <a:off x="3189074" y="2415257"/>
            <a:ext cx="5544791" cy="2613844"/>
            <a:chOff x="4425900" y="1988711"/>
            <a:chExt cx="4024200" cy="819339"/>
          </a:xfrm>
        </p:grpSpPr>
        <p:sp>
          <p:nvSpPr>
            <p:cNvPr id="201" name="Google Shape;201;p20"/>
            <p:cNvSpPr/>
            <p:nvPr/>
          </p:nvSpPr>
          <p:spPr>
            <a:xfrm rot="10800000">
              <a:off x="4425900" y="2014088"/>
              <a:ext cx="4024200" cy="777900"/>
            </a:xfrm>
            <a:prstGeom prst="homePlate">
              <a:avLst>
                <a:gd name="adj" fmla="val 26214"/>
              </a:avLst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grpSp>
          <p:nvGrpSpPr>
            <p:cNvPr id="202" name="Google Shape;202;p20"/>
            <p:cNvGrpSpPr/>
            <p:nvPr/>
          </p:nvGrpSpPr>
          <p:grpSpPr>
            <a:xfrm>
              <a:off x="4693160" y="1988711"/>
              <a:ext cx="3756940" cy="819339"/>
              <a:chOff x="4693160" y="1957049"/>
              <a:chExt cx="3756940" cy="819339"/>
            </a:xfrm>
          </p:grpSpPr>
          <p:sp>
            <p:nvSpPr>
              <p:cNvPr id="203" name="Google Shape;203;p20"/>
              <p:cNvSpPr txBox="1"/>
              <p:nvPr/>
            </p:nvSpPr>
            <p:spPr>
              <a:xfrm>
                <a:off x="4693160" y="2162805"/>
                <a:ext cx="1137111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Audiowide"/>
                    <a:ea typeface="Audiowide"/>
                    <a:cs typeface="Audiowide"/>
                    <a:sym typeface="Audiowide"/>
                  </a:rPr>
                  <a:t>Beliefs and Practices related to Religious Celebrations:</a:t>
                </a:r>
                <a:endParaRPr sz="20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endParaRPr>
              </a:p>
            </p:txBody>
          </p:sp>
          <p:sp>
            <p:nvSpPr>
              <p:cNvPr id="204" name="Google Shape;204;p20"/>
              <p:cNvSpPr txBox="1"/>
              <p:nvPr/>
            </p:nvSpPr>
            <p:spPr>
              <a:xfrm>
                <a:off x="5778941" y="1957049"/>
                <a:ext cx="2671159" cy="8193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 err="1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Pamamanhikan</a:t>
                </a:r>
                <a:r>
                  <a:rPr lang="en-US" sz="10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 (asking for the bride's family's blessing and permission to marry)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Simbang Gabi (nine-day novena mass during Christmas season)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Fiesta (religious celebration honoring the patron saint of the town or village)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"</a:t>
                </a:r>
                <a:r>
                  <a:rPr lang="en-US" sz="1000" dirty="0" err="1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Salubong</a:t>
                </a:r>
                <a:r>
                  <a:rPr lang="en-US" sz="10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" Pre-dawn procession on Easter Sunday where the statue of the resurrected Christ meets the statue of the sorrowful Virgin Mary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"</a:t>
                </a:r>
                <a:r>
                  <a:rPr lang="en-US" sz="1000" dirty="0" err="1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Panuluyan</a:t>
                </a:r>
                <a:r>
                  <a:rPr lang="en-US" sz="10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" Reenactment of Mary and Joseph's search for a place to stay before the birth of Jesus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"Sinulog Festival" Colorful and vibrant celebration held in honor of the Santo Niño or the Holy Child Jesus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Celebration of the "</a:t>
                </a:r>
                <a:r>
                  <a:rPr lang="en-US" sz="1000" dirty="0" err="1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Dinagyang</a:t>
                </a:r>
                <a:r>
                  <a:rPr lang="en-US" sz="10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 Festival" Celebration of the </a:t>
                </a:r>
                <a:r>
                  <a:rPr lang="en-US" sz="1000" dirty="0" err="1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Sto</a:t>
                </a:r>
                <a:r>
                  <a:rPr lang="en-US" sz="10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. Niño, showcasing cultural activities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Celebration of the "</a:t>
                </a:r>
                <a:r>
                  <a:rPr lang="en-US" sz="1000" dirty="0" err="1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Ati-Atihan</a:t>
                </a:r>
                <a:r>
                  <a:rPr lang="en-US" sz="10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 Festival" Honoring the </a:t>
                </a:r>
                <a:r>
                  <a:rPr lang="en-US" sz="1000" dirty="0" err="1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Sto</a:t>
                </a:r>
                <a:r>
                  <a:rPr lang="en-US" sz="10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. Niño, bringing people together to celebrate traditions</a:t>
                </a:r>
              </a:p>
            </p:txBody>
          </p:sp>
        </p:grpSp>
      </p:grpSp>
      <p:grpSp>
        <p:nvGrpSpPr>
          <p:cNvPr id="215" name="Google Shape;215;p20"/>
          <p:cNvGrpSpPr/>
          <p:nvPr/>
        </p:nvGrpSpPr>
        <p:grpSpPr>
          <a:xfrm>
            <a:off x="693900" y="1105915"/>
            <a:ext cx="5249700" cy="1341512"/>
            <a:chOff x="693900" y="1122617"/>
            <a:chExt cx="4024200" cy="885894"/>
          </a:xfrm>
        </p:grpSpPr>
        <p:sp>
          <p:nvSpPr>
            <p:cNvPr id="216" name="Google Shape;216;p20"/>
            <p:cNvSpPr/>
            <p:nvPr/>
          </p:nvSpPr>
          <p:spPr>
            <a:xfrm>
              <a:off x="693900" y="1155088"/>
              <a:ext cx="4024200" cy="777900"/>
            </a:xfrm>
            <a:prstGeom prst="homePlate">
              <a:avLst>
                <a:gd name="adj" fmla="val 26214"/>
              </a:avLst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grpSp>
          <p:nvGrpSpPr>
            <p:cNvPr id="217" name="Google Shape;217;p20"/>
            <p:cNvGrpSpPr/>
            <p:nvPr/>
          </p:nvGrpSpPr>
          <p:grpSpPr>
            <a:xfrm>
              <a:off x="720000" y="1122617"/>
              <a:ext cx="3869134" cy="885894"/>
              <a:chOff x="720000" y="1269092"/>
              <a:chExt cx="3869134" cy="885894"/>
            </a:xfrm>
          </p:grpSpPr>
          <p:sp>
            <p:nvSpPr>
              <p:cNvPr id="218" name="Google Shape;218;p20"/>
              <p:cNvSpPr txBox="1"/>
              <p:nvPr/>
            </p:nvSpPr>
            <p:spPr>
              <a:xfrm>
                <a:off x="720000" y="1269092"/>
                <a:ext cx="2482831" cy="658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Importance of showing respect to older people, saying "po" and "</a:t>
                </a:r>
                <a:r>
                  <a:rPr lang="en-US" sz="1200" dirty="0" err="1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opo</a:t>
                </a:r>
                <a:r>
                  <a:rPr lang="en-US" sz="12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" as a sign of respect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Showing respect and gratitude to ancestors and keeping their memory alive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Elderly are pillars of the family and community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Treating guests with utmost care</a:t>
                </a:r>
                <a:endParaRPr sz="1200"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endParaRPr>
              </a:p>
            </p:txBody>
          </p:sp>
          <p:sp>
            <p:nvSpPr>
              <p:cNvPr id="219" name="Google Shape;219;p20"/>
              <p:cNvSpPr txBox="1"/>
              <p:nvPr/>
            </p:nvSpPr>
            <p:spPr>
              <a:xfrm>
                <a:off x="3202832" y="1670186"/>
                <a:ext cx="1386302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chemeClr val="dk1"/>
                    </a:solidFill>
                    <a:latin typeface="Audiowide"/>
                    <a:ea typeface="Audiowide"/>
                    <a:cs typeface="Audiowide"/>
                    <a:sym typeface="Audiowide"/>
                  </a:rPr>
                  <a:t>Beliefs and Practices related to Respect and Gratitude</a:t>
                </a:r>
                <a:endParaRPr sz="18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endParaRPr>
              </a:p>
            </p:txBody>
          </p:sp>
        </p:grpSp>
      </p:grpSp>
      <p:grpSp>
        <p:nvGrpSpPr>
          <p:cNvPr id="224" name="Google Shape;224;p20"/>
          <p:cNvGrpSpPr/>
          <p:nvPr/>
        </p:nvGrpSpPr>
        <p:grpSpPr>
          <a:xfrm rot="13284608">
            <a:off x="765874" y="2855103"/>
            <a:ext cx="1912456" cy="1798491"/>
            <a:chOff x="890400" y="4399350"/>
            <a:chExt cx="486600" cy="483150"/>
          </a:xfrm>
        </p:grpSpPr>
        <p:sp>
          <p:nvSpPr>
            <p:cNvPr id="225" name="Google Shape;225;p20"/>
            <p:cNvSpPr/>
            <p:nvPr/>
          </p:nvSpPr>
          <p:spPr>
            <a:xfrm>
              <a:off x="1125300" y="4503075"/>
              <a:ext cx="153800" cy="141650"/>
            </a:xfrm>
            <a:custGeom>
              <a:avLst/>
              <a:gdLst/>
              <a:ahLst/>
              <a:cxnLst/>
              <a:rect l="l" t="t" r="r" b="b"/>
              <a:pathLst>
                <a:path w="6152" h="5666" extrusionOk="0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890400" y="4399350"/>
              <a:ext cx="486600" cy="483150"/>
            </a:xfrm>
            <a:custGeom>
              <a:avLst/>
              <a:gdLst/>
              <a:ahLst/>
              <a:cxnLst/>
              <a:rect l="l" t="t" r="r" b="b"/>
              <a:pathLst>
                <a:path w="19464" h="19326" extrusionOk="0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1106975" y="4639875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3"/>
                    <a:pt x="565" y="1133"/>
                  </a:cubicBezTo>
                  <a:cubicBezTo>
                    <a:pt x="879" y="1133"/>
                    <a:pt x="1132" y="879"/>
                    <a:pt x="1132" y="568"/>
                  </a:cubicBezTo>
                  <a:cubicBezTo>
                    <a:pt x="1132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" name="Google Shape;323;p24">
            <a:extLst>
              <a:ext uri="{FF2B5EF4-FFF2-40B4-BE49-F238E27FC236}">
                <a16:creationId xmlns:a16="http://schemas.microsoft.com/office/drawing/2014/main" id="{225478E2-97B3-4EA4-3599-63114853C157}"/>
              </a:ext>
            </a:extLst>
          </p:cNvPr>
          <p:cNvGrpSpPr/>
          <p:nvPr/>
        </p:nvGrpSpPr>
        <p:grpSpPr>
          <a:xfrm rot="5400000">
            <a:off x="6539663" y="754306"/>
            <a:ext cx="1177976" cy="1742692"/>
            <a:chOff x="789300" y="539500"/>
            <a:chExt cx="2582443" cy="3994335"/>
          </a:xfrm>
        </p:grpSpPr>
        <p:sp>
          <p:nvSpPr>
            <p:cNvPr id="3" name="Google Shape;324;p24">
              <a:extLst>
                <a:ext uri="{FF2B5EF4-FFF2-40B4-BE49-F238E27FC236}">
                  <a16:creationId xmlns:a16="http://schemas.microsoft.com/office/drawing/2014/main" id="{C3A82F71-0F1A-AE6F-579E-06BD69445C4B}"/>
                </a:ext>
              </a:extLst>
            </p:cNvPr>
            <p:cNvSpPr/>
            <p:nvPr/>
          </p:nvSpPr>
          <p:spPr>
            <a:xfrm>
              <a:off x="1193139" y="4250655"/>
              <a:ext cx="31544" cy="172004"/>
            </a:xfrm>
            <a:custGeom>
              <a:avLst/>
              <a:gdLst/>
              <a:ahLst/>
              <a:cxnLst/>
              <a:rect l="l" t="t" r="r" b="b"/>
              <a:pathLst>
                <a:path w="636" h="3468" extrusionOk="0">
                  <a:moveTo>
                    <a:pt x="614" y="1"/>
                  </a:moveTo>
                  <a:cubicBezTo>
                    <a:pt x="614" y="1"/>
                    <a:pt x="520" y="206"/>
                    <a:pt x="422" y="526"/>
                  </a:cubicBezTo>
                  <a:cubicBezTo>
                    <a:pt x="372" y="685"/>
                    <a:pt x="321" y="871"/>
                    <a:pt x="273" y="1071"/>
                  </a:cubicBezTo>
                  <a:cubicBezTo>
                    <a:pt x="226" y="1272"/>
                    <a:pt x="183" y="1487"/>
                    <a:pt x="144" y="1703"/>
                  </a:cubicBezTo>
                  <a:cubicBezTo>
                    <a:pt x="67" y="2137"/>
                    <a:pt x="26" y="2576"/>
                    <a:pt x="14" y="2909"/>
                  </a:cubicBezTo>
                  <a:cubicBezTo>
                    <a:pt x="0" y="3241"/>
                    <a:pt x="23" y="3468"/>
                    <a:pt x="23" y="3468"/>
                  </a:cubicBezTo>
                  <a:cubicBezTo>
                    <a:pt x="23" y="3468"/>
                    <a:pt x="118" y="3260"/>
                    <a:pt x="216" y="2943"/>
                  </a:cubicBezTo>
                  <a:cubicBezTo>
                    <a:pt x="314" y="2626"/>
                    <a:pt x="420" y="2198"/>
                    <a:pt x="493" y="1762"/>
                  </a:cubicBezTo>
                  <a:cubicBezTo>
                    <a:pt x="529" y="1546"/>
                    <a:pt x="560" y="1327"/>
                    <a:pt x="582" y="1123"/>
                  </a:cubicBezTo>
                  <a:cubicBezTo>
                    <a:pt x="602" y="916"/>
                    <a:pt x="617" y="726"/>
                    <a:pt x="622" y="559"/>
                  </a:cubicBezTo>
                  <a:cubicBezTo>
                    <a:pt x="635" y="226"/>
                    <a:pt x="614" y="1"/>
                    <a:pt x="61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5;p24">
              <a:extLst>
                <a:ext uri="{FF2B5EF4-FFF2-40B4-BE49-F238E27FC236}">
                  <a16:creationId xmlns:a16="http://schemas.microsoft.com/office/drawing/2014/main" id="{FF77AFF3-F7A1-9BC2-1ECA-7CB88CC8CC1C}"/>
                </a:ext>
              </a:extLst>
            </p:cNvPr>
            <p:cNvSpPr/>
            <p:nvPr/>
          </p:nvSpPr>
          <p:spPr>
            <a:xfrm>
              <a:off x="1341243" y="4249663"/>
              <a:ext cx="17706" cy="173938"/>
            </a:xfrm>
            <a:custGeom>
              <a:avLst/>
              <a:gdLst/>
              <a:ahLst/>
              <a:cxnLst/>
              <a:rect l="l" t="t" r="r" b="b"/>
              <a:pathLst>
                <a:path w="357" h="3507" extrusionOk="0">
                  <a:moveTo>
                    <a:pt x="179" y="0"/>
                  </a:moveTo>
                  <a:cubicBezTo>
                    <a:pt x="179" y="0"/>
                    <a:pt x="120" y="219"/>
                    <a:pt x="79" y="547"/>
                  </a:cubicBezTo>
                  <a:cubicBezTo>
                    <a:pt x="54" y="712"/>
                    <a:pt x="38" y="903"/>
                    <a:pt x="24" y="1110"/>
                  </a:cubicBezTo>
                  <a:cubicBezTo>
                    <a:pt x="10" y="1314"/>
                    <a:pt x="3" y="1534"/>
                    <a:pt x="3" y="1754"/>
                  </a:cubicBezTo>
                  <a:cubicBezTo>
                    <a:pt x="1" y="2192"/>
                    <a:pt x="33" y="2630"/>
                    <a:pt x="79" y="2959"/>
                  </a:cubicBezTo>
                  <a:cubicBezTo>
                    <a:pt x="119" y="3288"/>
                    <a:pt x="178" y="3507"/>
                    <a:pt x="178" y="3507"/>
                  </a:cubicBezTo>
                  <a:cubicBezTo>
                    <a:pt x="178" y="3507"/>
                    <a:pt x="236" y="3286"/>
                    <a:pt x="280" y="2959"/>
                  </a:cubicBezTo>
                  <a:cubicBezTo>
                    <a:pt x="326" y="2630"/>
                    <a:pt x="357" y="2192"/>
                    <a:pt x="355" y="1754"/>
                  </a:cubicBezTo>
                  <a:cubicBezTo>
                    <a:pt x="355" y="1534"/>
                    <a:pt x="349" y="1316"/>
                    <a:pt x="335" y="1110"/>
                  </a:cubicBezTo>
                  <a:cubicBezTo>
                    <a:pt x="320" y="904"/>
                    <a:pt x="303" y="712"/>
                    <a:pt x="280" y="547"/>
                  </a:cubicBezTo>
                  <a:cubicBezTo>
                    <a:pt x="236" y="218"/>
                    <a:pt x="179" y="0"/>
                    <a:pt x="17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6;p24">
              <a:extLst>
                <a:ext uri="{FF2B5EF4-FFF2-40B4-BE49-F238E27FC236}">
                  <a16:creationId xmlns:a16="http://schemas.microsoft.com/office/drawing/2014/main" id="{6C5E8D76-FA1F-13D3-2991-23E10AC78C69}"/>
                </a:ext>
              </a:extLst>
            </p:cNvPr>
            <p:cNvSpPr/>
            <p:nvPr/>
          </p:nvSpPr>
          <p:spPr>
            <a:xfrm>
              <a:off x="1271209" y="4249663"/>
              <a:ext cx="19988" cy="173938"/>
            </a:xfrm>
            <a:custGeom>
              <a:avLst/>
              <a:gdLst/>
              <a:ahLst/>
              <a:cxnLst/>
              <a:rect l="l" t="t" r="r" b="b"/>
              <a:pathLst>
                <a:path w="403" h="3507" extrusionOk="0">
                  <a:moveTo>
                    <a:pt x="316" y="0"/>
                  </a:moveTo>
                  <a:cubicBezTo>
                    <a:pt x="316" y="0"/>
                    <a:pt x="243" y="215"/>
                    <a:pt x="180" y="542"/>
                  </a:cubicBezTo>
                  <a:cubicBezTo>
                    <a:pt x="146" y="705"/>
                    <a:pt x="117" y="896"/>
                    <a:pt x="89" y="1100"/>
                  </a:cubicBezTo>
                  <a:cubicBezTo>
                    <a:pt x="63" y="1306"/>
                    <a:pt x="42" y="1525"/>
                    <a:pt x="28" y="1743"/>
                  </a:cubicBezTo>
                  <a:cubicBezTo>
                    <a:pt x="0" y="2181"/>
                    <a:pt x="5" y="2622"/>
                    <a:pt x="28" y="2953"/>
                  </a:cubicBezTo>
                  <a:cubicBezTo>
                    <a:pt x="52" y="3284"/>
                    <a:pt x="97" y="3507"/>
                    <a:pt x="97" y="3507"/>
                  </a:cubicBezTo>
                  <a:cubicBezTo>
                    <a:pt x="97" y="3507"/>
                    <a:pt x="169" y="3292"/>
                    <a:pt x="234" y="2964"/>
                  </a:cubicBezTo>
                  <a:cubicBezTo>
                    <a:pt x="298" y="2639"/>
                    <a:pt x="357" y="2203"/>
                    <a:pt x="383" y="1764"/>
                  </a:cubicBezTo>
                  <a:cubicBezTo>
                    <a:pt x="396" y="1545"/>
                    <a:pt x="403" y="1326"/>
                    <a:pt x="403" y="1119"/>
                  </a:cubicBezTo>
                  <a:cubicBezTo>
                    <a:pt x="402" y="914"/>
                    <a:pt x="396" y="720"/>
                    <a:pt x="383" y="554"/>
                  </a:cubicBezTo>
                  <a:cubicBezTo>
                    <a:pt x="361" y="223"/>
                    <a:pt x="316" y="0"/>
                    <a:pt x="3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7;p24">
              <a:extLst>
                <a:ext uri="{FF2B5EF4-FFF2-40B4-BE49-F238E27FC236}">
                  <a16:creationId xmlns:a16="http://schemas.microsoft.com/office/drawing/2014/main" id="{54074ED1-4E3A-E42F-E250-3A33482ABBF8}"/>
                </a:ext>
              </a:extLst>
            </p:cNvPr>
            <p:cNvSpPr/>
            <p:nvPr/>
          </p:nvSpPr>
          <p:spPr>
            <a:xfrm>
              <a:off x="1404880" y="4249514"/>
              <a:ext cx="19938" cy="174087"/>
            </a:xfrm>
            <a:custGeom>
              <a:avLst/>
              <a:gdLst/>
              <a:ahLst/>
              <a:cxnLst/>
              <a:rect l="l" t="t" r="r" b="b"/>
              <a:pathLst>
                <a:path w="402" h="3510" extrusionOk="0">
                  <a:moveTo>
                    <a:pt x="87" y="1"/>
                  </a:moveTo>
                  <a:cubicBezTo>
                    <a:pt x="87" y="1"/>
                    <a:pt x="43" y="225"/>
                    <a:pt x="20" y="555"/>
                  </a:cubicBezTo>
                  <a:cubicBezTo>
                    <a:pt x="7" y="722"/>
                    <a:pt x="3" y="914"/>
                    <a:pt x="0" y="1121"/>
                  </a:cubicBezTo>
                  <a:cubicBezTo>
                    <a:pt x="0" y="1328"/>
                    <a:pt x="7" y="1548"/>
                    <a:pt x="20" y="1765"/>
                  </a:cubicBezTo>
                  <a:cubicBezTo>
                    <a:pt x="46" y="2206"/>
                    <a:pt x="105" y="2642"/>
                    <a:pt x="171" y="2967"/>
                  </a:cubicBezTo>
                  <a:cubicBezTo>
                    <a:pt x="234" y="3293"/>
                    <a:pt x="306" y="3510"/>
                    <a:pt x="306" y="3510"/>
                  </a:cubicBezTo>
                  <a:cubicBezTo>
                    <a:pt x="306" y="3510"/>
                    <a:pt x="352" y="3287"/>
                    <a:pt x="374" y="2955"/>
                  </a:cubicBezTo>
                  <a:cubicBezTo>
                    <a:pt x="396" y="2625"/>
                    <a:pt x="402" y="2183"/>
                    <a:pt x="374" y="1745"/>
                  </a:cubicBezTo>
                  <a:cubicBezTo>
                    <a:pt x="360" y="1525"/>
                    <a:pt x="339" y="1307"/>
                    <a:pt x="313" y="1102"/>
                  </a:cubicBezTo>
                  <a:cubicBezTo>
                    <a:pt x="286" y="898"/>
                    <a:pt x="255" y="708"/>
                    <a:pt x="222" y="543"/>
                  </a:cubicBezTo>
                  <a:cubicBezTo>
                    <a:pt x="159" y="218"/>
                    <a:pt x="87" y="1"/>
                    <a:pt x="8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8;p24">
              <a:extLst>
                <a:ext uri="{FF2B5EF4-FFF2-40B4-BE49-F238E27FC236}">
                  <a16:creationId xmlns:a16="http://schemas.microsoft.com/office/drawing/2014/main" id="{53CD6D9E-B0C3-CD3A-E9A5-238661A79D74}"/>
                </a:ext>
              </a:extLst>
            </p:cNvPr>
            <p:cNvSpPr/>
            <p:nvPr/>
          </p:nvSpPr>
          <p:spPr>
            <a:xfrm>
              <a:off x="2664063" y="4250655"/>
              <a:ext cx="31544" cy="172004"/>
            </a:xfrm>
            <a:custGeom>
              <a:avLst/>
              <a:gdLst/>
              <a:ahLst/>
              <a:cxnLst/>
              <a:rect l="l" t="t" r="r" b="b"/>
              <a:pathLst>
                <a:path w="636" h="3468" extrusionOk="0">
                  <a:moveTo>
                    <a:pt x="614" y="1"/>
                  </a:moveTo>
                  <a:cubicBezTo>
                    <a:pt x="614" y="1"/>
                    <a:pt x="520" y="206"/>
                    <a:pt x="422" y="526"/>
                  </a:cubicBezTo>
                  <a:cubicBezTo>
                    <a:pt x="372" y="685"/>
                    <a:pt x="321" y="871"/>
                    <a:pt x="273" y="1071"/>
                  </a:cubicBezTo>
                  <a:cubicBezTo>
                    <a:pt x="226" y="1272"/>
                    <a:pt x="182" y="1487"/>
                    <a:pt x="144" y="1703"/>
                  </a:cubicBezTo>
                  <a:cubicBezTo>
                    <a:pt x="67" y="2137"/>
                    <a:pt x="26" y="2576"/>
                    <a:pt x="14" y="2909"/>
                  </a:cubicBezTo>
                  <a:cubicBezTo>
                    <a:pt x="0" y="3241"/>
                    <a:pt x="23" y="3468"/>
                    <a:pt x="23" y="3468"/>
                  </a:cubicBezTo>
                  <a:cubicBezTo>
                    <a:pt x="23" y="3468"/>
                    <a:pt x="118" y="3260"/>
                    <a:pt x="215" y="2943"/>
                  </a:cubicBezTo>
                  <a:cubicBezTo>
                    <a:pt x="315" y="2626"/>
                    <a:pt x="421" y="2198"/>
                    <a:pt x="493" y="1762"/>
                  </a:cubicBezTo>
                  <a:cubicBezTo>
                    <a:pt x="529" y="1546"/>
                    <a:pt x="560" y="1327"/>
                    <a:pt x="582" y="1123"/>
                  </a:cubicBezTo>
                  <a:cubicBezTo>
                    <a:pt x="602" y="916"/>
                    <a:pt x="617" y="726"/>
                    <a:pt x="622" y="559"/>
                  </a:cubicBezTo>
                  <a:cubicBezTo>
                    <a:pt x="635" y="226"/>
                    <a:pt x="614" y="1"/>
                    <a:pt x="61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9;p24">
              <a:extLst>
                <a:ext uri="{FF2B5EF4-FFF2-40B4-BE49-F238E27FC236}">
                  <a16:creationId xmlns:a16="http://schemas.microsoft.com/office/drawing/2014/main" id="{92B4A660-2202-79A6-4313-914C48DD41D7}"/>
                </a:ext>
              </a:extLst>
            </p:cNvPr>
            <p:cNvSpPr/>
            <p:nvPr/>
          </p:nvSpPr>
          <p:spPr>
            <a:xfrm>
              <a:off x="2812167" y="4249663"/>
              <a:ext cx="17706" cy="173938"/>
            </a:xfrm>
            <a:custGeom>
              <a:avLst/>
              <a:gdLst/>
              <a:ahLst/>
              <a:cxnLst/>
              <a:rect l="l" t="t" r="r" b="b"/>
              <a:pathLst>
                <a:path w="357" h="3507" extrusionOk="0">
                  <a:moveTo>
                    <a:pt x="179" y="0"/>
                  </a:moveTo>
                  <a:cubicBezTo>
                    <a:pt x="179" y="0"/>
                    <a:pt x="120" y="219"/>
                    <a:pt x="79" y="547"/>
                  </a:cubicBezTo>
                  <a:cubicBezTo>
                    <a:pt x="55" y="712"/>
                    <a:pt x="37" y="903"/>
                    <a:pt x="22" y="1110"/>
                  </a:cubicBezTo>
                  <a:cubicBezTo>
                    <a:pt x="9" y="1314"/>
                    <a:pt x="2" y="1534"/>
                    <a:pt x="2" y="1754"/>
                  </a:cubicBezTo>
                  <a:cubicBezTo>
                    <a:pt x="1" y="2192"/>
                    <a:pt x="33" y="2630"/>
                    <a:pt x="79" y="2959"/>
                  </a:cubicBezTo>
                  <a:cubicBezTo>
                    <a:pt x="116" y="3288"/>
                    <a:pt x="177" y="3507"/>
                    <a:pt x="177" y="3507"/>
                  </a:cubicBezTo>
                  <a:cubicBezTo>
                    <a:pt x="177" y="3507"/>
                    <a:pt x="236" y="3286"/>
                    <a:pt x="280" y="2959"/>
                  </a:cubicBezTo>
                  <a:cubicBezTo>
                    <a:pt x="325" y="2630"/>
                    <a:pt x="357" y="2192"/>
                    <a:pt x="355" y="1754"/>
                  </a:cubicBezTo>
                  <a:cubicBezTo>
                    <a:pt x="355" y="1534"/>
                    <a:pt x="349" y="1316"/>
                    <a:pt x="335" y="1110"/>
                  </a:cubicBezTo>
                  <a:cubicBezTo>
                    <a:pt x="320" y="904"/>
                    <a:pt x="303" y="712"/>
                    <a:pt x="280" y="547"/>
                  </a:cubicBezTo>
                  <a:cubicBezTo>
                    <a:pt x="236" y="218"/>
                    <a:pt x="179" y="0"/>
                    <a:pt x="17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0;p24">
              <a:extLst>
                <a:ext uri="{FF2B5EF4-FFF2-40B4-BE49-F238E27FC236}">
                  <a16:creationId xmlns:a16="http://schemas.microsoft.com/office/drawing/2014/main" id="{02E12D1B-2C57-CE54-A7CE-925DB826B2A4}"/>
                </a:ext>
              </a:extLst>
            </p:cNvPr>
            <p:cNvSpPr/>
            <p:nvPr/>
          </p:nvSpPr>
          <p:spPr>
            <a:xfrm>
              <a:off x="2742133" y="4249663"/>
              <a:ext cx="20037" cy="173938"/>
            </a:xfrm>
            <a:custGeom>
              <a:avLst/>
              <a:gdLst/>
              <a:ahLst/>
              <a:cxnLst/>
              <a:rect l="l" t="t" r="r" b="b"/>
              <a:pathLst>
                <a:path w="404" h="3507" extrusionOk="0">
                  <a:moveTo>
                    <a:pt x="316" y="0"/>
                  </a:moveTo>
                  <a:cubicBezTo>
                    <a:pt x="316" y="0"/>
                    <a:pt x="243" y="215"/>
                    <a:pt x="179" y="542"/>
                  </a:cubicBezTo>
                  <a:cubicBezTo>
                    <a:pt x="145" y="705"/>
                    <a:pt x="117" y="896"/>
                    <a:pt x="89" y="1100"/>
                  </a:cubicBezTo>
                  <a:cubicBezTo>
                    <a:pt x="63" y="1306"/>
                    <a:pt x="42" y="1525"/>
                    <a:pt x="28" y="1743"/>
                  </a:cubicBezTo>
                  <a:cubicBezTo>
                    <a:pt x="0" y="2181"/>
                    <a:pt x="4" y="2622"/>
                    <a:pt x="28" y="2953"/>
                  </a:cubicBezTo>
                  <a:cubicBezTo>
                    <a:pt x="51" y="3284"/>
                    <a:pt x="97" y="3507"/>
                    <a:pt x="97" y="3507"/>
                  </a:cubicBezTo>
                  <a:cubicBezTo>
                    <a:pt x="97" y="3507"/>
                    <a:pt x="169" y="3292"/>
                    <a:pt x="232" y="2964"/>
                  </a:cubicBezTo>
                  <a:cubicBezTo>
                    <a:pt x="298" y="2639"/>
                    <a:pt x="357" y="2203"/>
                    <a:pt x="383" y="1764"/>
                  </a:cubicBezTo>
                  <a:cubicBezTo>
                    <a:pt x="396" y="1545"/>
                    <a:pt x="403" y="1326"/>
                    <a:pt x="403" y="1119"/>
                  </a:cubicBezTo>
                  <a:cubicBezTo>
                    <a:pt x="400" y="914"/>
                    <a:pt x="396" y="720"/>
                    <a:pt x="383" y="554"/>
                  </a:cubicBezTo>
                  <a:cubicBezTo>
                    <a:pt x="360" y="223"/>
                    <a:pt x="316" y="0"/>
                    <a:pt x="3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1;p24">
              <a:extLst>
                <a:ext uri="{FF2B5EF4-FFF2-40B4-BE49-F238E27FC236}">
                  <a16:creationId xmlns:a16="http://schemas.microsoft.com/office/drawing/2014/main" id="{D5EA0FB0-4100-1D43-2071-300BD3BE2D0D}"/>
                </a:ext>
              </a:extLst>
            </p:cNvPr>
            <p:cNvSpPr/>
            <p:nvPr/>
          </p:nvSpPr>
          <p:spPr>
            <a:xfrm>
              <a:off x="2875803" y="4249514"/>
              <a:ext cx="19938" cy="174087"/>
            </a:xfrm>
            <a:custGeom>
              <a:avLst/>
              <a:gdLst/>
              <a:ahLst/>
              <a:cxnLst/>
              <a:rect l="l" t="t" r="r" b="b"/>
              <a:pathLst>
                <a:path w="402" h="3510" extrusionOk="0">
                  <a:moveTo>
                    <a:pt x="88" y="1"/>
                  </a:moveTo>
                  <a:cubicBezTo>
                    <a:pt x="88" y="1"/>
                    <a:pt x="42" y="225"/>
                    <a:pt x="20" y="555"/>
                  </a:cubicBezTo>
                  <a:cubicBezTo>
                    <a:pt x="7" y="722"/>
                    <a:pt x="2" y="914"/>
                    <a:pt x="0" y="1121"/>
                  </a:cubicBezTo>
                  <a:cubicBezTo>
                    <a:pt x="0" y="1328"/>
                    <a:pt x="7" y="1548"/>
                    <a:pt x="20" y="1765"/>
                  </a:cubicBezTo>
                  <a:cubicBezTo>
                    <a:pt x="46" y="2206"/>
                    <a:pt x="105" y="2642"/>
                    <a:pt x="170" y="2967"/>
                  </a:cubicBezTo>
                  <a:cubicBezTo>
                    <a:pt x="234" y="3293"/>
                    <a:pt x="307" y="3510"/>
                    <a:pt x="307" y="3510"/>
                  </a:cubicBezTo>
                  <a:cubicBezTo>
                    <a:pt x="307" y="3510"/>
                    <a:pt x="351" y="3287"/>
                    <a:pt x="374" y="2955"/>
                  </a:cubicBezTo>
                  <a:cubicBezTo>
                    <a:pt x="396" y="2625"/>
                    <a:pt x="402" y="2183"/>
                    <a:pt x="374" y="1745"/>
                  </a:cubicBezTo>
                  <a:cubicBezTo>
                    <a:pt x="359" y="1525"/>
                    <a:pt x="337" y="1307"/>
                    <a:pt x="313" y="1102"/>
                  </a:cubicBezTo>
                  <a:cubicBezTo>
                    <a:pt x="286" y="898"/>
                    <a:pt x="255" y="708"/>
                    <a:pt x="222" y="543"/>
                  </a:cubicBezTo>
                  <a:cubicBezTo>
                    <a:pt x="157" y="218"/>
                    <a:pt x="88" y="1"/>
                    <a:pt x="8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2;p24">
              <a:extLst>
                <a:ext uri="{FF2B5EF4-FFF2-40B4-BE49-F238E27FC236}">
                  <a16:creationId xmlns:a16="http://schemas.microsoft.com/office/drawing/2014/main" id="{25857F84-F3A5-B59B-E93F-514C3DC4DB9D}"/>
                </a:ext>
              </a:extLst>
            </p:cNvPr>
            <p:cNvSpPr/>
            <p:nvPr/>
          </p:nvSpPr>
          <p:spPr>
            <a:xfrm>
              <a:off x="789300" y="539500"/>
              <a:ext cx="2582443" cy="3994335"/>
            </a:xfrm>
            <a:custGeom>
              <a:avLst/>
              <a:gdLst/>
              <a:ahLst/>
              <a:cxnLst/>
              <a:rect l="l" t="t" r="r" b="b"/>
              <a:pathLst>
                <a:path w="52068" h="80535" extrusionOk="0">
                  <a:moveTo>
                    <a:pt x="29989" y="19184"/>
                  </a:moveTo>
                  <a:lnTo>
                    <a:pt x="30842" y="19242"/>
                  </a:lnTo>
                  <a:cubicBezTo>
                    <a:pt x="30848" y="19388"/>
                    <a:pt x="30849" y="19537"/>
                    <a:pt x="30849" y="19681"/>
                  </a:cubicBezTo>
                  <a:lnTo>
                    <a:pt x="30849" y="20559"/>
                  </a:lnTo>
                  <a:cubicBezTo>
                    <a:pt x="30572" y="20050"/>
                    <a:pt x="30285" y="19592"/>
                    <a:pt x="29989" y="19184"/>
                  </a:cubicBezTo>
                  <a:close/>
                  <a:moveTo>
                    <a:pt x="24321" y="1298"/>
                  </a:moveTo>
                  <a:cubicBezTo>
                    <a:pt x="24321" y="1298"/>
                    <a:pt x="24077" y="1741"/>
                    <a:pt x="23752" y="2427"/>
                  </a:cubicBezTo>
                  <a:cubicBezTo>
                    <a:pt x="23427" y="3111"/>
                    <a:pt x="23025" y="4038"/>
                    <a:pt x="22677" y="4982"/>
                  </a:cubicBezTo>
                  <a:cubicBezTo>
                    <a:pt x="22589" y="5217"/>
                    <a:pt x="22504" y="5453"/>
                    <a:pt x="22426" y="5687"/>
                  </a:cubicBezTo>
                  <a:cubicBezTo>
                    <a:pt x="22343" y="5918"/>
                    <a:pt x="22272" y="6150"/>
                    <a:pt x="22201" y="6373"/>
                  </a:cubicBezTo>
                  <a:cubicBezTo>
                    <a:pt x="22167" y="6475"/>
                    <a:pt x="22135" y="6577"/>
                    <a:pt x="22107" y="6678"/>
                  </a:cubicBezTo>
                  <a:cubicBezTo>
                    <a:pt x="23075" y="6589"/>
                    <a:pt x="24375" y="6514"/>
                    <a:pt x="26006" y="6514"/>
                  </a:cubicBezTo>
                  <a:cubicBezTo>
                    <a:pt x="26781" y="6514"/>
                    <a:pt x="27490" y="6533"/>
                    <a:pt x="28128" y="6562"/>
                  </a:cubicBezTo>
                  <a:cubicBezTo>
                    <a:pt x="29212" y="9824"/>
                    <a:pt x="30379" y="13968"/>
                    <a:pt x="30739" y="17581"/>
                  </a:cubicBezTo>
                  <a:lnTo>
                    <a:pt x="28640" y="17720"/>
                  </a:lnTo>
                  <a:cubicBezTo>
                    <a:pt x="27826" y="17062"/>
                    <a:pt x="26957" y="16729"/>
                    <a:pt x="26035" y="16729"/>
                  </a:cubicBezTo>
                  <a:cubicBezTo>
                    <a:pt x="24952" y="16729"/>
                    <a:pt x="23941" y="17188"/>
                    <a:pt x="23008" y="18095"/>
                  </a:cubicBezTo>
                  <a:lnTo>
                    <a:pt x="18310" y="18406"/>
                  </a:lnTo>
                  <a:lnTo>
                    <a:pt x="22467" y="18682"/>
                  </a:lnTo>
                  <a:cubicBezTo>
                    <a:pt x="21590" y="19735"/>
                    <a:pt x="20785" y="21212"/>
                    <a:pt x="20063" y="23108"/>
                  </a:cubicBezTo>
                  <a:cubicBezTo>
                    <a:pt x="18831" y="26335"/>
                    <a:pt x="17871" y="30774"/>
                    <a:pt x="17428" y="35286"/>
                  </a:cubicBezTo>
                  <a:cubicBezTo>
                    <a:pt x="17365" y="35935"/>
                    <a:pt x="17297" y="36590"/>
                    <a:pt x="17225" y="37251"/>
                  </a:cubicBezTo>
                  <a:cubicBezTo>
                    <a:pt x="17231" y="35401"/>
                    <a:pt x="17236" y="33526"/>
                    <a:pt x="17240" y="31651"/>
                  </a:cubicBezTo>
                  <a:cubicBezTo>
                    <a:pt x="17231" y="27580"/>
                    <a:pt x="17221" y="23507"/>
                    <a:pt x="17209" y="19686"/>
                  </a:cubicBezTo>
                  <a:cubicBezTo>
                    <a:pt x="17209" y="19451"/>
                    <a:pt x="17204" y="19203"/>
                    <a:pt x="17211" y="18981"/>
                  </a:cubicBezTo>
                  <a:cubicBezTo>
                    <a:pt x="17219" y="18754"/>
                    <a:pt x="17240" y="18525"/>
                    <a:pt x="17270" y="18298"/>
                  </a:cubicBezTo>
                  <a:cubicBezTo>
                    <a:pt x="17330" y="17842"/>
                    <a:pt x="17411" y="17390"/>
                    <a:pt x="17509" y="16944"/>
                  </a:cubicBezTo>
                  <a:cubicBezTo>
                    <a:pt x="17703" y="16055"/>
                    <a:pt x="17944" y="15192"/>
                    <a:pt x="18198" y="14358"/>
                  </a:cubicBezTo>
                  <a:cubicBezTo>
                    <a:pt x="18709" y="12691"/>
                    <a:pt x="19284" y="11140"/>
                    <a:pt x="19856" y="9729"/>
                  </a:cubicBezTo>
                  <a:cubicBezTo>
                    <a:pt x="20272" y="8711"/>
                    <a:pt x="20686" y="7765"/>
                    <a:pt x="21090" y="6902"/>
                  </a:cubicBezTo>
                  <a:cubicBezTo>
                    <a:pt x="21118" y="6839"/>
                    <a:pt x="21145" y="6777"/>
                    <a:pt x="21173" y="6714"/>
                  </a:cubicBezTo>
                  <a:cubicBezTo>
                    <a:pt x="21265" y="6513"/>
                    <a:pt x="21359" y="6299"/>
                    <a:pt x="21466" y="6083"/>
                  </a:cubicBezTo>
                  <a:cubicBezTo>
                    <a:pt x="21570" y="5865"/>
                    <a:pt x="21677" y="5641"/>
                    <a:pt x="21795" y="5418"/>
                  </a:cubicBezTo>
                  <a:cubicBezTo>
                    <a:pt x="21909" y="5192"/>
                    <a:pt x="22026" y="4966"/>
                    <a:pt x="22151" y="4741"/>
                  </a:cubicBezTo>
                  <a:cubicBezTo>
                    <a:pt x="22637" y="3842"/>
                    <a:pt x="23172" y="2974"/>
                    <a:pt x="23595" y="2339"/>
                  </a:cubicBezTo>
                  <a:cubicBezTo>
                    <a:pt x="24014" y="1702"/>
                    <a:pt x="24321" y="1298"/>
                    <a:pt x="24321" y="1298"/>
                  </a:cubicBezTo>
                  <a:close/>
                  <a:moveTo>
                    <a:pt x="32385" y="32860"/>
                  </a:moveTo>
                  <a:lnTo>
                    <a:pt x="32385" y="32860"/>
                  </a:lnTo>
                  <a:cubicBezTo>
                    <a:pt x="32499" y="32869"/>
                    <a:pt x="32605" y="32881"/>
                    <a:pt x="32699" y="32889"/>
                  </a:cubicBezTo>
                  <a:cubicBezTo>
                    <a:pt x="33036" y="32927"/>
                    <a:pt x="33235" y="32948"/>
                    <a:pt x="33251" y="32950"/>
                  </a:cubicBezTo>
                  <a:cubicBezTo>
                    <a:pt x="33357" y="33773"/>
                    <a:pt x="33446" y="34595"/>
                    <a:pt x="33519" y="35421"/>
                  </a:cubicBezTo>
                  <a:lnTo>
                    <a:pt x="33485" y="40838"/>
                  </a:lnTo>
                  <a:cubicBezTo>
                    <a:pt x="33347" y="40829"/>
                    <a:pt x="33169" y="40816"/>
                    <a:pt x="32998" y="40803"/>
                  </a:cubicBezTo>
                  <a:lnTo>
                    <a:pt x="32993" y="40647"/>
                  </a:lnTo>
                  <a:cubicBezTo>
                    <a:pt x="32957" y="39564"/>
                    <a:pt x="32929" y="38515"/>
                    <a:pt x="32877" y="37516"/>
                  </a:cubicBezTo>
                  <a:cubicBezTo>
                    <a:pt x="32820" y="36519"/>
                    <a:pt x="32737" y="35578"/>
                    <a:pt x="32639" y="34713"/>
                  </a:cubicBezTo>
                  <a:cubicBezTo>
                    <a:pt x="32560" y="34048"/>
                    <a:pt x="32476" y="33427"/>
                    <a:pt x="32385" y="32860"/>
                  </a:cubicBezTo>
                  <a:close/>
                  <a:moveTo>
                    <a:pt x="27465" y="1165"/>
                  </a:moveTo>
                  <a:lnTo>
                    <a:pt x="27465" y="1165"/>
                  </a:lnTo>
                  <a:cubicBezTo>
                    <a:pt x="27465" y="1165"/>
                    <a:pt x="27480" y="1171"/>
                    <a:pt x="27509" y="1183"/>
                  </a:cubicBezTo>
                  <a:cubicBezTo>
                    <a:pt x="27537" y="1196"/>
                    <a:pt x="27584" y="1208"/>
                    <a:pt x="27638" y="1238"/>
                  </a:cubicBezTo>
                  <a:cubicBezTo>
                    <a:pt x="27752" y="1289"/>
                    <a:pt x="27909" y="1389"/>
                    <a:pt x="28100" y="1540"/>
                  </a:cubicBezTo>
                  <a:cubicBezTo>
                    <a:pt x="28477" y="1845"/>
                    <a:pt x="28962" y="2372"/>
                    <a:pt x="29476" y="3116"/>
                  </a:cubicBezTo>
                  <a:cubicBezTo>
                    <a:pt x="29995" y="3856"/>
                    <a:pt x="30558" y="4800"/>
                    <a:pt x="31143" y="5911"/>
                  </a:cubicBezTo>
                  <a:cubicBezTo>
                    <a:pt x="31729" y="7024"/>
                    <a:pt x="32337" y="8307"/>
                    <a:pt x="32932" y="9733"/>
                  </a:cubicBezTo>
                  <a:cubicBezTo>
                    <a:pt x="33529" y="11160"/>
                    <a:pt x="34126" y="12727"/>
                    <a:pt x="34655" y="14425"/>
                  </a:cubicBezTo>
                  <a:cubicBezTo>
                    <a:pt x="34918" y="15275"/>
                    <a:pt x="35168" y="16152"/>
                    <a:pt x="35368" y="17072"/>
                  </a:cubicBezTo>
                  <a:cubicBezTo>
                    <a:pt x="35468" y="17532"/>
                    <a:pt x="35554" y="18001"/>
                    <a:pt x="35607" y="18487"/>
                  </a:cubicBezTo>
                  <a:cubicBezTo>
                    <a:pt x="35617" y="18609"/>
                    <a:pt x="35630" y="18730"/>
                    <a:pt x="35636" y="18860"/>
                  </a:cubicBezTo>
                  <a:cubicBezTo>
                    <a:pt x="35644" y="18992"/>
                    <a:pt x="35644" y="19097"/>
                    <a:pt x="35647" y="19227"/>
                  </a:cubicBezTo>
                  <a:cubicBezTo>
                    <a:pt x="35648" y="19466"/>
                    <a:pt x="35651" y="19706"/>
                    <a:pt x="35654" y="19948"/>
                  </a:cubicBezTo>
                  <a:cubicBezTo>
                    <a:pt x="35670" y="21875"/>
                    <a:pt x="35687" y="23867"/>
                    <a:pt x="35703" y="25890"/>
                  </a:cubicBezTo>
                  <a:cubicBezTo>
                    <a:pt x="35720" y="27913"/>
                    <a:pt x="35730" y="29969"/>
                    <a:pt x="35741" y="32023"/>
                  </a:cubicBezTo>
                  <a:cubicBezTo>
                    <a:pt x="35744" y="34081"/>
                    <a:pt x="35748" y="36136"/>
                    <a:pt x="35750" y="38159"/>
                  </a:cubicBezTo>
                  <a:cubicBezTo>
                    <a:pt x="35749" y="40184"/>
                    <a:pt x="35745" y="42174"/>
                    <a:pt x="35744" y="44101"/>
                  </a:cubicBezTo>
                  <a:cubicBezTo>
                    <a:pt x="35742" y="44313"/>
                    <a:pt x="35742" y="44521"/>
                    <a:pt x="35741" y="44732"/>
                  </a:cubicBezTo>
                  <a:cubicBezTo>
                    <a:pt x="35528" y="43074"/>
                    <a:pt x="35313" y="41368"/>
                    <a:pt x="35113" y="39667"/>
                  </a:cubicBezTo>
                  <a:cubicBezTo>
                    <a:pt x="35107" y="39166"/>
                    <a:pt x="35105" y="38664"/>
                    <a:pt x="35099" y="38160"/>
                  </a:cubicBezTo>
                  <a:cubicBezTo>
                    <a:pt x="35087" y="36136"/>
                    <a:pt x="35076" y="34082"/>
                    <a:pt x="35066" y="32026"/>
                  </a:cubicBezTo>
                  <a:cubicBezTo>
                    <a:pt x="35063" y="29969"/>
                    <a:pt x="35059" y="27913"/>
                    <a:pt x="35053" y="25890"/>
                  </a:cubicBezTo>
                  <a:cubicBezTo>
                    <a:pt x="35056" y="23865"/>
                    <a:pt x="35059" y="21875"/>
                    <a:pt x="35060" y="19948"/>
                  </a:cubicBezTo>
                  <a:cubicBezTo>
                    <a:pt x="35060" y="19706"/>
                    <a:pt x="35063" y="19467"/>
                    <a:pt x="35063" y="19228"/>
                  </a:cubicBezTo>
                  <a:cubicBezTo>
                    <a:pt x="35063" y="19121"/>
                    <a:pt x="35063" y="18987"/>
                    <a:pt x="35056" y="18882"/>
                  </a:cubicBezTo>
                  <a:cubicBezTo>
                    <a:pt x="35052" y="18774"/>
                    <a:pt x="35043" y="18659"/>
                    <a:pt x="35032" y="18545"/>
                  </a:cubicBezTo>
                  <a:cubicBezTo>
                    <a:pt x="34986" y="18088"/>
                    <a:pt x="34911" y="17633"/>
                    <a:pt x="34824" y="17184"/>
                  </a:cubicBezTo>
                  <a:cubicBezTo>
                    <a:pt x="34647" y="16287"/>
                    <a:pt x="34416" y="15414"/>
                    <a:pt x="34173" y="14571"/>
                  </a:cubicBezTo>
                  <a:cubicBezTo>
                    <a:pt x="33677" y="12886"/>
                    <a:pt x="33126" y="11313"/>
                    <a:pt x="32573" y="9879"/>
                  </a:cubicBezTo>
                  <a:cubicBezTo>
                    <a:pt x="32015" y="8448"/>
                    <a:pt x="31457" y="7152"/>
                    <a:pt x="30917" y="6025"/>
                  </a:cubicBezTo>
                  <a:cubicBezTo>
                    <a:pt x="30378" y="4898"/>
                    <a:pt x="29854" y="3942"/>
                    <a:pt x="29366" y="3190"/>
                  </a:cubicBezTo>
                  <a:cubicBezTo>
                    <a:pt x="28882" y="2438"/>
                    <a:pt x="28436" y="1888"/>
                    <a:pt x="28076" y="1568"/>
                  </a:cubicBezTo>
                  <a:cubicBezTo>
                    <a:pt x="27896" y="1410"/>
                    <a:pt x="27746" y="1303"/>
                    <a:pt x="27634" y="1248"/>
                  </a:cubicBezTo>
                  <a:cubicBezTo>
                    <a:pt x="27580" y="1215"/>
                    <a:pt x="27536" y="1201"/>
                    <a:pt x="27509" y="1185"/>
                  </a:cubicBezTo>
                  <a:cubicBezTo>
                    <a:pt x="27480" y="1172"/>
                    <a:pt x="27465" y="1165"/>
                    <a:pt x="27465" y="1165"/>
                  </a:cubicBezTo>
                  <a:close/>
                  <a:moveTo>
                    <a:pt x="20890" y="6817"/>
                  </a:moveTo>
                  <a:lnTo>
                    <a:pt x="20890" y="6817"/>
                  </a:lnTo>
                  <a:cubicBezTo>
                    <a:pt x="20460" y="7671"/>
                    <a:pt x="20024" y="8609"/>
                    <a:pt x="19594" y="9621"/>
                  </a:cubicBezTo>
                  <a:cubicBezTo>
                    <a:pt x="18995" y="11029"/>
                    <a:pt x="18392" y="12577"/>
                    <a:pt x="17849" y="14249"/>
                  </a:cubicBezTo>
                  <a:cubicBezTo>
                    <a:pt x="17579" y="15085"/>
                    <a:pt x="17319" y="15953"/>
                    <a:pt x="17109" y="16854"/>
                  </a:cubicBezTo>
                  <a:cubicBezTo>
                    <a:pt x="17002" y="17305"/>
                    <a:pt x="16907" y="17766"/>
                    <a:pt x="16843" y="18241"/>
                  </a:cubicBezTo>
                  <a:cubicBezTo>
                    <a:pt x="16813" y="18478"/>
                    <a:pt x="16788" y="18719"/>
                    <a:pt x="16778" y="18964"/>
                  </a:cubicBezTo>
                  <a:cubicBezTo>
                    <a:pt x="16769" y="19216"/>
                    <a:pt x="16774" y="19443"/>
                    <a:pt x="16773" y="19685"/>
                  </a:cubicBezTo>
                  <a:cubicBezTo>
                    <a:pt x="16762" y="23503"/>
                    <a:pt x="16751" y="27577"/>
                    <a:pt x="16739" y="31651"/>
                  </a:cubicBezTo>
                  <a:cubicBezTo>
                    <a:pt x="16747" y="34897"/>
                    <a:pt x="16758" y="38140"/>
                    <a:pt x="16766" y="41258"/>
                  </a:cubicBezTo>
                  <a:cubicBezTo>
                    <a:pt x="16620" y="42457"/>
                    <a:pt x="16468" y="43650"/>
                    <a:pt x="16318" y="44820"/>
                  </a:cubicBezTo>
                  <a:lnTo>
                    <a:pt x="16318" y="19137"/>
                  </a:lnTo>
                  <a:cubicBezTo>
                    <a:pt x="16318" y="16820"/>
                    <a:pt x="18191" y="11253"/>
                    <a:pt x="20290" y="6911"/>
                  </a:cubicBezTo>
                  <a:cubicBezTo>
                    <a:pt x="20435" y="6887"/>
                    <a:pt x="20635" y="6854"/>
                    <a:pt x="20890" y="6817"/>
                  </a:cubicBezTo>
                  <a:close/>
                  <a:moveTo>
                    <a:pt x="31413" y="41265"/>
                  </a:moveTo>
                  <a:lnTo>
                    <a:pt x="31413" y="41265"/>
                  </a:lnTo>
                  <a:cubicBezTo>
                    <a:pt x="31716" y="41292"/>
                    <a:pt x="31990" y="41316"/>
                    <a:pt x="32224" y="41340"/>
                  </a:cubicBezTo>
                  <a:cubicBezTo>
                    <a:pt x="32164" y="43306"/>
                    <a:pt x="32096" y="45371"/>
                    <a:pt x="32031" y="47440"/>
                  </a:cubicBezTo>
                  <a:cubicBezTo>
                    <a:pt x="32013" y="48014"/>
                    <a:pt x="31994" y="48588"/>
                    <a:pt x="31976" y="49161"/>
                  </a:cubicBezTo>
                  <a:cubicBezTo>
                    <a:pt x="31847" y="49156"/>
                    <a:pt x="31712" y="49150"/>
                    <a:pt x="31573" y="49144"/>
                  </a:cubicBezTo>
                  <a:lnTo>
                    <a:pt x="31413" y="41265"/>
                  </a:lnTo>
                  <a:close/>
                  <a:moveTo>
                    <a:pt x="33018" y="41422"/>
                  </a:moveTo>
                  <a:lnTo>
                    <a:pt x="33018" y="41422"/>
                  </a:lnTo>
                  <a:cubicBezTo>
                    <a:pt x="33191" y="41438"/>
                    <a:pt x="33360" y="41454"/>
                    <a:pt x="33481" y="41464"/>
                  </a:cubicBezTo>
                  <a:lnTo>
                    <a:pt x="33472" y="43040"/>
                  </a:lnTo>
                  <a:lnTo>
                    <a:pt x="33447" y="46855"/>
                  </a:lnTo>
                  <a:lnTo>
                    <a:pt x="33437" y="49239"/>
                  </a:lnTo>
                  <a:cubicBezTo>
                    <a:pt x="33384" y="49236"/>
                    <a:pt x="33329" y="49232"/>
                    <a:pt x="33266" y="49227"/>
                  </a:cubicBezTo>
                  <a:cubicBezTo>
                    <a:pt x="33249" y="48633"/>
                    <a:pt x="33228" y="48036"/>
                    <a:pt x="33210" y="47440"/>
                  </a:cubicBezTo>
                  <a:cubicBezTo>
                    <a:pt x="33144" y="45400"/>
                    <a:pt x="33081" y="43363"/>
                    <a:pt x="33018" y="41422"/>
                  </a:cubicBezTo>
                  <a:close/>
                  <a:moveTo>
                    <a:pt x="11887" y="14888"/>
                  </a:moveTo>
                  <a:lnTo>
                    <a:pt x="11887" y="14888"/>
                  </a:lnTo>
                  <a:cubicBezTo>
                    <a:pt x="11888" y="14888"/>
                    <a:pt x="11900" y="14899"/>
                    <a:pt x="11925" y="14919"/>
                  </a:cubicBezTo>
                  <a:cubicBezTo>
                    <a:pt x="11947" y="14940"/>
                    <a:pt x="11990" y="14965"/>
                    <a:pt x="12027" y="15014"/>
                  </a:cubicBezTo>
                  <a:cubicBezTo>
                    <a:pt x="12110" y="15107"/>
                    <a:pt x="12221" y="15256"/>
                    <a:pt x="12337" y="15466"/>
                  </a:cubicBezTo>
                  <a:cubicBezTo>
                    <a:pt x="12574" y="15886"/>
                    <a:pt x="12860" y="16533"/>
                    <a:pt x="13156" y="17379"/>
                  </a:cubicBezTo>
                  <a:cubicBezTo>
                    <a:pt x="13456" y="18225"/>
                    <a:pt x="13778" y="19269"/>
                    <a:pt x="14101" y="20474"/>
                  </a:cubicBezTo>
                  <a:cubicBezTo>
                    <a:pt x="14420" y="21683"/>
                    <a:pt x="14752" y="23057"/>
                    <a:pt x="15019" y="24574"/>
                  </a:cubicBezTo>
                  <a:cubicBezTo>
                    <a:pt x="15151" y="25334"/>
                    <a:pt x="15274" y="26127"/>
                    <a:pt x="15329" y="26967"/>
                  </a:cubicBezTo>
                  <a:cubicBezTo>
                    <a:pt x="15356" y="27388"/>
                    <a:pt x="15349" y="27811"/>
                    <a:pt x="15355" y="28236"/>
                  </a:cubicBezTo>
                  <a:cubicBezTo>
                    <a:pt x="15357" y="28665"/>
                    <a:pt x="15361" y="29098"/>
                    <a:pt x="15366" y="29538"/>
                  </a:cubicBezTo>
                  <a:cubicBezTo>
                    <a:pt x="15382" y="31297"/>
                    <a:pt x="15399" y="33151"/>
                    <a:pt x="15402" y="35072"/>
                  </a:cubicBezTo>
                  <a:cubicBezTo>
                    <a:pt x="15411" y="38911"/>
                    <a:pt x="15423" y="43005"/>
                    <a:pt x="15435" y="47101"/>
                  </a:cubicBezTo>
                  <a:cubicBezTo>
                    <a:pt x="15430" y="48640"/>
                    <a:pt x="15426" y="50179"/>
                    <a:pt x="15422" y="51703"/>
                  </a:cubicBezTo>
                  <a:cubicBezTo>
                    <a:pt x="15392" y="51930"/>
                    <a:pt x="15364" y="52153"/>
                    <a:pt x="15336" y="52375"/>
                  </a:cubicBezTo>
                  <a:cubicBezTo>
                    <a:pt x="15292" y="52726"/>
                    <a:pt x="15155" y="53102"/>
                    <a:pt x="14947" y="53496"/>
                  </a:cubicBezTo>
                  <a:cubicBezTo>
                    <a:pt x="14940" y="51390"/>
                    <a:pt x="14934" y="49246"/>
                    <a:pt x="14928" y="47101"/>
                  </a:cubicBezTo>
                  <a:cubicBezTo>
                    <a:pt x="14940" y="43007"/>
                    <a:pt x="14949" y="38911"/>
                    <a:pt x="14961" y="35072"/>
                  </a:cubicBezTo>
                  <a:cubicBezTo>
                    <a:pt x="14963" y="33154"/>
                    <a:pt x="14981" y="31297"/>
                    <a:pt x="14996" y="29538"/>
                  </a:cubicBezTo>
                  <a:cubicBezTo>
                    <a:pt x="15000" y="29098"/>
                    <a:pt x="15003" y="28665"/>
                    <a:pt x="15008" y="28236"/>
                  </a:cubicBezTo>
                  <a:cubicBezTo>
                    <a:pt x="15010" y="27809"/>
                    <a:pt x="15023" y="27389"/>
                    <a:pt x="15006" y="26981"/>
                  </a:cubicBezTo>
                  <a:cubicBezTo>
                    <a:pt x="14965" y="26168"/>
                    <a:pt x="14855" y="25375"/>
                    <a:pt x="14738" y="24621"/>
                  </a:cubicBezTo>
                  <a:cubicBezTo>
                    <a:pt x="14493" y="23111"/>
                    <a:pt x="14204" y="21734"/>
                    <a:pt x="13917" y="20521"/>
                  </a:cubicBezTo>
                  <a:cubicBezTo>
                    <a:pt x="13628" y="19310"/>
                    <a:pt x="13336" y="18263"/>
                    <a:pt x="13062" y="17411"/>
                  </a:cubicBezTo>
                  <a:cubicBezTo>
                    <a:pt x="12787" y="16560"/>
                    <a:pt x="12536" y="15905"/>
                    <a:pt x="12315" y="15479"/>
                  </a:cubicBezTo>
                  <a:cubicBezTo>
                    <a:pt x="12204" y="15267"/>
                    <a:pt x="12102" y="15114"/>
                    <a:pt x="12022" y="15020"/>
                  </a:cubicBezTo>
                  <a:cubicBezTo>
                    <a:pt x="11987" y="14967"/>
                    <a:pt x="11945" y="14944"/>
                    <a:pt x="11922" y="14920"/>
                  </a:cubicBezTo>
                  <a:cubicBezTo>
                    <a:pt x="11900" y="14899"/>
                    <a:pt x="11888" y="14888"/>
                    <a:pt x="11887" y="14888"/>
                  </a:cubicBezTo>
                  <a:close/>
                  <a:moveTo>
                    <a:pt x="38353" y="20320"/>
                  </a:moveTo>
                  <a:lnTo>
                    <a:pt x="38353" y="20320"/>
                  </a:lnTo>
                  <a:cubicBezTo>
                    <a:pt x="38339" y="20387"/>
                    <a:pt x="38325" y="20453"/>
                    <a:pt x="38311" y="20521"/>
                  </a:cubicBezTo>
                  <a:cubicBezTo>
                    <a:pt x="38059" y="21734"/>
                    <a:pt x="37808" y="23109"/>
                    <a:pt x="37609" y="24623"/>
                  </a:cubicBezTo>
                  <a:cubicBezTo>
                    <a:pt x="37510" y="25380"/>
                    <a:pt x="37420" y="26170"/>
                    <a:pt x="37377" y="27000"/>
                  </a:cubicBezTo>
                  <a:cubicBezTo>
                    <a:pt x="37355" y="27418"/>
                    <a:pt x="37362" y="27833"/>
                    <a:pt x="37355" y="28256"/>
                  </a:cubicBezTo>
                  <a:cubicBezTo>
                    <a:pt x="37352" y="28679"/>
                    <a:pt x="37347" y="29109"/>
                    <a:pt x="37343" y="29544"/>
                  </a:cubicBezTo>
                  <a:cubicBezTo>
                    <a:pt x="37328" y="31286"/>
                    <a:pt x="37314" y="33123"/>
                    <a:pt x="37299" y="35025"/>
                  </a:cubicBezTo>
                  <a:cubicBezTo>
                    <a:pt x="37288" y="36925"/>
                    <a:pt x="37280" y="38889"/>
                    <a:pt x="37271" y="40885"/>
                  </a:cubicBezTo>
                  <a:cubicBezTo>
                    <a:pt x="37267" y="42880"/>
                    <a:pt x="37261" y="44907"/>
                    <a:pt x="37258" y="46935"/>
                  </a:cubicBezTo>
                  <a:cubicBezTo>
                    <a:pt x="37261" y="48962"/>
                    <a:pt x="37265" y="50989"/>
                    <a:pt x="37268" y="52984"/>
                  </a:cubicBezTo>
                  <a:cubicBezTo>
                    <a:pt x="37271" y="53241"/>
                    <a:pt x="37271" y="53495"/>
                    <a:pt x="37272" y="53750"/>
                  </a:cubicBezTo>
                  <a:cubicBezTo>
                    <a:pt x="37127" y="53508"/>
                    <a:pt x="37010" y="53274"/>
                    <a:pt x="36919" y="53046"/>
                  </a:cubicBezTo>
                  <a:lnTo>
                    <a:pt x="36919" y="27435"/>
                  </a:lnTo>
                  <a:cubicBezTo>
                    <a:pt x="36917" y="25923"/>
                    <a:pt x="37444" y="23042"/>
                    <a:pt x="38113" y="20414"/>
                  </a:cubicBezTo>
                  <a:cubicBezTo>
                    <a:pt x="38113" y="20414"/>
                    <a:pt x="38193" y="20376"/>
                    <a:pt x="38353" y="20320"/>
                  </a:cubicBezTo>
                  <a:close/>
                  <a:moveTo>
                    <a:pt x="18635" y="31474"/>
                  </a:moveTo>
                  <a:cubicBezTo>
                    <a:pt x="18635" y="31474"/>
                    <a:pt x="18607" y="31806"/>
                    <a:pt x="18558" y="32380"/>
                  </a:cubicBezTo>
                  <a:cubicBezTo>
                    <a:pt x="18500" y="32957"/>
                    <a:pt x="18427" y="33782"/>
                    <a:pt x="18325" y="34769"/>
                  </a:cubicBezTo>
                  <a:cubicBezTo>
                    <a:pt x="18225" y="35758"/>
                    <a:pt x="18101" y="36910"/>
                    <a:pt x="17960" y="38141"/>
                  </a:cubicBezTo>
                  <a:cubicBezTo>
                    <a:pt x="17887" y="38758"/>
                    <a:pt x="17814" y="39396"/>
                    <a:pt x="17738" y="40042"/>
                  </a:cubicBezTo>
                  <a:cubicBezTo>
                    <a:pt x="17655" y="40689"/>
                    <a:pt x="17591" y="41344"/>
                    <a:pt x="17518" y="42005"/>
                  </a:cubicBezTo>
                  <a:cubicBezTo>
                    <a:pt x="17444" y="42663"/>
                    <a:pt x="17369" y="43321"/>
                    <a:pt x="17295" y="43967"/>
                  </a:cubicBezTo>
                  <a:cubicBezTo>
                    <a:pt x="17219" y="44617"/>
                    <a:pt x="17143" y="45253"/>
                    <a:pt x="17070" y="45868"/>
                  </a:cubicBezTo>
                  <a:cubicBezTo>
                    <a:pt x="16922" y="47101"/>
                    <a:pt x="16776" y="48251"/>
                    <a:pt x="16645" y="49234"/>
                  </a:cubicBezTo>
                  <a:cubicBezTo>
                    <a:pt x="16518" y="50219"/>
                    <a:pt x="16396" y="51037"/>
                    <a:pt x="16318" y="51612"/>
                  </a:cubicBezTo>
                  <a:cubicBezTo>
                    <a:pt x="16234" y="52185"/>
                    <a:pt x="16185" y="52513"/>
                    <a:pt x="16185" y="52513"/>
                  </a:cubicBezTo>
                  <a:cubicBezTo>
                    <a:pt x="16131" y="52935"/>
                    <a:pt x="15970" y="53371"/>
                    <a:pt x="15720" y="53821"/>
                  </a:cubicBezTo>
                  <a:cubicBezTo>
                    <a:pt x="15960" y="53358"/>
                    <a:pt x="16118" y="52908"/>
                    <a:pt x="16171" y="52478"/>
                  </a:cubicBezTo>
                  <a:cubicBezTo>
                    <a:pt x="16185" y="52373"/>
                    <a:pt x="16198" y="52266"/>
                    <a:pt x="16212" y="52160"/>
                  </a:cubicBezTo>
                  <a:cubicBezTo>
                    <a:pt x="16222" y="52016"/>
                    <a:pt x="16237" y="51829"/>
                    <a:pt x="16255" y="51605"/>
                  </a:cubicBezTo>
                  <a:cubicBezTo>
                    <a:pt x="16303" y="51028"/>
                    <a:pt x="16363" y="50202"/>
                    <a:pt x="16453" y="49212"/>
                  </a:cubicBezTo>
                  <a:cubicBezTo>
                    <a:pt x="16541" y="48224"/>
                    <a:pt x="16651" y="47070"/>
                    <a:pt x="16776" y="45835"/>
                  </a:cubicBezTo>
                  <a:cubicBezTo>
                    <a:pt x="16840" y="45217"/>
                    <a:pt x="16906" y="44579"/>
                    <a:pt x="16973" y="43932"/>
                  </a:cubicBezTo>
                  <a:cubicBezTo>
                    <a:pt x="17043" y="43283"/>
                    <a:pt x="17114" y="42625"/>
                    <a:pt x="17184" y="41967"/>
                  </a:cubicBezTo>
                  <a:cubicBezTo>
                    <a:pt x="17259" y="41311"/>
                    <a:pt x="17330" y="40650"/>
                    <a:pt x="17416" y="40005"/>
                  </a:cubicBezTo>
                  <a:cubicBezTo>
                    <a:pt x="17501" y="39359"/>
                    <a:pt x="17585" y="38723"/>
                    <a:pt x="17666" y="38109"/>
                  </a:cubicBezTo>
                  <a:cubicBezTo>
                    <a:pt x="17830" y="36878"/>
                    <a:pt x="17991" y="35732"/>
                    <a:pt x="18135" y="34748"/>
                  </a:cubicBezTo>
                  <a:cubicBezTo>
                    <a:pt x="18276" y="33764"/>
                    <a:pt x="18407" y="32947"/>
                    <a:pt x="18492" y="32375"/>
                  </a:cubicBezTo>
                  <a:cubicBezTo>
                    <a:pt x="18584" y="31802"/>
                    <a:pt x="18635" y="31474"/>
                    <a:pt x="18635" y="31474"/>
                  </a:cubicBezTo>
                  <a:close/>
                  <a:moveTo>
                    <a:pt x="33289" y="49889"/>
                  </a:moveTo>
                  <a:lnTo>
                    <a:pt x="33289" y="49889"/>
                  </a:lnTo>
                  <a:cubicBezTo>
                    <a:pt x="33341" y="49896"/>
                    <a:pt x="33391" y="49901"/>
                    <a:pt x="33434" y="49906"/>
                  </a:cubicBezTo>
                  <a:lnTo>
                    <a:pt x="33431" y="50672"/>
                  </a:lnTo>
                  <a:lnTo>
                    <a:pt x="33431" y="54342"/>
                  </a:lnTo>
                  <a:cubicBezTo>
                    <a:pt x="33386" y="52909"/>
                    <a:pt x="33337" y="51410"/>
                    <a:pt x="33289" y="49889"/>
                  </a:cubicBezTo>
                  <a:close/>
                  <a:moveTo>
                    <a:pt x="31586" y="49722"/>
                  </a:moveTo>
                  <a:lnTo>
                    <a:pt x="31586" y="49722"/>
                  </a:lnTo>
                  <a:cubicBezTo>
                    <a:pt x="31715" y="49733"/>
                    <a:pt x="31840" y="49745"/>
                    <a:pt x="31959" y="49755"/>
                  </a:cubicBezTo>
                  <a:cubicBezTo>
                    <a:pt x="31879" y="52252"/>
                    <a:pt x="31800" y="54691"/>
                    <a:pt x="31731" y="56887"/>
                  </a:cubicBezTo>
                  <a:lnTo>
                    <a:pt x="31586" y="49722"/>
                  </a:lnTo>
                  <a:close/>
                  <a:moveTo>
                    <a:pt x="30365" y="49628"/>
                  </a:moveTo>
                  <a:lnTo>
                    <a:pt x="30365" y="49628"/>
                  </a:lnTo>
                  <a:cubicBezTo>
                    <a:pt x="30547" y="49642"/>
                    <a:pt x="30724" y="49654"/>
                    <a:pt x="30893" y="49667"/>
                  </a:cubicBezTo>
                  <a:cubicBezTo>
                    <a:pt x="30892" y="49735"/>
                    <a:pt x="30889" y="49800"/>
                    <a:pt x="30889" y="49867"/>
                  </a:cubicBezTo>
                  <a:cubicBezTo>
                    <a:pt x="30835" y="52521"/>
                    <a:pt x="30782" y="55176"/>
                    <a:pt x="30735" y="57539"/>
                  </a:cubicBezTo>
                  <a:lnTo>
                    <a:pt x="30544" y="57535"/>
                  </a:lnTo>
                  <a:lnTo>
                    <a:pt x="30365" y="49628"/>
                  </a:lnTo>
                  <a:close/>
                  <a:moveTo>
                    <a:pt x="25778" y="20597"/>
                  </a:moveTo>
                  <a:cubicBezTo>
                    <a:pt x="27005" y="20597"/>
                    <a:pt x="28479" y="20761"/>
                    <a:pt x="30140" y="21251"/>
                  </a:cubicBezTo>
                  <a:cubicBezTo>
                    <a:pt x="30425" y="21815"/>
                    <a:pt x="30677" y="22395"/>
                    <a:pt x="30907" y="22986"/>
                  </a:cubicBezTo>
                  <a:cubicBezTo>
                    <a:pt x="31013" y="23258"/>
                    <a:pt x="31111" y="23534"/>
                    <a:pt x="31207" y="23809"/>
                  </a:cubicBezTo>
                  <a:cubicBezTo>
                    <a:pt x="31080" y="23769"/>
                    <a:pt x="30928" y="23722"/>
                    <a:pt x="30754" y="23668"/>
                  </a:cubicBezTo>
                  <a:cubicBezTo>
                    <a:pt x="30571" y="23603"/>
                    <a:pt x="30355" y="23568"/>
                    <a:pt x="30124" y="23509"/>
                  </a:cubicBezTo>
                  <a:cubicBezTo>
                    <a:pt x="29891" y="23460"/>
                    <a:pt x="29644" y="23387"/>
                    <a:pt x="29374" y="23354"/>
                  </a:cubicBezTo>
                  <a:cubicBezTo>
                    <a:pt x="29103" y="23315"/>
                    <a:pt x="28824" y="23260"/>
                    <a:pt x="28528" y="23229"/>
                  </a:cubicBezTo>
                  <a:cubicBezTo>
                    <a:pt x="28416" y="23221"/>
                    <a:pt x="28301" y="23209"/>
                    <a:pt x="28186" y="23199"/>
                  </a:cubicBezTo>
                  <a:lnTo>
                    <a:pt x="27199" y="21260"/>
                  </a:lnTo>
                  <a:lnTo>
                    <a:pt x="27199" y="21260"/>
                  </a:lnTo>
                  <a:lnTo>
                    <a:pt x="27525" y="23158"/>
                  </a:lnTo>
                  <a:cubicBezTo>
                    <a:pt x="27402" y="23155"/>
                    <a:pt x="27276" y="23152"/>
                    <a:pt x="27149" y="23151"/>
                  </a:cubicBezTo>
                  <a:cubicBezTo>
                    <a:pt x="27068" y="23149"/>
                    <a:pt x="26986" y="23147"/>
                    <a:pt x="26904" y="23147"/>
                  </a:cubicBezTo>
                  <a:cubicBezTo>
                    <a:pt x="26829" y="23147"/>
                    <a:pt x="26754" y="23148"/>
                    <a:pt x="26678" y="23153"/>
                  </a:cubicBezTo>
                  <a:cubicBezTo>
                    <a:pt x="26364" y="23170"/>
                    <a:pt x="26048" y="23174"/>
                    <a:pt x="25742" y="23213"/>
                  </a:cubicBezTo>
                  <a:cubicBezTo>
                    <a:pt x="25589" y="23230"/>
                    <a:pt x="25436" y="23245"/>
                    <a:pt x="25285" y="23261"/>
                  </a:cubicBezTo>
                  <a:cubicBezTo>
                    <a:pt x="25135" y="23285"/>
                    <a:pt x="24987" y="23308"/>
                    <a:pt x="24844" y="23332"/>
                  </a:cubicBezTo>
                  <a:cubicBezTo>
                    <a:pt x="24771" y="23344"/>
                    <a:pt x="24699" y="23355"/>
                    <a:pt x="24629" y="23366"/>
                  </a:cubicBezTo>
                  <a:cubicBezTo>
                    <a:pt x="24587" y="23374"/>
                    <a:pt x="24544" y="23384"/>
                    <a:pt x="24502" y="23393"/>
                  </a:cubicBezTo>
                  <a:lnTo>
                    <a:pt x="24911" y="21263"/>
                  </a:lnTo>
                  <a:lnTo>
                    <a:pt x="23796" y="23554"/>
                  </a:lnTo>
                  <a:cubicBezTo>
                    <a:pt x="23616" y="23599"/>
                    <a:pt x="23443" y="23644"/>
                    <a:pt x="23284" y="23696"/>
                  </a:cubicBezTo>
                  <a:cubicBezTo>
                    <a:pt x="23173" y="23731"/>
                    <a:pt x="23066" y="23765"/>
                    <a:pt x="22964" y="23797"/>
                  </a:cubicBezTo>
                  <a:cubicBezTo>
                    <a:pt x="22863" y="23832"/>
                    <a:pt x="22769" y="23868"/>
                    <a:pt x="22677" y="23899"/>
                  </a:cubicBezTo>
                  <a:cubicBezTo>
                    <a:pt x="22499" y="23963"/>
                    <a:pt x="22347" y="24029"/>
                    <a:pt x="22221" y="24080"/>
                  </a:cubicBezTo>
                  <a:cubicBezTo>
                    <a:pt x="21971" y="24188"/>
                    <a:pt x="21834" y="24261"/>
                    <a:pt x="21834" y="24261"/>
                  </a:cubicBezTo>
                  <a:cubicBezTo>
                    <a:pt x="21834" y="24261"/>
                    <a:pt x="21975" y="24198"/>
                    <a:pt x="22232" y="24107"/>
                  </a:cubicBezTo>
                  <a:cubicBezTo>
                    <a:pt x="22361" y="24064"/>
                    <a:pt x="22515" y="24010"/>
                    <a:pt x="22698" y="23958"/>
                  </a:cubicBezTo>
                  <a:cubicBezTo>
                    <a:pt x="22789" y="23932"/>
                    <a:pt x="22886" y="23904"/>
                    <a:pt x="22986" y="23876"/>
                  </a:cubicBezTo>
                  <a:cubicBezTo>
                    <a:pt x="23090" y="23850"/>
                    <a:pt x="23199" y="23825"/>
                    <a:pt x="23311" y="23798"/>
                  </a:cubicBezTo>
                  <a:cubicBezTo>
                    <a:pt x="23536" y="23740"/>
                    <a:pt x="23784" y="23703"/>
                    <a:pt x="24045" y="23649"/>
                  </a:cubicBezTo>
                  <a:cubicBezTo>
                    <a:pt x="24175" y="23630"/>
                    <a:pt x="24312" y="23610"/>
                    <a:pt x="24449" y="23593"/>
                  </a:cubicBezTo>
                  <a:cubicBezTo>
                    <a:pt x="24517" y="23582"/>
                    <a:pt x="24587" y="23572"/>
                    <a:pt x="24657" y="23562"/>
                  </a:cubicBezTo>
                  <a:cubicBezTo>
                    <a:pt x="24728" y="23555"/>
                    <a:pt x="24799" y="23548"/>
                    <a:pt x="24872" y="23542"/>
                  </a:cubicBezTo>
                  <a:cubicBezTo>
                    <a:pt x="25017" y="23528"/>
                    <a:pt x="25162" y="23515"/>
                    <a:pt x="25310" y="23501"/>
                  </a:cubicBezTo>
                  <a:cubicBezTo>
                    <a:pt x="25457" y="23496"/>
                    <a:pt x="25609" y="23489"/>
                    <a:pt x="25759" y="23485"/>
                  </a:cubicBezTo>
                  <a:cubicBezTo>
                    <a:pt x="25865" y="23479"/>
                    <a:pt x="25971" y="23476"/>
                    <a:pt x="26077" y="23476"/>
                  </a:cubicBezTo>
                  <a:cubicBezTo>
                    <a:pt x="26276" y="23476"/>
                    <a:pt x="26476" y="23484"/>
                    <a:pt x="26677" y="23488"/>
                  </a:cubicBezTo>
                  <a:cubicBezTo>
                    <a:pt x="26830" y="23488"/>
                    <a:pt x="26981" y="23503"/>
                    <a:pt x="27135" y="23516"/>
                  </a:cubicBezTo>
                  <a:cubicBezTo>
                    <a:pt x="27286" y="23530"/>
                    <a:pt x="27438" y="23543"/>
                    <a:pt x="27588" y="23556"/>
                  </a:cubicBezTo>
                  <a:cubicBezTo>
                    <a:pt x="27887" y="23589"/>
                    <a:pt x="28179" y="23644"/>
                    <a:pt x="28463" y="23684"/>
                  </a:cubicBezTo>
                  <a:cubicBezTo>
                    <a:pt x="28745" y="23731"/>
                    <a:pt x="29013" y="23805"/>
                    <a:pt x="29268" y="23859"/>
                  </a:cubicBezTo>
                  <a:cubicBezTo>
                    <a:pt x="29525" y="23908"/>
                    <a:pt x="29758" y="23995"/>
                    <a:pt x="29979" y="24059"/>
                  </a:cubicBezTo>
                  <a:cubicBezTo>
                    <a:pt x="30195" y="24130"/>
                    <a:pt x="30399" y="24177"/>
                    <a:pt x="30571" y="24251"/>
                  </a:cubicBezTo>
                  <a:cubicBezTo>
                    <a:pt x="30744" y="24318"/>
                    <a:pt x="30895" y="24376"/>
                    <a:pt x="31017" y="24423"/>
                  </a:cubicBezTo>
                  <a:cubicBezTo>
                    <a:pt x="31264" y="24519"/>
                    <a:pt x="31406" y="24574"/>
                    <a:pt x="31406" y="24574"/>
                  </a:cubicBezTo>
                  <a:lnTo>
                    <a:pt x="31438" y="24492"/>
                  </a:lnTo>
                  <a:cubicBezTo>
                    <a:pt x="31535" y="24795"/>
                    <a:pt x="31632" y="25098"/>
                    <a:pt x="31722" y="25401"/>
                  </a:cubicBezTo>
                  <a:cubicBezTo>
                    <a:pt x="32203" y="27034"/>
                    <a:pt x="32568" y="28700"/>
                    <a:pt x="32863" y="30376"/>
                  </a:cubicBezTo>
                  <a:cubicBezTo>
                    <a:pt x="32979" y="31036"/>
                    <a:pt x="33079" y="31701"/>
                    <a:pt x="33172" y="32366"/>
                  </a:cubicBezTo>
                  <a:cubicBezTo>
                    <a:pt x="33075" y="32359"/>
                    <a:pt x="32937" y="32351"/>
                    <a:pt x="32764" y="32339"/>
                  </a:cubicBezTo>
                  <a:cubicBezTo>
                    <a:pt x="32628" y="32331"/>
                    <a:pt x="32472" y="32323"/>
                    <a:pt x="32297" y="32315"/>
                  </a:cubicBezTo>
                  <a:cubicBezTo>
                    <a:pt x="32177" y="31638"/>
                    <a:pt x="32058" y="31050"/>
                    <a:pt x="31945" y="30569"/>
                  </a:cubicBezTo>
                  <a:cubicBezTo>
                    <a:pt x="31716" y="29579"/>
                    <a:pt x="31531" y="29033"/>
                    <a:pt x="31531" y="29033"/>
                  </a:cubicBezTo>
                  <a:lnTo>
                    <a:pt x="31531" y="29033"/>
                  </a:lnTo>
                  <a:cubicBezTo>
                    <a:pt x="31531" y="29033"/>
                    <a:pt x="31682" y="29591"/>
                    <a:pt x="31847" y="30589"/>
                  </a:cubicBezTo>
                  <a:cubicBezTo>
                    <a:pt x="31927" y="31066"/>
                    <a:pt x="32005" y="31643"/>
                    <a:pt x="32080" y="32304"/>
                  </a:cubicBezTo>
                  <a:cubicBezTo>
                    <a:pt x="31835" y="32292"/>
                    <a:pt x="31559" y="32282"/>
                    <a:pt x="31260" y="32272"/>
                  </a:cubicBezTo>
                  <a:cubicBezTo>
                    <a:pt x="30638" y="32250"/>
                    <a:pt x="29913" y="32234"/>
                    <a:pt x="29134" y="32227"/>
                  </a:cubicBezTo>
                  <a:cubicBezTo>
                    <a:pt x="28870" y="32224"/>
                    <a:pt x="28601" y="32223"/>
                    <a:pt x="28327" y="32223"/>
                  </a:cubicBezTo>
                  <a:cubicBezTo>
                    <a:pt x="27793" y="32223"/>
                    <a:pt x="27245" y="32228"/>
                    <a:pt x="26698" y="32238"/>
                  </a:cubicBezTo>
                  <a:cubicBezTo>
                    <a:pt x="26286" y="32245"/>
                    <a:pt x="25868" y="32257"/>
                    <a:pt x="25463" y="32269"/>
                  </a:cubicBezTo>
                  <a:cubicBezTo>
                    <a:pt x="25054" y="32282"/>
                    <a:pt x="24653" y="32299"/>
                    <a:pt x="24267" y="32317"/>
                  </a:cubicBezTo>
                  <a:cubicBezTo>
                    <a:pt x="23491" y="32355"/>
                    <a:pt x="22770" y="32403"/>
                    <a:pt x="22152" y="32453"/>
                  </a:cubicBezTo>
                  <a:cubicBezTo>
                    <a:pt x="20916" y="32552"/>
                    <a:pt x="20099" y="32665"/>
                    <a:pt x="20099" y="32665"/>
                  </a:cubicBezTo>
                  <a:cubicBezTo>
                    <a:pt x="20099" y="32665"/>
                    <a:pt x="20922" y="32587"/>
                    <a:pt x="22159" y="32543"/>
                  </a:cubicBezTo>
                  <a:cubicBezTo>
                    <a:pt x="22778" y="32519"/>
                    <a:pt x="23501" y="32504"/>
                    <a:pt x="24274" y="32500"/>
                  </a:cubicBezTo>
                  <a:cubicBezTo>
                    <a:pt x="24365" y="32500"/>
                    <a:pt x="24458" y="32499"/>
                    <a:pt x="24550" y="32499"/>
                  </a:cubicBezTo>
                  <a:cubicBezTo>
                    <a:pt x="24850" y="32499"/>
                    <a:pt x="25157" y="32501"/>
                    <a:pt x="25467" y="32505"/>
                  </a:cubicBezTo>
                  <a:cubicBezTo>
                    <a:pt x="25874" y="32511"/>
                    <a:pt x="26283" y="32517"/>
                    <a:pt x="26697" y="32530"/>
                  </a:cubicBezTo>
                  <a:cubicBezTo>
                    <a:pt x="27523" y="32551"/>
                    <a:pt x="28343" y="32583"/>
                    <a:pt x="29115" y="32624"/>
                  </a:cubicBezTo>
                  <a:cubicBezTo>
                    <a:pt x="29886" y="32664"/>
                    <a:pt x="30605" y="32712"/>
                    <a:pt x="31220" y="32760"/>
                  </a:cubicBezTo>
                  <a:cubicBezTo>
                    <a:pt x="31561" y="32787"/>
                    <a:pt x="31867" y="32814"/>
                    <a:pt x="32135" y="32838"/>
                  </a:cubicBezTo>
                  <a:cubicBezTo>
                    <a:pt x="32192" y="33423"/>
                    <a:pt x="32237" y="34060"/>
                    <a:pt x="32274" y="34747"/>
                  </a:cubicBezTo>
                  <a:cubicBezTo>
                    <a:pt x="32317" y="35609"/>
                    <a:pt x="32338" y="36545"/>
                    <a:pt x="32333" y="37533"/>
                  </a:cubicBezTo>
                  <a:cubicBezTo>
                    <a:pt x="32323" y="38520"/>
                    <a:pt x="32284" y="39566"/>
                    <a:pt x="32251" y="40650"/>
                  </a:cubicBezTo>
                  <a:cubicBezTo>
                    <a:pt x="32250" y="40685"/>
                    <a:pt x="32250" y="40722"/>
                    <a:pt x="32248" y="40759"/>
                  </a:cubicBezTo>
                  <a:cubicBezTo>
                    <a:pt x="32004" y="40745"/>
                    <a:pt x="31720" y="40732"/>
                    <a:pt x="31406" y="40721"/>
                  </a:cubicBezTo>
                  <a:lnTo>
                    <a:pt x="31267" y="33803"/>
                  </a:lnTo>
                  <a:cubicBezTo>
                    <a:pt x="31267" y="33803"/>
                    <a:pt x="31214" y="35810"/>
                    <a:pt x="31132" y="38824"/>
                  </a:cubicBezTo>
                  <a:cubicBezTo>
                    <a:pt x="31117" y="39414"/>
                    <a:pt x="31101" y="40047"/>
                    <a:pt x="31083" y="40709"/>
                  </a:cubicBezTo>
                  <a:cubicBezTo>
                    <a:pt x="30442" y="40685"/>
                    <a:pt x="29694" y="40667"/>
                    <a:pt x="28894" y="40658"/>
                  </a:cubicBezTo>
                  <a:cubicBezTo>
                    <a:pt x="28642" y="40655"/>
                    <a:pt x="28384" y="40654"/>
                    <a:pt x="28122" y="40654"/>
                  </a:cubicBezTo>
                  <a:cubicBezTo>
                    <a:pt x="27553" y="40654"/>
                    <a:pt x="26965" y="40660"/>
                    <a:pt x="26381" y="40670"/>
                  </a:cubicBezTo>
                  <a:cubicBezTo>
                    <a:pt x="25954" y="40677"/>
                    <a:pt x="25524" y="40690"/>
                    <a:pt x="25105" y="40704"/>
                  </a:cubicBezTo>
                  <a:cubicBezTo>
                    <a:pt x="24684" y="40717"/>
                    <a:pt x="24270" y="40736"/>
                    <a:pt x="23871" y="40756"/>
                  </a:cubicBezTo>
                  <a:cubicBezTo>
                    <a:pt x="23071" y="40796"/>
                    <a:pt x="22326" y="40849"/>
                    <a:pt x="21688" y="40902"/>
                  </a:cubicBezTo>
                  <a:cubicBezTo>
                    <a:pt x="21049" y="40956"/>
                    <a:pt x="20517" y="41012"/>
                    <a:pt x="20148" y="41058"/>
                  </a:cubicBezTo>
                  <a:cubicBezTo>
                    <a:pt x="19778" y="41101"/>
                    <a:pt x="19570" y="41133"/>
                    <a:pt x="19570" y="41133"/>
                  </a:cubicBezTo>
                  <a:cubicBezTo>
                    <a:pt x="19570" y="41133"/>
                    <a:pt x="19782" y="41112"/>
                    <a:pt x="20152" y="41085"/>
                  </a:cubicBezTo>
                  <a:cubicBezTo>
                    <a:pt x="20524" y="41058"/>
                    <a:pt x="21057" y="41025"/>
                    <a:pt x="21696" y="41000"/>
                  </a:cubicBezTo>
                  <a:cubicBezTo>
                    <a:pt x="22334" y="40976"/>
                    <a:pt x="23080" y="40959"/>
                    <a:pt x="23878" y="40956"/>
                  </a:cubicBezTo>
                  <a:cubicBezTo>
                    <a:pt x="23989" y="40955"/>
                    <a:pt x="24102" y="40955"/>
                    <a:pt x="24215" y="40955"/>
                  </a:cubicBezTo>
                  <a:cubicBezTo>
                    <a:pt x="24508" y="40955"/>
                    <a:pt x="24807" y="40957"/>
                    <a:pt x="25108" y="40960"/>
                  </a:cubicBezTo>
                  <a:cubicBezTo>
                    <a:pt x="25528" y="40965"/>
                    <a:pt x="25951" y="40972"/>
                    <a:pt x="26378" y="40986"/>
                  </a:cubicBezTo>
                  <a:cubicBezTo>
                    <a:pt x="27231" y="41010"/>
                    <a:pt x="28080" y="41043"/>
                    <a:pt x="28876" y="41088"/>
                  </a:cubicBezTo>
                  <a:cubicBezTo>
                    <a:pt x="29673" y="41133"/>
                    <a:pt x="30414" y="41186"/>
                    <a:pt x="31049" y="41238"/>
                  </a:cubicBezTo>
                  <a:cubicBezTo>
                    <a:pt x="31056" y="41238"/>
                    <a:pt x="31062" y="41239"/>
                    <a:pt x="31069" y="41239"/>
                  </a:cubicBezTo>
                  <a:lnTo>
                    <a:pt x="31069" y="41256"/>
                  </a:lnTo>
                  <a:cubicBezTo>
                    <a:pt x="31050" y="42119"/>
                    <a:pt x="31032" y="43031"/>
                    <a:pt x="31014" y="43972"/>
                  </a:cubicBezTo>
                  <a:cubicBezTo>
                    <a:pt x="30981" y="45623"/>
                    <a:pt x="30944" y="47368"/>
                    <a:pt x="30909" y="49125"/>
                  </a:cubicBezTo>
                  <a:cubicBezTo>
                    <a:pt x="30732" y="49121"/>
                    <a:pt x="30548" y="49115"/>
                    <a:pt x="30359" y="49110"/>
                  </a:cubicBezTo>
                  <a:lnTo>
                    <a:pt x="30289" y="45942"/>
                  </a:lnTo>
                  <a:cubicBezTo>
                    <a:pt x="30289" y="45942"/>
                    <a:pt x="30251" y="47191"/>
                    <a:pt x="30198" y="49067"/>
                  </a:cubicBezTo>
                  <a:cubicBezTo>
                    <a:pt x="30198" y="49081"/>
                    <a:pt x="30196" y="49094"/>
                    <a:pt x="30196" y="49107"/>
                  </a:cubicBezTo>
                  <a:cubicBezTo>
                    <a:pt x="29842" y="49098"/>
                    <a:pt x="29472" y="49094"/>
                    <a:pt x="29091" y="49090"/>
                  </a:cubicBezTo>
                  <a:cubicBezTo>
                    <a:pt x="28793" y="49087"/>
                    <a:pt x="28488" y="49086"/>
                    <a:pt x="28178" y="49086"/>
                  </a:cubicBezTo>
                  <a:cubicBezTo>
                    <a:pt x="27589" y="49086"/>
                    <a:pt x="26985" y="49091"/>
                    <a:pt x="26383" y="49103"/>
                  </a:cubicBezTo>
                  <a:cubicBezTo>
                    <a:pt x="25922" y="49110"/>
                    <a:pt x="25459" y="49125"/>
                    <a:pt x="25007" y="49141"/>
                  </a:cubicBezTo>
                  <a:cubicBezTo>
                    <a:pt x="24555" y="49156"/>
                    <a:pt x="24108" y="49176"/>
                    <a:pt x="23677" y="49196"/>
                  </a:cubicBezTo>
                  <a:cubicBezTo>
                    <a:pt x="22813" y="49239"/>
                    <a:pt x="22010" y="49295"/>
                    <a:pt x="21323" y="49353"/>
                  </a:cubicBezTo>
                  <a:cubicBezTo>
                    <a:pt x="20635" y="49412"/>
                    <a:pt x="20064" y="49473"/>
                    <a:pt x="19664" y="49521"/>
                  </a:cubicBezTo>
                  <a:cubicBezTo>
                    <a:pt x="19267" y="49568"/>
                    <a:pt x="19040" y="49602"/>
                    <a:pt x="19040" y="49602"/>
                  </a:cubicBezTo>
                  <a:cubicBezTo>
                    <a:pt x="19040" y="49602"/>
                    <a:pt x="19268" y="49579"/>
                    <a:pt x="19668" y="49551"/>
                  </a:cubicBezTo>
                  <a:cubicBezTo>
                    <a:pt x="20070" y="49521"/>
                    <a:pt x="20643" y="49486"/>
                    <a:pt x="21332" y="49459"/>
                  </a:cubicBezTo>
                  <a:cubicBezTo>
                    <a:pt x="22019" y="49432"/>
                    <a:pt x="22824" y="49414"/>
                    <a:pt x="23685" y="49411"/>
                  </a:cubicBezTo>
                  <a:cubicBezTo>
                    <a:pt x="23786" y="49411"/>
                    <a:pt x="23888" y="49410"/>
                    <a:pt x="23991" y="49410"/>
                  </a:cubicBezTo>
                  <a:cubicBezTo>
                    <a:pt x="24325" y="49410"/>
                    <a:pt x="24666" y="49412"/>
                    <a:pt x="25011" y="49416"/>
                  </a:cubicBezTo>
                  <a:cubicBezTo>
                    <a:pt x="25464" y="49423"/>
                    <a:pt x="25919" y="49430"/>
                    <a:pt x="26381" y="49443"/>
                  </a:cubicBezTo>
                  <a:cubicBezTo>
                    <a:pt x="27301" y="49467"/>
                    <a:pt x="28214" y="49505"/>
                    <a:pt x="29071" y="49553"/>
                  </a:cubicBezTo>
                  <a:cubicBezTo>
                    <a:pt x="29454" y="49575"/>
                    <a:pt x="29826" y="49599"/>
                    <a:pt x="30179" y="49622"/>
                  </a:cubicBezTo>
                  <a:cubicBezTo>
                    <a:pt x="30156" y="50426"/>
                    <a:pt x="30132" y="51323"/>
                    <a:pt x="30114" y="52271"/>
                  </a:cubicBezTo>
                  <a:cubicBezTo>
                    <a:pt x="30088" y="53442"/>
                    <a:pt x="30061" y="54691"/>
                    <a:pt x="30031" y="55943"/>
                  </a:cubicBezTo>
                  <a:cubicBezTo>
                    <a:pt x="30020" y="56474"/>
                    <a:pt x="30008" y="57005"/>
                    <a:pt x="29996" y="57530"/>
                  </a:cubicBezTo>
                  <a:cubicBezTo>
                    <a:pt x="29765" y="57527"/>
                    <a:pt x="29528" y="57523"/>
                    <a:pt x="29286" y="57521"/>
                  </a:cubicBezTo>
                  <a:cubicBezTo>
                    <a:pt x="28968" y="57517"/>
                    <a:pt x="28642" y="57515"/>
                    <a:pt x="28312" y="57515"/>
                  </a:cubicBezTo>
                  <a:cubicBezTo>
                    <a:pt x="27680" y="57515"/>
                    <a:pt x="27029" y="57522"/>
                    <a:pt x="26381" y="57534"/>
                  </a:cubicBezTo>
                  <a:cubicBezTo>
                    <a:pt x="25888" y="57542"/>
                    <a:pt x="25391" y="57557"/>
                    <a:pt x="24907" y="57572"/>
                  </a:cubicBezTo>
                  <a:cubicBezTo>
                    <a:pt x="24421" y="57589"/>
                    <a:pt x="23944" y="57609"/>
                    <a:pt x="23481" y="57632"/>
                  </a:cubicBezTo>
                  <a:cubicBezTo>
                    <a:pt x="22555" y="57679"/>
                    <a:pt x="21695" y="57739"/>
                    <a:pt x="20957" y="57803"/>
                  </a:cubicBezTo>
                  <a:cubicBezTo>
                    <a:pt x="20220" y="57864"/>
                    <a:pt x="19608" y="57930"/>
                    <a:pt x="19179" y="57981"/>
                  </a:cubicBezTo>
                  <a:cubicBezTo>
                    <a:pt x="19044" y="57999"/>
                    <a:pt x="18930" y="58012"/>
                    <a:pt x="18834" y="58025"/>
                  </a:cubicBezTo>
                  <a:cubicBezTo>
                    <a:pt x="18845" y="57288"/>
                    <a:pt x="18856" y="56520"/>
                    <a:pt x="18862" y="55725"/>
                  </a:cubicBezTo>
                  <a:cubicBezTo>
                    <a:pt x="18869" y="54837"/>
                    <a:pt x="18884" y="53919"/>
                    <a:pt x="18884" y="52986"/>
                  </a:cubicBezTo>
                  <a:cubicBezTo>
                    <a:pt x="18888" y="52052"/>
                    <a:pt x="18889" y="51106"/>
                    <a:pt x="18892" y="50158"/>
                  </a:cubicBezTo>
                  <a:cubicBezTo>
                    <a:pt x="18887" y="49203"/>
                    <a:pt x="18883" y="48256"/>
                    <a:pt x="18880" y="47323"/>
                  </a:cubicBezTo>
                  <a:cubicBezTo>
                    <a:pt x="18873" y="46389"/>
                    <a:pt x="18864" y="45471"/>
                    <a:pt x="18857" y="44583"/>
                  </a:cubicBezTo>
                  <a:cubicBezTo>
                    <a:pt x="18846" y="43694"/>
                    <a:pt x="18834" y="42835"/>
                    <a:pt x="18823" y="42021"/>
                  </a:cubicBezTo>
                  <a:cubicBezTo>
                    <a:pt x="18809" y="41207"/>
                    <a:pt x="18794" y="40436"/>
                    <a:pt x="18780" y="39726"/>
                  </a:cubicBezTo>
                  <a:cubicBezTo>
                    <a:pt x="18752" y="38305"/>
                    <a:pt x="18707" y="37119"/>
                    <a:pt x="18685" y="36291"/>
                  </a:cubicBezTo>
                  <a:cubicBezTo>
                    <a:pt x="18674" y="35876"/>
                    <a:pt x="18658" y="35550"/>
                    <a:pt x="18649" y="35328"/>
                  </a:cubicBezTo>
                  <a:cubicBezTo>
                    <a:pt x="18641" y="35106"/>
                    <a:pt x="18635" y="34988"/>
                    <a:pt x="18635" y="34988"/>
                  </a:cubicBezTo>
                  <a:lnTo>
                    <a:pt x="18635" y="32417"/>
                  </a:lnTo>
                  <a:cubicBezTo>
                    <a:pt x="19257" y="28256"/>
                    <a:pt x="20337" y="24061"/>
                    <a:pt x="21837" y="21200"/>
                  </a:cubicBezTo>
                  <a:lnTo>
                    <a:pt x="21837" y="21260"/>
                  </a:lnTo>
                  <a:cubicBezTo>
                    <a:pt x="21837" y="21260"/>
                    <a:pt x="23309" y="20597"/>
                    <a:pt x="25778" y="20597"/>
                  </a:cubicBezTo>
                  <a:close/>
                  <a:moveTo>
                    <a:pt x="40346" y="14888"/>
                  </a:moveTo>
                  <a:cubicBezTo>
                    <a:pt x="40346" y="14888"/>
                    <a:pt x="40238" y="15288"/>
                    <a:pt x="40107" y="15893"/>
                  </a:cubicBezTo>
                  <a:cubicBezTo>
                    <a:pt x="39974" y="16494"/>
                    <a:pt x="39819" y="17304"/>
                    <a:pt x="39696" y="18115"/>
                  </a:cubicBezTo>
                  <a:cubicBezTo>
                    <a:pt x="39634" y="18519"/>
                    <a:pt x="39578" y="18925"/>
                    <a:pt x="39535" y="19306"/>
                  </a:cubicBezTo>
                  <a:cubicBezTo>
                    <a:pt x="39509" y="19495"/>
                    <a:pt x="39493" y="19681"/>
                    <a:pt x="39474" y="19855"/>
                  </a:cubicBezTo>
                  <a:cubicBezTo>
                    <a:pt x="39466" y="19925"/>
                    <a:pt x="39459" y="19995"/>
                    <a:pt x="39454" y="20064"/>
                  </a:cubicBezTo>
                  <a:cubicBezTo>
                    <a:pt x="39845" y="20004"/>
                    <a:pt x="40319" y="19963"/>
                    <a:pt x="40879" y="19963"/>
                  </a:cubicBezTo>
                  <a:cubicBezTo>
                    <a:pt x="41404" y="19963"/>
                    <a:pt x="41863" y="20004"/>
                    <a:pt x="42249" y="20062"/>
                  </a:cubicBezTo>
                  <a:cubicBezTo>
                    <a:pt x="42489" y="22046"/>
                    <a:pt x="42720" y="24276"/>
                    <a:pt x="42814" y="26132"/>
                  </a:cubicBezTo>
                  <a:lnTo>
                    <a:pt x="38126" y="26665"/>
                  </a:lnTo>
                  <a:lnTo>
                    <a:pt x="42853" y="27202"/>
                  </a:lnTo>
                  <a:cubicBezTo>
                    <a:pt x="42857" y="27369"/>
                    <a:pt x="42858" y="27530"/>
                    <a:pt x="42858" y="27684"/>
                  </a:cubicBezTo>
                  <a:lnTo>
                    <a:pt x="42858" y="48811"/>
                  </a:lnTo>
                  <a:lnTo>
                    <a:pt x="38126" y="49079"/>
                  </a:lnTo>
                  <a:lnTo>
                    <a:pt x="42858" y="49348"/>
                  </a:lnTo>
                  <a:lnTo>
                    <a:pt x="42858" y="59281"/>
                  </a:lnTo>
                  <a:cubicBezTo>
                    <a:pt x="40950" y="57762"/>
                    <a:pt x="39077" y="56139"/>
                    <a:pt x="37911" y="54667"/>
                  </a:cubicBezTo>
                  <a:cubicBezTo>
                    <a:pt x="37915" y="54110"/>
                    <a:pt x="37916" y="53548"/>
                    <a:pt x="37919" y="52984"/>
                  </a:cubicBezTo>
                  <a:cubicBezTo>
                    <a:pt x="37923" y="50989"/>
                    <a:pt x="37926" y="48961"/>
                    <a:pt x="37930" y="46935"/>
                  </a:cubicBezTo>
                  <a:cubicBezTo>
                    <a:pt x="37925" y="44908"/>
                    <a:pt x="37919" y="42880"/>
                    <a:pt x="37916" y="40886"/>
                  </a:cubicBezTo>
                  <a:cubicBezTo>
                    <a:pt x="37906" y="38891"/>
                    <a:pt x="37896" y="36927"/>
                    <a:pt x="37888" y="35027"/>
                  </a:cubicBezTo>
                  <a:cubicBezTo>
                    <a:pt x="37872" y="33126"/>
                    <a:pt x="37857" y="31289"/>
                    <a:pt x="37843" y="29546"/>
                  </a:cubicBezTo>
                  <a:cubicBezTo>
                    <a:pt x="37839" y="29112"/>
                    <a:pt x="37835" y="28682"/>
                    <a:pt x="37831" y="28258"/>
                  </a:cubicBezTo>
                  <a:cubicBezTo>
                    <a:pt x="37829" y="27835"/>
                    <a:pt x="37817" y="27416"/>
                    <a:pt x="37825" y="27016"/>
                  </a:cubicBezTo>
                  <a:cubicBezTo>
                    <a:pt x="37845" y="26207"/>
                    <a:pt x="37915" y="25422"/>
                    <a:pt x="37992" y="24668"/>
                  </a:cubicBezTo>
                  <a:cubicBezTo>
                    <a:pt x="38153" y="23162"/>
                    <a:pt x="38352" y="21784"/>
                    <a:pt x="38556" y="20568"/>
                  </a:cubicBezTo>
                  <a:cubicBezTo>
                    <a:pt x="38603" y="20288"/>
                    <a:pt x="38651" y="20018"/>
                    <a:pt x="38701" y="19755"/>
                  </a:cubicBezTo>
                  <a:cubicBezTo>
                    <a:pt x="38703" y="19741"/>
                    <a:pt x="38707" y="19729"/>
                    <a:pt x="38710" y="19717"/>
                  </a:cubicBezTo>
                  <a:cubicBezTo>
                    <a:pt x="38756" y="19545"/>
                    <a:pt x="38803" y="19360"/>
                    <a:pt x="38857" y="19172"/>
                  </a:cubicBezTo>
                  <a:cubicBezTo>
                    <a:pt x="38960" y="18796"/>
                    <a:pt x="39078" y="18397"/>
                    <a:pt x="39204" y="17998"/>
                  </a:cubicBezTo>
                  <a:cubicBezTo>
                    <a:pt x="39454" y="17205"/>
                    <a:pt x="39731" y="16424"/>
                    <a:pt x="39956" y="15846"/>
                  </a:cubicBezTo>
                  <a:cubicBezTo>
                    <a:pt x="40179" y="15266"/>
                    <a:pt x="40346" y="14888"/>
                    <a:pt x="40346" y="14888"/>
                  </a:cubicBezTo>
                  <a:close/>
                  <a:moveTo>
                    <a:pt x="10690" y="14888"/>
                  </a:moveTo>
                  <a:cubicBezTo>
                    <a:pt x="10690" y="14888"/>
                    <a:pt x="10582" y="15288"/>
                    <a:pt x="10451" y="15893"/>
                  </a:cubicBezTo>
                  <a:cubicBezTo>
                    <a:pt x="10319" y="16494"/>
                    <a:pt x="10165" y="17304"/>
                    <a:pt x="10040" y="18115"/>
                  </a:cubicBezTo>
                  <a:cubicBezTo>
                    <a:pt x="9978" y="18519"/>
                    <a:pt x="9923" y="18925"/>
                    <a:pt x="9879" y="19306"/>
                  </a:cubicBezTo>
                  <a:cubicBezTo>
                    <a:pt x="9853" y="19495"/>
                    <a:pt x="9837" y="19681"/>
                    <a:pt x="9818" y="19855"/>
                  </a:cubicBezTo>
                  <a:cubicBezTo>
                    <a:pt x="9810" y="19925"/>
                    <a:pt x="9803" y="19995"/>
                    <a:pt x="9798" y="20064"/>
                  </a:cubicBezTo>
                  <a:cubicBezTo>
                    <a:pt x="10189" y="20004"/>
                    <a:pt x="10663" y="19963"/>
                    <a:pt x="11223" y="19963"/>
                  </a:cubicBezTo>
                  <a:cubicBezTo>
                    <a:pt x="11748" y="19963"/>
                    <a:pt x="12207" y="20004"/>
                    <a:pt x="12592" y="20062"/>
                  </a:cubicBezTo>
                  <a:cubicBezTo>
                    <a:pt x="12833" y="22046"/>
                    <a:pt x="13065" y="24276"/>
                    <a:pt x="13158" y="26132"/>
                  </a:cubicBezTo>
                  <a:lnTo>
                    <a:pt x="8470" y="26665"/>
                  </a:lnTo>
                  <a:lnTo>
                    <a:pt x="13197" y="27202"/>
                  </a:lnTo>
                  <a:cubicBezTo>
                    <a:pt x="13201" y="27369"/>
                    <a:pt x="13202" y="27530"/>
                    <a:pt x="13202" y="27684"/>
                  </a:cubicBezTo>
                  <a:lnTo>
                    <a:pt x="13202" y="48811"/>
                  </a:lnTo>
                  <a:lnTo>
                    <a:pt x="8470" y="49079"/>
                  </a:lnTo>
                  <a:lnTo>
                    <a:pt x="13202" y="49348"/>
                  </a:lnTo>
                  <a:lnTo>
                    <a:pt x="13202" y="55757"/>
                  </a:lnTo>
                  <a:cubicBezTo>
                    <a:pt x="11834" y="57182"/>
                    <a:pt x="9994" y="58685"/>
                    <a:pt x="8225" y="60057"/>
                  </a:cubicBezTo>
                  <a:cubicBezTo>
                    <a:pt x="8228" y="59657"/>
                    <a:pt x="8232" y="59252"/>
                    <a:pt x="8235" y="58845"/>
                  </a:cubicBezTo>
                  <a:cubicBezTo>
                    <a:pt x="8243" y="56944"/>
                    <a:pt x="8254" y="54980"/>
                    <a:pt x="8262" y="52984"/>
                  </a:cubicBezTo>
                  <a:cubicBezTo>
                    <a:pt x="8266" y="50989"/>
                    <a:pt x="8268" y="48961"/>
                    <a:pt x="8272" y="46935"/>
                  </a:cubicBezTo>
                  <a:cubicBezTo>
                    <a:pt x="8268" y="44908"/>
                    <a:pt x="8264" y="42880"/>
                    <a:pt x="8260" y="40886"/>
                  </a:cubicBezTo>
                  <a:cubicBezTo>
                    <a:pt x="8251" y="38891"/>
                    <a:pt x="8240" y="36927"/>
                    <a:pt x="8232" y="35027"/>
                  </a:cubicBezTo>
                  <a:cubicBezTo>
                    <a:pt x="8217" y="33126"/>
                    <a:pt x="8201" y="31289"/>
                    <a:pt x="8186" y="29546"/>
                  </a:cubicBezTo>
                  <a:cubicBezTo>
                    <a:pt x="8182" y="29112"/>
                    <a:pt x="8178" y="28682"/>
                    <a:pt x="8174" y="28258"/>
                  </a:cubicBezTo>
                  <a:cubicBezTo>
                    <a:pt x="8173" y="27835"/>
                    <a:pt x="8161" y="27416"/>
                    <a:pt x="8170" y="27016"/>
                  </a:cubicBezTo>
                  <a:cubicBezTo>
                    <a:pt x="8191" y="26207"/>
                    <a:pt x="8259" y="25422"/>
                    <a:pt x="8336" y="24668"/>
                  </a:cubicBezTo>
                  <a:cubicBezTo>
                    <a:pt x="8497" y="23162"/>
                    <a:pt x="8695" y="21784"/>
                    <a:pt x="8900" y="20568"/>
                  </a:cubicBezTo>
                  <a:cubicBezTo>
                    <a:pt x="8947" y="20288"/>
                    <a:pt x="8996" y="20018"/>
                    <a:pt x="9045" y="19755"/>
                  </a:cubicBezTo>
                  <a:cubicBezTo>
                    <a:pt x="9047" y="19741"/>
                    <a:pt x="9051" y="19729"/>
                    <a:pt x="9054" y="19717"/>
                  </a:cubicBezTo>
                  <a:cubicBezTo>
                    <a:pt x="9100" y="19545"/>
                    <a:pt x="9147" y="19360"/>
                    <a:pt x="9200" y="19172"/>
                  </a:cubicBezTo>
                  <a:cubicBezTo>
                    <a:pt x="9305" y="18796"/>
                    <a:pt x="9422" y="18397"/>
                    <a:pt x="9548" y="17998"/>
                  </a:cubicBezTo>
                  <a:cubicBezTo>
                    <a:pt x="9798" y="17205"/>
                    <a:pt x="10075" y="16424"/>
                    <a:pt x="10300" y="15846"/>
                  </a:cubicBezTo>
                  <a:cubicBezTo>
                    <a:pt x="10523" y="15265"/>
                    <a:pt x="10690" y="14888"/>
                    <a:pt x="10690" y="14888"/>
                  </a:cubicBezTo>
                  <a:close/>
                  <a:moveTo>
                    <a:pt x="8697" y="20323"/>
                  </a:moveTo>
                  <a:cubicBezTo>
                    <a:pt x="8683" y="20390"/>
                    <a:pt x="8669" y="20454"/>
                    <a:pt x="8655" y="20524"/>
                  </a:cubicBezTo>
                  <a:cubicBezTo>
                    <a:pt x="8403" y="21735"/>
                    <a:pt x="8152" y="23111"/>
                    <a:pt x="7953" y="24624"/>
                  </a:cubicBezTo>
                  <a:cubicBezTo>
                    <a:pt x="7855" y="25381"/>
                    <a:pt x="7763" y="26172"/>
                    <a:pt x="7722" y="27001"/>
                  </a:cubicBezTo>
                  <a:cubicBezTo>
                    <a:pt x="7700" y="27421"/>
                    <a:pt x="7707" y="27836"/>
                    <a:pt x="7700" y="28258"/>
                  </a:cubicBezTo>
                  <a:cubicBezTo>
                    <a:pt x="7696" y="28682"/>
                    <a:pt x="7691" y="29111"/>
                    <a:pt x="7688" y="29546"/>
                  </a:cubicBezTo>
                  <a:cubicBezTo>
                    <a:pt x="7674" y="31289"/>
                    <a:pt x="7660" y="33124"/>
                    <a:pt x="7643" y="35027"/>
                  </a:cubicBezTo>
                  <a:cubicBezTo>
                    <a:pt x="7633" y="36927"/>
                    <a:pt x="7624" y="38891"/>
                    <a:pt x="7614" y="40886"/>
                  </a:cubicBezTo>
                  <a:cubicBezTo>
                    <a:pt x="7610" y="42883"/>
                    <a:pt x="7606" y="44908"/>
                    <a:pt x="7602" y="46936"/>
                  </a:cubicBezTo>
                  <a:cubicBezTo>
                    <a:pt x="7606" y="48964"/>
                    <a:pt x="7609" y="50990"/>
                    <a:pt x="7613" y="52986"/>
                  </a:cubicBezTo>
                  <a:cubicBezTo>
                    <a:pt x="7622" y="54982"/>
                    <a:pt x="7631" y="56946"/>
                    <a:pt x="7640" y="58846"/>
                  </a:cubicBezTo>
                  <a:cubicBezTo>
                    <a:pt x="7644" y="59405"/>
                    <a:pt x="7648" y="59955"/>
                    <a:pt x="7653" y="60503"/>
                  </a:cubicBezTo>
                  <a:cubicBezTo>
                    <a:pt x="7522" y="60604"/>
                    <a:pt x="7393" y="60703"/>
                    <a:pt x="7264" y="60800"/>
                  </a:cubicBezTo>
                  <a:cubicBezTo>
                    <a:pt x="7261" y="47358"/>
                    <a:pt x="7261" y="29705"/>
                    <a:pt x="7261" y="27437"/>
                  </a:cubicBezTo>
                  <a:cubicBezTo>
                    <a:pt x="7261" y="25924"/>
                    <a:pt x="7788" y="23042"/>
                    <a:pt x="8456" y="20417"/>
                  </a:cubicBezTo>
                  <a:cubicBezTo>
                    <a:pt x="8456" y="20417"/>
                    <a:pt x="8537" y="20378"/>
                    <a:pt x="8697" y="20323"/>
                  </a:cubicBezTo>
                  <a:close/>
                  <a:moveTo>
                    <a:pt x="41545" y="14888"/>
                  </a:moveTo>
                  <a:cubicBezTo>
                    <a:pt x="41545" y="14888"/>
                    <a:pt x="41557" y="14899"/>
                    <a:pt x="41583" y="14919"/>
                  </a:cubicBezTo>
                  <a:cubicBezTo>
                    <a:pt x="41604" y="14940"/>
                    <a:pt x="41647" y="14965"/>
                    <a:pt x="41685" y="15014"/>
                  </a:cubicBezTo>
                  <a:cubicBezTo>
                    <a:pt x="41768" y="15107"/>
                    <a:pt x="41878" y="15256"/>
                    <a:pt x="41995" y="15466"/>
                  </a:cubicBezTo>
                  <a:cubicBezTo>
                    <a:pt x="42231" y="15886"/>
                    <a:pt x="42517" y="16533"/>
                    <a:pt x="42814" y="17379"/>
                  </a:cubicBezTo>
                  <a:cubicBezTo>
                    <a:pt x="43113" y="18225"/>
                    <a:pt x="43436" y="19269"/>
                    <a:pt x="43758" y="20474"/>
                  </a:cubicBezTo>
                  <a:cubicBezTo>
                    <a:pt x="44076" y="21683"/>
                    <a:pt x="44408" y="23057"/>
                    <a:pt x="44674" y="24574"/>
                  </a:cubicBezTo>
                  <a:cubicBezTo>
                    <a:pt x="44807" y="25334"/>
                    <a:pt x="44929" y="26127"/>
                    <a:pt x="44985" y="26967"/>
                  </a:cubicBezTo>
                  <a:cubicBezTo>
                    <a:pt x="45012" y="27388"/>
                    <a:pt x="45006" y="27811"/>
                    <a:pt x="45010" y="28236"/>
                  </a:cubicBezTo>
                  <a:cubicBezTo>
                    <a:pt x="45014" y="28665"/>
                    <a:pt x="45016" y="29098"/>
                    <a:pt x="45022" y="29538"/>
                  </a:cubicBezTo>
                  <a:cubicBezTo>
                    <a:pt x="45036" y="31297"/>
                    <a:pt x="45055" y="33151"/>
                    <a:pt x="45057" y="35072"/>
                  </a:cubicBezTo>
                  <a:cubicBezTo>
                    <a:pt x="45067" y="38911"/>
                    <a:pt x="45079" y="43005"/>
                    <a:pt x="45090" y="47101"/>
                  </a:cubicBezTo>
                  <a:cubicBezTo>
                    <a:pt x="45079" y="51196"/>
                    <a:pt x="45067" y="55291"/>
                    <a:pt x="45057" y="59129"/>
                  </a:cubicBezTo>
                  <a:cubicBezTo>
                    <a:pt x="45057" y="59756"/>
                    <a:pt x="45054" y="60374"/>
                    <a:pt x="45050" y="60987"/>
                  </a:cubicBezTo>
                  <a:cubicBezTo>
                    <a:pt x="44909" y="60879"/>
                    <a:pt x="44767" y="60770"/>
                    <a:pt x="44624" y="60660"/>
                  </a:cubicBezTo>
                  <a:cubicBezTo>
                    <a:pt x="44620" y="60155"/>
                    <a:pt x="44619" y="59645"/>
                    <a:pt x="44619" y="59129"/>
                  </a:cubicBezTo>
                  <a:cubicBezTo>
                    <a:pt x="44608" y="55291"/>
                    <a:pt x="44597" y="51197"/>
                    <a:pt x="44585" y="47101"/>
                  </a:cubicBezTo>
                  <a:cubicBezTo>
                    <a:pt x="44597" y="43007"/>
                    <a:pt x="44607" y="38911"/>
                    <a:pt x="44619" y="35072"/>
                  </a:cubicBezTo>
                  <a:cubicBezTo>
                    <a:pt x="44620" y="33154"/>
                    <a:pt x="44639" y="31297"/>
                    <a:pt x="44654" y="29538"/>
                  </a:cubicBezTo>
                  <a:cubicBezTo>
                    <a:pt x="44658" y="29098"/>
                    <a:pt x="44660" y="28665"/>
                    <a:pt x="44666" y="28236"/>
                  </a:cubicBezTo>
                  <a:cubicBezTo>
                    <a:pt x="44667" y="27809"/>
                    <a:pt x="44681" y="27389"/>
                    <a:pt x="44662" y="26981"/>
                  </a:cubicBezTo>
                  <a:cubicBezTo>
                    <a:pt x="44621" y="26168"/>
                    <a:pt x="44513" y="25375"/>
                    <a:pt x="44396" y="24621"/>
                  </a:cubicBezTo>
                  <a:cubicBezTo>
                    <a:pt x="44150" y="23111"/>
                    <a:pt x="43861" y="21734"/>
                    <a:pt x="43574" y="20521"/>
                  </a:cubicBezTo>
                  <a:cubicBezTo>
                    <a:pt x="43285" y="19310"/>
                    <a:pt x="42994" y="18263"/>
                    <a:pt x="42720" y="17411"/>
                  </a:cubicBezTo>
                  <a:cubicBezTo>
                    <a:pt x="42445" y="16560"/>
                    <a:pt x="42194" y="15905"/>
                    <a:pt x="41972" y="15479"/>
                  </a:cubicBezTo>
                  <a:cubicBezTo>
                    <a:pt x="41862" y="15267"/>
                    <a:pt x="41760" y="15114"/>
                    <a:pt x="41679" y="15020"/>
                  </a:cubicBezTo>
                  <a:cubicBezTo>
                    <a:pt x="41644" y="14967"/>
                    <a:pt x="41603" y="14944"/>
                    <a:pt x="41580" y="14920"/>
                  </a:cubicBezTo>
                  <a:cubicBezTo>
                    <a:pt x="41557" y="14899"/>
                    <a:pt x="41545" y="14888"/>
                    <a:pt x="41545" y="14888"/>
                  </a:cubicBezTo>
                  <a:close/>
                  <a:moveTo>
                    <a:pt x="30556" y="58093"/>
                  </a:moveTo>
                  <a:cubicBezTo>
                    <a:pt x="30611" y="58095"/>
                    <a:pt x="30666" y="58099"/>
                    <a:pt x="30724" y="58105"/>
                  </a:cubicBezTo>
                  <a:cubicBezTo>
                    <a:pt x="30693" y="59563"/>
                    <a:pt x="30666" y="60898"/>
                    <a:pt x="30645" y="62034"/>
                  </a:cubicBezTo>
                  <a:lnTo>
                    <a:pt x="30556" y="58093"/>
                  </a:lnTo>
                  <a:close/>
                  <a:moveTo>
                    <a:pt x="14767" y="55154"/>
                  </a:moveTo>
                  <a:cubicBezTo>
                    <a:pt x="14767" y="55154"/>
                    <a:pt x="14730" y="55211"/>
                    <a:pt x="14661" y="55316"/>
                  </a:cubicBezTo>
                  <a:cubicBezTo>
                    <a:pt x="14591" y="55420"/>
                    <a:pt x="14493" y="55577"/>
                    <a:pt x="14357" y="55769"/>
                  </a:cubicBezTo>
                  <a:cubicBezTo>
                    <a:pt x="14217" y="55957"/>
                    <a:pt x="14056" y="56198"/>
                    <a:pt x="13848" y="56453"/>
                  </a:cubicBezTo>
                  <a:cubicBezTo>
                    <a:pt x="13649" y="56712"/>
                    <a:pt x="13412" y="56998"/>
                    <a:pt x="13147" y="57306"/>
                  </a:cubicBezTo>
                  <a:cubicBezTo>
                    <a:pt x="13013" y="57456"/>
                    <a:pt x="12872" y="57612"/>
                    <a:pt x="12725" y="57776"/>
                  </a:cubicBezTo>
                  <a:cubicBezTo>
                    <a:pt x="12578" y="57934"/>
                    <a:pt x="12421" y="58095"/>
                    <a:pt x="12259" y="58263"/>
                  </a:cubicBezTo>
                  <a:cubicBezTo>
                    <a:pt x="12094" y="58428"/>
                    <a:pt x="11926" y="58596"/>
                    <a:pt x="11756" y="58769"/>
                  </a:cubicBezTo>
                  <a:cubicBezTo>
                    <a:pt x="11581" y="58939"/>
                    <a:pt x="11400" y="59108"/>
                    <a:pt x="11213" y="59281"/>
                  </a:cubicBezTo>
                  <a:cubicBezTo>
                    <a:pt x="10839" y="59619"/>
                    <a:pt x="10453" y="59974"/>
                    <a:pt x="10044" y="60311"/>
                  </a:cubicBezTo>
                  <a:cubicBezTo>
                    <a:pt x="9637" y="60653"/>
                    <a:pt x="9215" y="60989"/>
                    <a:pt x="8795" y="61324"/>
                  </a:cubicBezTo>
                  <a:cubicBezTo>
                    <a:pt x="8368" y="61651"/>
                    <a:pt x="7937" y="61975"/>
                    <a:pt x="7510" y="62289"/>
                  </a:cubicBezTo>
                  <a:cubicBezTo>
                    <a:pt x="7085" y="62606"/>
                    <a:pt x="6657" y="62900"/>
                    <a:pt x="6246" y="63192"/>
                  </a:cubicBezTo>
                  <a:cubicBezTo>
                    <a:pt x="5420" y="63765"/>
                    <a:pt x="4649" y="64299"/>
                    <a:pt x="3990" y="64757"/>
                  </a:cubicBezTo>
                  <a:cubicBezTo>
                    <a:pt x="3333" y="65219"/>
                    <a:pt x="2803" y="65622"/>
                    <a:pt x="2464" y="65942"/>
                  </a:cubicBezTo>
                  <a:cubicBezTo>
                    <a:pt x="2379" y="66021"/>
                    <a:pt x="2310" y="66098"/>
                    <a:pt x="2244" y="66162"/>
                  </a:cubicBezTo>
                  <a:cubicBezTo>
                    <a:pt x="2188" y="66232"/>
                    <a:pt x="2138" y="66291"/>
                    <a:pt x="2098" y="66339"/>
                  </a:cubicBezTo>
                  <a:cubicBezTo>
                    <a:pt x="2031" y="66445"/>
                    <a:pt x="1994" y="66502"/>
                    <a:pt x="1994" y="66502"/>
                  </a:cubicBezTo>
                  <a:cubicBezTo>
                    <a:pt x="1994" y="66502"/>
                    <a:pt x="2023" y="66439"/>
                    <a:pt x="2075" y="66324"/>
                  </a:cubicBezTo>
                  <a:cubicBezTo>
                    <a:pt x="2109" y="66271"/>
                    <a:pt x="2149" y="66204"/>
                    <a:pt x="2197" y="66124"/>
                  </a:cubicBezTo>
                  <a:cubicBezTo>
                    <a:pt x="2252" y="66051"/>
                    <a:pt x="2313" y="65963"/>
                    <a:pt x="2391" y="65873"/>
                  </a:cubicBezTo>
                  <a:cubicBezTo>
                    <a:pt x="2544" y="65692"/>
                    <a:pt x="2741" y="65480"/>
                    <a:pt x="2983" y="65257"/>
                  </a:cubicBezTo>
                  <a:cubicBezTo>
                    <a:pt x="3223" y="65030"/>
                    <a:pt x="3501" y="64786"/>
                    <a:pt x="3814" y="64528"/>
                  </a:cubicBezTo>
                  <a:cubicBezTo>
                    <a:pt x="4124" y="64270"/>
                    <a:pt x="4467" y="63996"/>
                    <a:pt x="4833" y="63714"/>
                  </a:cubicBezTo>
                  <a:cubicBezTo>
                    <a:pt x="5197" y="63431"/>
                    <a:pt x="5583" y="63134"/>
                    <a:pt x="5986" y="62833"/>
                  </a:cubicBezTo>
                  <a:cubicBezTo>
                    <a:pt x="6386" y="62529"/>
                    <a:pt x="6801" y="62217"/>
                    <a:pt x="7220" y="61898"/>
                  </a:cubicBezTo>
                  <a:cubicBezTo>
                    <a:pt x="7641" y="61583"/>
                    <a:pt x="8064" y="61255"/>
                    <a:pt x="8486" y="60926"/>
                  </a:cubicBezTo>
                  <a:cubicBezTo>
                    <a:pt x="8909" y="60598"/>
                    <a:pt x="9328" y="60269"/>
                    <a:pt x="9735" y="59935"/>
                  </a:cubicBezTo>
                  <a:cubicBezTo>
                    <a:pt x="10140" y="59603"/>
                    <a:pt x="10541" y="59276"/>
                    <a:pt x="10919" y="58949"/>
                  </a:cubicBezTo>
                  <a:cubicBezTo>
                    <a:pt x="11107" y="58786"/>
                    <a:pt x="11294" y="58624"/>
                    <a:pt x="11475" y="58467"/>
                  </a:cubicBezTo>
                  <a:cubicBezTo>
                    <a:pt x="11655" y="58306"/>
                    <a:pt x="11830" y="58149"/>
                    <a:pt x="12000" y="57995"/>
                  </a:cubicBezTo>
                  <a:cubicBezTo>
                    <a:pt x="12336" y="57683"/>
                    <a:pt x="12652" y="57386"/>
                    <a:pt x="12939" y="57107"/>
                  </a:cubicBezTo>
                  <a:cubicBezTo>
                    <a:pt x="13221" y="56824"/>
                    <a:pt x="13483" y="56564"/>
                    <a:pt x="13704" y="56327"/>
                  </a:cubicBezTo>
                  <a:cubicBezTo>
                    <a:pt x="13933" y="56093"/>
                    <a:pt x="14117" y="55880"/>
                    <a:pt x="14278" y="55709"/>
                  </a:cubicBezTo>
                  <a:cubicBezTo>
                    <a:pt x="14589" y="55356"/>
                    <a:pt x="14767" y="55154"/>
                    <a:pt x="14767" y="55154"/>
                  </a:cubicBezTo>
                  <a:close/>
                  <a:moveTo>
                    <a:pt x="41062" y="61751"/>
                  </a:moveTo>
                  <a:lnTo>
                    <a:pt x="41062" y="61751"/>
                  </a:lnTo>
                  <a:cubicBezTo>
                    <a:pt x="41925" y="62296"/>
                    <a:pt x="42884" y="62905"/>
                    <a:pt x="43884" y="63545"/>
                  </a:cubicBezTo>
                  <a:cubicBezTo>
                    <a:pt x="47846" y="66079"/>
                    <a:pt x="49876" y="67337"/>
                    <a:pt x="50585" y="67771"/>
                  </a:cubicBezTo>
                  <a:cubicBezTo>
                    <a:pt x="51224" y="69782"/>
                    <a:pt x="51226" y="71383"/>
                    <a:pt x="51226" y="71383"/>
                  </a:cubicBezTo>
                  <a:cubicBezTo>
                    <a:pt x="51226" y="71383"/>
                    <a:pt x="47921" y="71790"/>
                    <a:pt x="43630" y="72263"/>
                  </a:cubicBezTo>
                  <a:lnTo>
                    <a:pt x="50482" y="71073"/>
                  </a:lnTo>
                  <a:lnTo>
                    <a:pt x="40875" y="71578"/>
                  </a:lnTo>
                  <a:cubicBezTo>
                    <a:pt x="40861" y="68288"/>
                    <a:pt x="40780" y="65264"/>
                    <a:pt x="40519" y="62695"/>
                  </a:cubicBezTo>
                  <a:lnTo>
                    <a:pt x="40519" y="62695"/>
                  </a:lnTo>
                  <a:cubicBezTo>
                    <a:pt x="40573" y="62967"/>
                    <a:pt x="40622" y="63256"/>
                    <a:pt x="40673" y="63554"/>
                  </a:cubicBezTo>
                  <a:cubicBezTo>
                    <a:pt x="40727" y="63856"/>
                    <a:pt x="40774" y="64170"/>
                    <a:pt x="40824" y="64490"/>
                  </a:cubicBezTo>
                  <a:cubicBezTo>
                    <a:pt x="40875" y="64808"/>
                    <a:pt x="40918" y="65135"/>
                    <a:pt x="40963" y="65458"/>
                  </a:cubicBezTo>
                  <a:cubicBezTo>
                    <a:pt x="41052" y="66108"/>
                    <a:pt x="41129" y="66761"/>
                    <a:pt x="41194" y="67373"/>
                  </a:cubicBezTo>
                  <a:cubicBezTo>
                    <a:pt x="41259" y="67986"/>
                    <a:pt x="41314" y="68559"/>
                    <a:pt x="41354" y="69051"/>
                  </a:cubicBezTo>
                  <a:cubicBezTo>
                    <a:pt x="41436" y="70034"/>
                    <a:pt x="41468" y="70692"/>
                    <a:pt x="41468" y="70692"/>
                  </a:cubicBezTo>
                  <a:cubicBezTo>
                    <a:pt x="41468" y="70692"/>
                    <a:pt x="41490" y="70034"/>
                    <a:pt x="41485" y="69045"/>
                  </a:cubicBezTo>
                  <a:cubicBezTo>
                    <a:pt x="41485" y="68552"/>
                    <a:pt x="41476" y="67975"/>
                    <a:pt x="41462" y="67357"/>
                  </a:cubicBezTo>
                  <a:cubicBezTo>
                    <a:pt x="41444" y="66739"/>
                    <a:pt x="41420" y="66079"/>
                    <a:pt x="41384" y="65419"/>
                  </a:cubicBezTo>
                  <a:cubicBezTo>
                    <a:pt x="41364" y="65090"/>
                    <a:pt x="41349" y="64760"/>
                    <a:pt x="41322" y="64436"/>
                  </a:cubicBezTo>
                  <a:cubicBezTo>
                    <a:pt x="41299" y="64111"/>
                    <a:pt x="41276" y="63792"/>
                    <a:pt x="41247" y="63483"/>
                  </a:cubicBezTo>
                  <a:cubicBezTo>
                    <a:pt x="41219" y="63174"/>
                    <a:pt x="41193" y="62875"/>
                    <a:pt x="41160" y="62591"/>
                  </a:cubicBezTo>
                  <a:cubicBezTo>
                    <a:pt x="41127" y="62308"/>
                    <a:pt x="41102" y="62039"/>
                    <a:pt x="41067" y="61792"/>
                  </a:cubicBezTo>
                  <a:cubicBezTo>
                    <a:pt x="41066" y="61779"/>
                    <a:pt x="41064" y="61765"/>
                    <a:pt x="41062" y="61751"/>
                  </a:cubicBezTo>
                  <a:close/>
                  <a:moveTo>
                    <a:pt x="35444" y="45545"/>
                  </a:moveTo>
                  <a:cubicBezTo>
                    <a:pt x="35444" y="45545"/>
                    <a:pt x="35478" y="45963"/>
                    <a:pt x="35534" y="46694"/>
                  </a:cubicBezTo>
                  <a:cubicBezTo>
                    <a:pt x="35560" y="47061"/>
                    <a:pt x="35599" y="47505"/>
                    <a:pt x="35627" y="48016"/>
                  </a:cubicBezTo>
                  <a:cubicBezTo>
                    <a:pt x="35656" y="48526"/>
                    <a:pt x="35693" y="49102"/>
                    <a:pt x="35722" y="49732"/>
                  </a:cubicBezTo>
                  <a:cubicBezTo>
                    <a:pt x="35746" y="50360"/>
                    <a:pt x="35773" y="51042"/>
                    <a:pt x="35799" y="51762"/>
                  </a:cubicBezTo>
                  <a:cubicBezTo>
                    <a:pt x="35816" y="52482"/>
                    <a:pt x="35843" y="53245"/>
                    <a:pt x="35844" y="54030"/>
                  </a:cubicBezTo>
                  <a:cubicBezTo>
                    <a:pt x="35848" y="54817"/>
                    <a:pt x="35852" y="55630"/>
                    <a:pt x="35843" y="56456"/>
                  </a:cubicBezTo>
                  <a:cubicBezTo>
                    <a:pt x="35840" y="57281"/>
                    <a:pt x="35819" y="58121"/>
                    <a:pt x="35801" y="58960"/>
                  </a:cubicBezTo>
                  <a:cubicBezTo>
                    <a:pt x="35784" y="59380"/>
                    <a:pt x="35769" y="59799"/>
                    <a:pt x="35752" y="60217"/>
                  </a:cubicBezTo>
                  <a:cubicBezTo>
                    <a:pt x="35732" y="60636"/>
                    <a:pt x="35711" y="61052"/>
                    <a:pt x="35691" y="61465"/>
                  </a:cubicBezTo>
                  <a:cubicBezTo>
                    <a:pt x="35647" y="62290"/>
                    <a:pt x="35597" y="63102"/>
                    <a:pt x="35538" y="63887"/>
                  </a:cubicBezTo>
                  <a:cubicBezTo>
                    <a:pt x="35486" y="64671"/>
                    <a:pt x="35405" y="65433"/>
                    <a:pt x="35329" y="66145"/>
                  </a:cubicBezTo>
                  <a:cubicBezTo>
                    <a:pt x="35291" y="66506"/>
                    <a:pt x="35286" y="66843"/>
                    <a:pt x="35286" y="67180"/>
                  </a:cubicBezTo>
                  <a:cubicBezTo>
                    <a:pt x="35294" y="67516"/>
                    <a:pt x="35311" y="67841"/>
                    <a:pt x="35340" y="68152"/>
                  </a:cubicBezTo>
                  <a:cubicBezTo>
                    <a:pt x="35396" y="68775"/>
                    <a:pt x="35454" y="69354"/>
                    <a:pt x="35462" y="69868"/>
                  </a:cubicBezTo>
                  <a:cubicBezTo>
                    <a:pt x="35472" y="70381"/>
                    <a:pt x="35448" y="70830"/>
                    <a:pt x="35407" y="71195"/>
                  </a:cubicBezTo>
                  <a:cubicBezTo>
                    <a:pt x="35368" y="71562"/>
                    <a:pt x="35319" y="71846"/>
                    <a:pt x="35280" y="72040"/>
                  </a:cubicBezTo>
                  <a:cubicBezTo>
                    <a:pt x="35244" y="72233"/>
                    <a:pt x="35224" y="72335"/>
                    <a:pt x="35224" y="72335"/>
                  </a:cubicBezTo>
                  <a:cubicBezTo>
                    <a:pt x="35224" y="72335"/>
                    <a:pt x="35237" y="72232"/>
                    <a:pt x="35262" y="72037"/>
                  </a:cubicBezTo>
                  <a:cubicBezTo>
                    <a:pt x="35291" y="71842"/>
                    <a:pt x="35315" y="71555"/>
                    <a:pt x="35341" y="71191"/>
                  </a:cubicBezTo>
                  <a:cubicBezTo>
                    <a:pt x="35366" y="70826"/>
                    <a:pt x="35368" y="70381"/>
                    <a:pt x="35335" y="69875"/>
                  </a:cubicBezTo>
                  <a:cubicBezTo>
                    <a:pt x="35305" y="69367"/>
                    <a:pt x="35221" y="68801"/>
                    <a:pt x="35150" y="68172"/>
                  </a:cubicBezTo>
                  <a:cubicBezTo>
                    <a:pt x="35113" y="67858"/>
                    <a:pt x="35086" y="67529"/>
                    <a:pt x="35070" y="67187"/>
                  </a:cubicBezTo>
                  <a:cubicBezTo>
                    <a:pt x="35060" y="66848"/>
                    <a:pt x="35056" y="66484"/>
                    <a:pt x="35084" y="66126"/>
                  </a:cubicBezTo>
                  <a:cubicBezTo>
                    <a:pt x="35139" y="65403"/>
                    <a:pt x="35193" y="64651"/>
                    <a:pt x="35246" y="63867"/>
                  </a:cubicBezTo>
                  <a:cubicBezTo>
                    <a:pt x="35298" y="63083"/>
                    <a:pt x="35338" y="62274"/>
                    <a:pt x="35376" y="61450"/>
                  </a:cubicBezTo>
                  <a:cubicBezTo>
                    <a:pt x="35393" y="61039"/>
                    <a:pt x="35408" y="60623"/>
                    <a:pt x="35425" y="60206"/>
                  </a:cubicBezTo>
                  <a:cubicBezTo>
                    <a:pt x="35436" y="59790"/>
                    <a:pt x="35450" y="59370"/>
                    <a:pt x="35462" y="58952"/>
                  </a:cubicBezTo>
                  <a:cubicBezTo>
                    <a:pt x="35487" y="58114"/>
                    <a:pt x="35515" y="57279"/>
                    <a:pt x="35526" y="56453"/>
                  </a:cubicBezTo>
                  <a:cubicBezTo>
                    <a:pt x="35544" y="55628"/>
                    <a:pt x="35546" y="54816"/>
                    <a:pt x="35550" y="54032"/>
                  </a:cubicBezTo>
                  <a:cubicBezTo>
                    <a:pt x="35550" y="53246"/>
                    <a:pt x="35553" y="52487"/>
                    <a:pt x="35553" y="51768"/>
                  </a:cubicBezTo>
                  <a:cubicBezTo>
                    <a:pt x="35546" y="51048"/>
                    <a:pt x="35537" y="50366"/>
                    <a:pt x="35533" y="49739"/>
                  </a:cubicBezTo>
                  <a:cubicBezTo>
                    <a:pt x="35515" y="49110"/>
                    <a:pt x="35509" y="48534"/>
                    <a:pt x="35501" y="48022"/>
                  </a:cubicBezTo>
                  <a:cubicBezTo>
                    <a:pt x="35494" y="47512"/>
                    <a:pt x="35475" y="47066"/>
                    <a:pt x="35467" y="46700"/>
                  </a:cubicBezTo>
                  <a:cubicBezTo>
                    <a:pt x="35452" y="45965"/>
                    <a:pt x="35444" y="45545"/>
                    <a:pt x="35444" y="45545"/>
                  </a:cubicBezTo>
                  <a:close/>
                  <a:moveTo>
                    <a:pt x="29382" y="74059"/>
                  </a:moveTo>
                  <a:cubicBezTo>
                    <a:pt x="29938" y="74135"/>
                    <a:pt x="30578" y="74209"/>
                    <a:pt x="31224" y="74257"/>
                  </a:cubicBezTo>
                  <a:cubicBezTo>
                    <a:pt x="31449" y="74276"/>
                    <a:pt x="31673" y="74293"/>
                    <a:pt x="31895" y="74303"/>
                  </a:cubicBezTo>
                  <a:cubicBezTo>
                    <a:pt x="31910" y="74304"/>
                    <a:pt x="31926" y="74304"/>
                    <a:pt x="31941" y="74307"/>
                  </a:cubicBezTo>
                  <a:cubicBezTo>
                    <a:pt x="32011" y="74630"/>
                    <a:pt x="32058" y="74919"/>
                    <a:pt x="32070" y="75169"/>
                  </a:cubicBezTo>
                  <a:cubicBezTo>
                    <a:pt x="31994" y="75183"/>
                    <a:pt x="31918" y="75197"/>
                    <a:pt x="31837" y="75209"/>
                  </a:cubicBezTo>
                  <a:cubicBezTo>
                    <a:pt x="31715" y="75229"/>
                    <a:pt x="31586" y="75251"/>
                    <a:pt x="31455" y="75264"/>
                  </a:cubicBezTo>
                  <a:cubicBezTo>
                    <a:pt x="31324" y="75283"/>
                    <a:pt x="31190" y="75296"/>
                    <a:pt x="31057" y="75308"/>
                  </a:cubicBezTo>
                  <a:cubicBezTo>
                    <a:pt x="30681" y="75343"/>
                    <a:pt x="30301" y="75357"/>
                    <a:pt x="29966" y="75357"/>
                  </a:cubicBezTo>
                  <a:cubicBezTo>
                    <a:pt x="29823" y="75357"/>
                    <a:pt x="29689" y="75354"/>
                    <a:pt x="29566" y="75350"/>
                  </a:cubicBezTo>
                  <a:cubicBezTo>
                    <a:pt x="29157" y="75337"/>
                    <a:pt x="28886" y="75304"/>
                    <a:pt x="28886" y="75304"/>
                  </a:cubicBezTo>
                  <a:lnTo>
                    <a:pt x="28886" y="75304"/>
                  </a:lnTo>
                  <a:cubicBezTo>
                    <a:pt x="28886" y="75304"/>
                    <a:pt x="29148" y="75389"/>
                    <a:pt x="29550" y="75482"/>
                  </a:cubicBezTo>
                  <a:cubicBezTo>
                    <a:pt x="29953" y="75576"/>
                    <a:pt x="30498" y="75674"/>
                    <a:pt x="31054" y="75730"/>
                  </a:cubicBezTo>
                  <a:cubicBezTo>
                    <a:pt x="31193" y="75745"/>
                    <a:pt x="31332" y="75757"/>
                    <a:pt x="31471" y="75765"/>
                  </a:cubicBezTo>
                  <a:cubicBezTo>
                    <a:pt x="31608" y="75777"/>
                    <a:pt x="31745" y="75780"/>
                    <a:pt x="31876" y="75784"/>
                  </a:cubicBezTo>
                  <a:cubicBezTo>
                    <a:pt x="31906" y="75785"/>
                    <a:pt x="31935" y="75785"/>
                    <a:pt x="31963" y="75785"/>
                  </a:cubicBezTo>
                  <a:cubicBezTo>
                    <a:pt x="31992" y="75785"/>
                    <a:pt x="32020" y="75785"/>
                    <a:pt x="32049" y="75785"/>
                  </a:cubicBezTo>
                  <a:cubicBezTo>
                    <a:pt x="31961" y="76734"/>
                    <a:pt x="31622" y="77438"/>
                    <a:pt x="31366" y="77848"/>
                  </a:cubicBezTo>
                  <a:lnTo>
                    <a:pt x="31225" y="76593"/>
                  </a:lnTo>
                  <a:lnTo>
                    <a:pt x="30878" y="78224"/>
                  </a:lnTo>
                  <a:cubicBezTo>
                    <a:pt x="30787" y="78217"/>
                    <a:pt x="30665" y="78205"/>
                    <a:pt x="30520" y="78183"/>
                  </a:cubicBezTo>
                  <a:cubicBezTo>
                    <a:pt x="30476" y="77989"/>
                    <a:pt x="30423" y="77732"/>
                    <a:pt x="30375" y="77472"/>
                  </a:cubicBezTo>
                  <a:cubicBezTo>
                    <a:pt x="30271" y="76929"/>
                    <a:pt x="30187" y="76381"/>
                    <a:pt x="30187" y="76381"/>
                  </a:cubicBezTo>
                  <a:cubicBezTo>
                    <a:pt x="30187" y="76381"/>
                    <a:pt x="30102" y="76929"/>
                    <a:pt x="30036" y="77484"/>
                  </a:cubicBezTo>
                  <a:cubicBezTo>
                    <a:pt x="30014" y="77681"/>
                    <a:pt x="29992" y="77881"/>
                    <a:pt x="29976" y="78056"/>
                  </a:cubicBezTo>
                  <a:cubicBezTo>
                    <a:pt x="29886" y="78028"/>
                    <a:pt x="29792" y="77994"/>
                    <a:pt x="29699" y="77954"/>
                  </a:cubicBezTo>
                  <a:cubicBezTo>
                    <a:pt x="29694" y="77942"/>
                    <a:pt x="29691" y="77930"/>
                    <a:pt x="29686" y="77916"/>
                  </a:cubicBezTo>
                  <a:cubicBezTo>
                    <a:pt x="29613" y="77727"/>
                    <a:pt x="29525" y="77464"/>
                    <a:pt x="29443" y="77198"/>
                  </a:cubicBezTo>
                  <a:cubicBezTo>
                    <a:pt x="29275" y="76666"/>
                    <a:pt x="29129" y="76126"/>
                    <a:pt x="29129" y="76126"/>
                  </a:cubicBezTo>
                  <a:cubicBezTo>
                    <a:pt x="29129" y="76126"/>
                    <a:pt x="29109" y="76686"/>
                    <a:pt x="29110" y="77250"/>
                  </a:cubicBezTo>
                  <a:cubicBezTo>
                    <a:pt x="29110" y="77368"/>
                    <a:pt x="29113" y="77485"/>
                    <a:pt x="29114" y="77598"/>
                  </a:cubicBezTo>
                  <a:cubicBezTo>
                    <a:pt x="28831" y="77282"/>
                    <a:pt x="28622" y="76401"/>
                    <a:pt x="28469" y="75347"/>
                  </a:cubicBezTo>
                  <a:lnTo>
                    <a:pt x="29382" y="74059"/>
                  </a:lnTo>
                  <a:close/>
                  <a:moveTo>
                    <a:pt x="18413" y="54696"/>
                  </a:moveTo>
                  <a:cubicBezTo>
                    <a:pt x="18415" y="55044"/>
                    <a:pt x="18419" y="55388"/>
                    <a:pt x="18422" y="55726"/>
                  </a:cubicBezTo>
                  <a:cubicBezTo>
                    <a:pt x="18441" y="57504"/>
                    <a:pt x="18468" y="59163"/>
                    <a:pt x="18500" y="60585"/>
                  </a:cubicBezTo>
                  <a:cubicBezTo>
                    <a:pt x="18528" y="62007"/>
                    <a:pt x="18574" y="63192"/>
                    <a:pt x="18595" y="64021"/>
                  </a:cubicBezTo>
                  <a:cubicBezTo>
                    <a:pt x="18606" y="64436"/>
                    <a:pt x="18622" y="64761"/>
                    <a:pt x="18630" y="64983"/>
                  </a:cubicBezTo>
                  <a:cubicBezTo>
                    <a:pt x="18639" y="65205"/>
                    <a:pt x="18643" y="65324"/>
                    <a:pt x="18643" y="65324"/>
                  </a:cubicBezTo>
                  <a:cubicBezTo>
                    <a:pt x="18643" y="65324"/>
                    <a:pt x="18649" y="65205"/>
                    <a:pt x="18657" y="64983"/>
                  </a:cubicBezTo>
                  <a:cubicBezTo>
                    <a:pt x="18666" y="64761"/>
                    <a:pt x="18682" y="64435"/>
                    <a:pt x="18693" y="64021"/>
                  </a:cubicBezTo>
                  <a:cubicBezTo>
                    <a:pt x="18715" y="63192"/>
                    <a:pt x="18760" y="62007"/>
                    <a:pt x="18789" y="60585"/>
                  </a:cubicBezTo>
                  <a:cubicBezTo>
                    <a:pt x="18807" y="59802"/>
                    <a:pt x="18822" y="58948"/>
                    <a:pt x="18837" y="58043"/>
                  </a:cubicBezTo>
                  <a:cubicBezTo>
                    <a:pt x="18935" y="58035"/>
                    <a:pt x="19050" y="58027"/>
                    <a:pt x="19187" y="58016"/>
                  </a:cubicBezTo>
                  <a:cubicBezTo>
                    <a:pt x="19617" y="57985"/>
                    <a:pt x="20232" y="57948"/>
                    <a:pt x="20971" y="57919"/>
                  </a:cubicBezTo>
                  <a:cubicBezTo>
                    <a:pt x="21709" y="57891"/>
                    <a:pt x="22570" y="57871"/>
                    <a:pt x="23494" y="57866"/>
                  </a:cubicBezTo>
                  <a:cubicBezTo>
                    <a:pt x="23603" y="57865"/>
                    <a:pt x="23712" y="57865"/>
                    <a:pt x="23823" y="57865"/>
                  </a:cubicBezTo>
                  <a:cubicBezTo>
                    <a:pt x="24180" y="57865"/>
                    <a:pt x="24546" y="57867"/>
                    <a:pt x="24917" y="57871"/>
                  </a:cubicBezTo>
                  <a:cubicBezTo>
                    <a:pt x="25402" y="57878"/>
                    <a:pt x="25891" y="57884"/>
                    <a:pt x="26384" y="57899"/>
                  </a:cubicBezTo>
                  <a:cubicBezTo>
                    <a:pt x="27370" y="57926"/>
                    <a:pt x="28350" y="57966"/>
                    <a:pt x="29270" y="58019"/>
                  </a:cubicBezTo>
                  <a:cubicBezTo>
                    <a:pt x="29514" y="58032"/>
                    <a:pt x="29754" y="58047"/>
                    <a:pt x="29988" y="58062"/>
                  </a:cubicBezTo>
                  <a:cubicBezTo>
                    <a:pt x="29909" y="61583"/>
                    <a:pt x="29839" y="64734"/>
                    <a:pt x="29819" y="65662"/>
                  </a:cubicBezTo>
                  <a:lnTo>
                    <a:pt x="26251" y="65720"/>
                  </a:lnTo>
                  <a:lnTo>
                    <a:pt x="22424" y="65795"/>
                  </a:lnTo>
                  <a:lnTo>
                    <a:pt x="20510" y="65832"/>
                  </a:lnTo>
                  <a:cubicBezTo>
                    <a:pt x="20192" y="65841"/>
                    <a:pt x="19872" y="65849"/>
                    <a:pt x="19554" y="65869"/>
                  </a:cubicBezTo>
                  <a:cubicBezTo>
                    <a:pt x="19234" y="65888"/>
                    <a:pt x="18916" y="65908"/>
                    <a:pt x="18596" y="65943"/>
                  </a:cubicBezTo>
                  <a:cubicBezTo>
                    <a:pt x="18916" y="65978"/>
                    <a:pt x="19234" y="65998"/>
                    <a:pt x="19554" y="66017"/>
                  </a:cubicBezTo>
                  <a:cubicBezTo>
                    <a:pt x="19872" y="66037"/>
                    <a:pt x="20192" y="66045"/>
                    <a:pt x="20510" y="66055"/>
                  </a:cubicBezTo>
                  <a:lnTo>
                    <a:pt x="22122" y="66085"/>
                  </a:lnTo>
                  <a:cubicBezTo>
                    <a:pt x="22369" y="66077"/>
                    <a:pt x="22621" y="66069"/>
                    <a:pt x="22880" y="66065"/>
                  </a:cubicBezTo>
                  <a:cubicBezTo>
                    <a:pt x="23287" y="66059"/>
                    <a:pt x="23709" y="66045"/>
                    <a:pt x="24136" y="66044"/>
                  </a:cubicBezTo>
                  <a:cubicBezTo>
                    <a:pt x="24564" y="66040"/>
                    <a:pt x="24998" y="66038"/>
                    <a:pt x="25432" y="66036"/>
                  </a:cubicBezTo>
                  <a:cubicBezTo>
                    <a:pt x="25867" y="66038"/>
                    <a:pt x="26301" y="66040"/>
                    <a:pt x="26728" y="66044"/>
                  </a:cubicBezTo>
                  <a:cubicBezTo>
                    <a:pt x="27156" y="66044"/>
                    <a:pt x="27576" y="66059"/>
                    <a:pt x="27983" y="66065"/>
                  </a:cubicBezTo>
                  <a:cubicBezTo>
                    <a:pt x="28798" y="66084"/>
                    <a:pt x="29558" y="66111"/>
                    <a:pt x="30208" y="66143"/>
                  </a:cubicBezTo>
                  <a:cubicBezTo>
                    <a:pt x="31511" y="66204"/>
                    <a:pt x="32378" y="66287"/>
                    <a:pt x="32378" y="66287"/>
                  </a:cubicBezTo>
                  <a:cubicBezTo>
                    <a:pt x="32378" y="66287"/>
                    <a:pt x="31511" y="66373"/>
                    <a:pt x="30208" y="66432"/>
                  </a:cubicBezTo>
                  <a:cubicBezTo>
                    <a:pt x="30144" y="66435"/>
                    <a:pt x="30078" y="66439"/>
                    <a:pt x="30014" y="66441"/>
                  </a:cubicBezTo>
                  <a:cubicBezTo>
                    <a:pt x="30132" y="68543"/>
                    <a:pt x="30994" y="70986"/>
                    <a:pt x="31567" y="72898"/>
                  </a:cubicBezTo>
                  <a:cubicBezTo>
                    <a:pt x="31477" y="72692"/>
                    <a:pt x="31383" y="72463"/>
                    <a:pt x="31287" y="72214"/>
                  </a:cubicBezTo>
                  <a:cubicBezTo>
                    <a:pt x="31170" y="71914"/>
                    <a:pt x="31054" y="71589"/>
                    <a:pt x="30942" y="71261"/>
                  </a:cubicBezTo>
                  <a:cubicBezTo>
                    <a:pt x="30490" y="69953"/>
                    <a:pt x="30131" y="68610"/>
                    <a:pt x="30130" y="68610"/>
                  </a:cubicBezTo>
                  <a:lnTo>
                    <a:pt x="30130" y="68610"/>
                  </a:lnTo>
                  <a:cubicBezTo>
                    <a:pt x="30131" y="68610"/>
                    <a:pt x="30367" y="69979"/>
                    <a:pt x="30699" y="71332"/>
                  </a:cubicBezTo>
                  <a:cubicBezTo>
                    <a:pt x="30780" y="71670"/>
                    <a:pt x="30868" y="72008"/>
                    <a:pt x="30958" y="72323"/>
                  </a:cubicBezTo>
                  <a:cubicBezTo>
                    <a:pt x="31048" y="72639"/>
                    <a:pt x="31139" y="72933"/>
                    <a:pt x="31226" y="73183"/>
                  </a:cubicBezTo>
                  <a:cubicBezTo>
                    <a:pt x="31267" y="73309"/>
                    <a:pt x="31314" y="73423"/>
                    <a:pt x="31352" y="73524"/>
                  </a:cubicBezTo>
                  <a:cubicBezTo>
                    <a:pt x="31379" y="73595"/>
                    <a:pt x="31405" y="73655"/>
                    <a:pt x="31428" y="73712"/>
                  </a:cubicBezTo>
                  <a:cubicBezTo>
                    <a:pt x="31363" y="73717"/>
                    <a:pt x="31299" y="73724"/>
                    <a:pt x="31233" y="73729"/>
                  </a:cubicBezTo>
                  <a:cubicBezTo>
                    <a:pt x="30605" y="73776"/>
                    <a:pt x="29971" y="73799"/>
                    <a:pt x="29417" y="73807"/>
                  </a:cubicBezTo>
                  <a:lnTo>
                    <a:pt x="27806" y="66514"/>
                  </a:lnTo>
                  <a:cubicBezTo>
                    <a:pt x="27453" y="66521"/>
                    <a:pt x="27093" y="66533"/>
                    <a:pt x="26725" y="66533"/>
                  </a:cubicBezTo>
                  <a:cubicBezTo>
                    <a:pt x="26503" y="66534"/>
                    <a:pt x="26280" y="66535"/>
                    <a:pt x="26056" y="66538"/>
                  </a:cubicBezTo>
                  <a:lnTo>
                    <a:pt x="26056" y="70705"/>
                  </a:lnTo>
                  <a:lnTo>
                    <a:pt x="26056" y="77238"/>
                  </a:lnTo>
                  <a:lnTo>
                    <a:pt x="25613" y="77238"/>
                  </a:lnTo>
                  <a:cubicBezTo>
                    <a:pt x="25394" y="77227"/>
                    <a:pt x="25221" y="77055"/>
                    <a:pt x="25221" y="76842"/>
                  </a:cubicBezTo>
                  <a:lnTo>
                    <a:pt x="25221" y="75444"/>
                  </a:lnTo>
                  <a:lnTo>
                    <a:pt x="25234" y="75496"/>
                  </a:lnTo>
                  <a:lnTo>
                    <a:pt x="25234" y="71094"/>
                  </a:lnTo>
                  <a:lnTo>
                    <a:pt x="25234" y="70696"/>
                  </a:lnTo>
                  <a:lnTo>
                    <a:pt x="25234" y="70074"/>
                  </a:lnTo>
                  <a:lnTo>
                    <a:pt x="25234" y="66531"/>
                  </a:lnTo>
                  <a:cubicBezTo>
                    <a:pt x="24864" y="66529"/>
                    <a:pt x="24493" y="66526"/>
                    <a:pt x="24126" y="66525"/>
                  </a:cubicBezTo>
                  <a:cubicBezTo>
                    <a:pt x="23873" y="66525"/>
                    <a:pt x="23623" y="66519"/>
                    <a:pt x="23376" y="66512"/>
                  </a:cubicBezTo>
                  <a:lnTo>
                    <a:pt x="23376" y="66512"/>
                  </a:lnTo>
                  <a:cubicBezTo>
                    <a:pt x="23612" y="67373"/>
                    <a:pt x="24018" y="69006"/>
                    <a:pt x="24018" y="70074"/>
                  </a:cubicBezTo>
                  <a:cubicBezTo>
                    <a:pt x="24018" y="71285"/>
                    <a:pt x="23818" y="72065"/>
                    <a:pt x="23566" y="72659"/>
                  </a:cubicBezTo>
                  <a:cubicBezTo>
                    <a:pt x="23624" y="72467"/>
                    <a:pt x="23677" y="72259"/>
                    <a:pt x="23717" y="72040"/>
                  </a:cubicBezTo>
                  <a:cubicBezTo>
                    <a:pt x="23754" y="71844"/>
                    <a:pt x="23779" y="71641"/>
                    <a:pt x="23799" y="71434"/>
                  </a:cubicBezTo>
                  <a:cubicBezTo>
                    <a:pt x="23816" y="71227"/>
                    <a:pt x="23828" y="71018"/>
                    <a:pt x="23828" y="70808"/>
                  </a:cubicBezTo>
                  <a:cubicBezTo>
                    <a:pt x="23836" y="69969"/>
                    <a:pt x="23714" y="69143"/>
                    <a:pt x="23587" y="68535"/>
                  </a:cubicBezTo>
                  <a:cubicBezTo>
                    <a:pt x="23456" y="67928"/>
                    <a:pt x="23326" y="67535"/>
                    <a:pt x="23326" y="67534"/>
                  </a:cubicBezTo>
                  <a:lnTo>
                    <a:pt x="23326" y="67534"/>
                  </a:lnTo>
                  <a:cubicBezTo>
                    <a:pt x="23326" y="67535"/>
                    <a:pt x="23427" y="67936"/>
                    <a:pt x="23509" y="68548"/>
                  </a:cubicBezTo>
                  <a:cubicBezTo>
                    <a:pt x="23589" y="69159"/>
                    <a:pt x="23648" y="69984"/>
                    <a:pt x="23576" y="70796"/>
                  </a:cubicBezTo>
                  <a:cubicBezTo>
                    <a:pt x="23560" y="70999"/>
                    <a:pt x="23533" y="71200"/>
                    <a:pt x="23502" y="71397"/>
                  </a:cubicBezTo>
                  <a:cubicBezTo>
                    <a:pt x="23467" y="71594"/>
                    <a:pt x="23428" y="71785"/>
                    <a:pt x="23380" y="71966"/>
                  </a:cubicBezTo>
                  <a:cubicBezTo>
                    <a:pt x="23284" y="72330"/>
                    <a:pt x="23158" y="72655"/>
                    <a:pt x="23025" y="72918"/>
                  </a:cubicBezTo>
                  <a:cubicBezTo>
                    <a:pt x="22992" y="72984"/>
                    <a:pt x="22958" y="73046"/>
                    <a:pt x="22926" y="73105"/>
                  </a:cubicBezTo>
                  <a:cubicBezTo>
                    <a:pt x="22891" y="73161"/>
                    <a:pt x="22857" y="73215"/>
                    <a:pt x="22828" y="73266"/>
                  </a:cubicBezTo>
                  <a:cubicBezTo>
                    <a:pt x="22765" y="73367"/>
                    <a:pt x="22700" y="73447"/>
                    <a:pt x="22652" y="73517"/>
                  </a:cubicBezTo>
                  <a:cubicBezTo>
                    <a:pt x="22632" y="73541"/>
                    <a:pt x="22616" y="73561"/>
                    <a:pt x="22598" y="73581"/>
                  </a:cubicBezTo>
                  <a:cubicBezTo>
                    <a:pt x="22561" y="73585"/>
                    <a:pt x="22522" y="73591"/>
                    <a:pt x="22483" y="73595"/>
                  </a:cubicBezTo>
                  <a:cubicBezTo>
                    <a:pt x="22276" y="73623"/>
                    <a:pt x="22064" y="73632"/>
                    <a:pt x="21846" y="73653"/>
                  </a:cubicBezTo>
                  <a:cubicBezTo>
                    <a:pt x="21629" y="73675"/>
                    <a:pt x="21408" y="73679"/>
                    <a:pt x="21187" y="73690"/>
                  </a:cubicBezTo>
                  <a:cubicBezTo>
                    <a:pt x="20965" y="73704"/>
                    <a:pt x="20744" y="73698"/>
                    <a:pt x="20526" y="73702"/>
                  </a:cubicBezTo>
                  <a:cubicBezTo>
                    <a:pt x="20515" y="73702"/>
                    <a:pt x="20503" y="73702"/>
                    <a:pt x="20492" y="73702"/>
                  </a:cubicBezTo>
                  <a:cubicBezTo>
                    <a:pt x="20285" y="73702"/>
                    <a:pt x="20082" y="73691"/>
                    <a:pt x="19883" y="73686"/>
                  </a:cubicBezTo>
                  <a:cubicBezTo>
                    <a:pt x="19676" y="73670"/>
                    <a:pt x="19473" y="73665"/>
                    <a:pt x="19284" y="73642"/>
                  </a:cubicBezTo>
                  <a:cubicBezTo>
                    <a:pt x="19092" y="73623"/>
                    <a:pt x="18912" y="73602"/>
                    <a:pt x="18748" y="73576"/>
                  </a:cubicBezTo>
                  <a:cubicBezTo>
                    <a:pt x="18582" y="73552"/>
                    <a:pt x="18431" y="73522"/>
                    <a:pt x="18298" y="73497"/>
                  </a:cubicBezTo>
                  <a:cubicBezTo>
                    <a:pt x="18164" y="73469"/>
                    <a:pt x="18049" y="73442"/>
                    <a:pt x="17955" y="73416"/>
                  </a:cubicBezTo>
                  <a:cubicBezTo>
                    <a:pt x="17764" y="73367"/>
                    <a:pt x="17659" y="73328"/>
                    <a:pt x="17659" y="73328"/>
                  </a:cubicBezTo>
                  <a:lnTo>
                    <a:pt x="17659" y="73328"/>
                  </a:lnTo>
                  <a:cubicBezTo>
                    <a:pt x="17659" y="73328"/>
                    <a:pt x="17757" y="73383"/>
                    <a:pt x="17938" y="73461"/>
                  </a:cubicBezTo>
                  <a:cubicBezTo>
                    <a:pt x="18030" y="73501"/>
                    <a:pt x="18143" y="73544"/>
                    <a:pt x="18272" y="73592"/>
                  </a:cubicBezTo>
                  <a:cubicBezTo>
                    <a:pt x="18400" y="73639"/>
                    <a:pt x="18548" y="73692"/>
                    <a:pt x="18711" y="73740"/>
                  </a:cubicBezTo>
                  <a:cubicBezTo>
                    <a:pt x="18874" y="73791"/>
                    <a:pt x="19052" y="73841"/>
                    <a:pt x="19241" y="73888"/>
                  </a:cubicBezTo>
                  <a:cubicBezTo>
                    <a:pt x="19432" y="73940"/>
                    <a:pt x="19633" y="73978"/>
                    <a:pt x="19843" y="74026"/>
                  </a:cubicBezTo>
                  <a:cubicBezTo>
                    <a:pt x="20052" y="74062"/>
                    <a:pt x="20271" y="74108"/>
                    <a:pt x="20493" y="74140"/>
                  </a:cubicBezTo>
                  <a:cubicBezTo>
                    <a:pt x="20714" y="74170"/>
                    <a:pt x="20940" y="74209"/>
                    <a:pt x="21168" y="74229"/>
                  </a:cubicBezTo>
                  <a:cubicBezTo>
                    <a:pt x="21395" y="74253"/>
                    <a:pt x="21623" y="74281"/>
                    <a:pt x="21849" y="74292"/>
                  </a:cubicBezTo>
                  <a:cubicBezTo>
                    <a:pt x="22073" y="74305"/>
                    <a:pt x="22295" y="74328"/>
                    <a:pt x="22510" y="74331"/>
                  </a:cubicBezTo>
                  <a:cubicBezTo>
                    <a:pt x="22585" y="74332"/>
                    <a:pt x="22657" y="74336"/>
                    <a:pt x="22731" y="74337"/>
                  </a:cubicBezTo>
                  <a:cubicBezTo>
                    <a:pt x="22656" y="74551"/>
                    <a:pt x="22602" y="74782"/>
                    <a:pt x="22583" y="75051"/>
                  </a:cubicBezTo>
                  <a:cubicBezTo>
                    <a:pt x="22554" y="75060"/>
                    <a:pt x="22524" y="75067"/>
                    <a:pt x="22494" y="75075"/>
                  </a:cubicBezTo>
                  <a:cubicBezTo>
                    <a:pt x="22397" y="75100"/>
                    <a:pt x="22293" y="75122"/>
                    <a:pt x="22181" y="75145"/>
                  </a:cubicBezTo>
                  <a:cubicBezTo>
                    <a:pt x="22071" y="75169"/>
                    <a:pt x="21951" y="75192"/>
                    <a:pt x="21829" y="75210"/>
                  </a:cubicBezTo>
                  <a:cubicBezTo>
                    <a:pt x="21705" y="75230"/>
                    <a:pt x="21576" y="75252"/>
                    <a:pt x="21446" y="75265"/>
                  </a:cubicBezTo>
                  <a:cubicBezTo>
                    <a:pt x="21314" y="75284"/>
                    <a:pt x="21180" y="75298"/>
                    <a:pt x="21047" y="75310"/>
                  </a:cubicBezTo>
                  <a:cubicBezTo>
                    <a:pt x="20671" y="75345"/>
                    <a:pt x="20291" y="75358"/>
                    <a:pt x="19956" y="75358"/>
                  </a:cubicBezTo>
                  <a:cubicBezTo>
                    <a:pt x="19814" y="75358"/>
                    <a:pt x="19679" y="75356"/>
                    <a:pt x="19557" y="75351"/>
                  </a:cubicBezTo>
                  <a:cubicBezTo>
                    <a:pt x="19147" y="75338"/>
                    <a:pt x="18876" y="75306"/>
                    <a:pt x="18876" y="75306"/>
                  </a:cubicBezTo>
                  <a:lnTo>
                    <a:pt x="18876" y="75306"/>
                  </a:lnTo>
                  <a:cubicBezTo>
                    <a:pt x="18876" y="75306"/>
                    <a:pt x="19138" y="75390"/>
                    <a:pt x="19541" y="75483"/>
                  </a:cubicBezTo>
                  <a:cubicBezTo>
                    <a:pt x="19943" y="75577"/>
                    <a:pt x="20489" y="75675"/>
                    <a:pt x="21045" y="75731"/>
                  </a:cubicBezTo>
                  <a:cubicBezTo>
                    <a:pt x="21184" y="75746"/>
                    <a:pt x="21323" y="75758"/>
                    <a:pt x="21461" y="75766"/>
                  </a:cubicBezTo>
                  <a:cubicBezTo>
                    <a:pt x="21598" y="75778"/>
                    <a:pt x="21735" y="75781"/>
                    <a:pt x="21866" y="75785"/>
                  </a:cubicBezTo>
                  <a:cubicBezTo>
                    <a:pt x="21951" y="75788"/>
                    <a:pt x="22033" y="75789"/>
                    <a:pt x="22113" y="75789"/>
                  </a:cubicBezTo>
                  <a:cubicBezTo>
                    <a:pt x="22159" y="75789"/>
                    <a:pt x="22204" y="75788"/>
                    <a:pt x="22249" y="75788"/>
                  </a:cubicBezTo>
                  <a:cubicBezTo>
                    <a:pt x="22350" y="75788"/>
                    <a:pt x="22447" y="75786"/>
                    <a:pt x="22536" y="75781"/>
                  </a:cubicBezTo>
                  <a:lnTo>
                    <a:pt x="22536" y="75781"/>
                  </a:lnTo>
                  <a:cubicBezTo>
                    <a:pt x="22386" y="76794"/>
                    <a:pt x="21817" y="77531"/>
                    <a:pt x="21426" y="77928"/>
                  </a:cubicBezTo>
                  <a:lnTo>
                    <a:pt x="21266" y="76514"/>
                  </a:lnTo>
                  <a:lnTo>
                    <a:pt x="20902" y="78229"/>
                  </a:lnTo>
                  <a:cubicBezTo>
                    <a:pt x="20823" y="78224"/>
                    <a:pt x="20714" y="78216"/>
                    <a:pt x="20584" y="78197"/>
                  </a:cubicBezTo>
                  <a:cubicBezTo>
                    <a:pt x="20580" y="78177"/>
                    <a:pt x="20575" y="78155"/>
                    <a:pt x="20569" y="78131"/>
                  </a:cubicBezTo>
                  <a:cubicBezTo>
                    <a:pt x="20522" y="77934"/>
                    <a:pt x="20467" y="77665"/>
                    <a:pt x="20416" y="77392"/>
                  </a:cubicBezTo>
                  <a:cubicBezTo>
                    <a:pt x="20314" y="76850"/>
                    <a:pt x="20228" y="76302"/>
                    <a:pt x="20228" y="76302"/>
                  </a:cubicBezTo>
                  <a:cubicBezTo>
                    <a:pt x="20228" y="76302"/>
                    <a:pt x="20145" y="76850"/>
                    <a:pt x="20079" y="77405"/>
                  </a:cubicBezTo>
                  <a:cubicBezTo>
                    <a:pt x="20051" y="77641"/>
                    <a:pt x="20027" y="77876"/>
                    <a:pt x="20011" y="78072"/>
                  </a:cubicBezTo>
                  <a:cubicBezTo>
                    <a:pt x="19938" y="78051"/>
                    <a:pt x="19864" y="78028"/>
                    <a:pt x="19790" y="77998"/>
                  </a:cubicBezTo>
                  <a:cubicBezTo>
                    <a:pt x="19772" y="77954"/>
                    <a:pt x="19751" y="77901"/>
                    <a:pt x="19729" y="77840"/>
                  </a:cubicBezTo>
                  <a:cubicBezTo>
                    <a:pt x="19656" y="77649"/>
                    <a:pt x="19567" y="77386"/>
                    <a:pt x="19485" y="77121"/>
                  </a:cubicBezTo>
                  <a:cubicBezTo>
                    <a:pt x="19318" y="76588"/>
                    <a:pt x="19171" y="76048"/>
                    <a:pt x="19171" y="76048"/>
                  </a:cubicBezTo>
                  <a:cubicBezTo>
                    <a:pt x="19171" y="76048"/>
                    <a:pt x="19151" y="76608"/>
                    <a:pt x="19152" y="77174"/>
                  </a:cubicBezTo>
                  <a:cubicBezTo>
                    <a:pt x="19152" y="77339"/>
                    <a:pt x="19156" y="77504"/>
                    <a:pt x="19159" y="77656"/>
                  </a:cubicBezTo>
                  <a:cubicBezTo>
                    <a:pt x="18836" y="77391"/>
                    <a:pt x="18603" y="76405"/>
                    <a:pt x="18439" y="75228"/>
                  </a:cubicBezTo>
                  <a:lnTo>
                    <a:pt x="18418" y="75228"/>
                  </a:lnTo>
                  <a:cubicBezTo>
                    <a:pt x="17901" y="75228"/>
                    <a:pt x="17515" y="74308"/>
                    <a:pt x="17243" y="73243"/>
                  </a:cubicBezTo>
                  <a:cubicBezTo>
                    <a:pt x="17239" y="73060"/>
                    <a:pt x="17233" y="72839"/>
                    <a:pt x="17227" y="72586"/>
                  </a:cubicBezTo>
                  <a:cubicBezTo>
                    <a:pt x="17223" y="72229"/>
                    <a:pt x="17217" y="71811"/>
                    <a:pt x="17212" y="71364"/>
                  </a:cubicBezTo>
                  <a:cubicBezTo>
                    <a:pt x="17209" y="71141"/>
                    <a:pt x="17213" y="70910"/>
                    <a:pt x="17213" y="70675"/>
                  </a:cubicBezTo>
                  <a:cubicBezTo>
                    <a:pt x="17216" y="70440"/>
                    <a:pt x="17216" y="70201"/>
                    <a:pt x="17223" y="69964"/>
                  </a:cubicBezTo>
                  <a:cubicBezTo>
                    <a:pt x="17229" y="69725"/>
                    <a:pt x="17229" y="69487"/>
                    <a:pt x="17239" y="69253"/>
                  </a:cubicBezTo>
                  <a:cubicBezTo>
                    <a:pt x="17251" y="69020"/>
                    <a:pt x="17258" y="68789"/>
                    <a:pt x="17272" y="68567"/>
                  </a:cubicBezTo>
                  <a:cubicBezTo>
                    <a:pt x="17291" y="68346"/>
                    <a:pt x="17301" y="68128"/>
                    <a:pt x="17325" y="67927"/>
                  </a:cubicBezTo>
                  <a:cubicBezTo>
                    <a:pt x="17348" y="67725"/>
                    <a:pt x="17365" y="67533"/>
                    <a:pt x="17397" y="67358"/>
                  </a:cubicBezTo>
                  <a:cubicBezTo>
                    <a:pt x="17421" y="67181"/>
                    <a:pt x="17458" y="67024"/>
                    <a:pt x="17485" y="66883"/>
                  </a:cubicBezTo>
                  <a:cubicBezTo>
                    <a:pt x="17520" y="66745"/>
                    <a:pt x="17545" y="66623"/>
                    <a:pt x="17581" y="66527"/>
                  </a:cubicBezTo>
                  <a:cubicBezTo>
                    <a:pt x="17615" y="66432"/>
                    <a:pt x="17652" y="66361"/>
                    <a:pt x="17687" y="66319"/>
                  </a:cubicBezTo>
                  <a:cubicBezTo>
                    <a:pt x="17716" y="66288"/>
                    <a:pt x="17742" y="66278"/>
                    <a:pt x="17752" y="66277"/>
                  </a:cubicBezTo>
                  <a:lnTo>
                    <a:pt x="17752" y="66277"/>
                  </a:lnTo>
                  <a:cubicBezTo>
                    <a:pt x="17754" y="66277"/>
                    <a:pt x="17756" y="66277"/>
                    <a:pt x="17756" y="66277"/>
                  </a:cubicBezTo>
                  <a:cubicBezTo>
                    <a:pt x="17756" y="66277"/>
                    <a:pt x="17755" y="66276"/>
                    <a:pt x="17753" y="66276"/>
                  </a:cubicBezTo>
                  <a:cubicBezTo>
                    <a:pt x="17753" y="66276"/>
                    <a:pt x="17752" y="66276"/>
                    <a:pt x="17752" y="66277"/>
                  </a:cubicBezTo>
                  <a:lnTo>
                    <a:pt x="17752" y="66277"/>
                  </a:lnTo>
                  <a:cubicBezTo>
                    <a:pt x="17749" y="66276"/>
                    <a:pt x="17745" y="66276"/>
                    <a:pt x="17740" y="66276"/>
                  </a:cubicBezTo>
                  <a:cubicBezTo>
                    <a:pt x="17726" y="66276"/>
                    <a:pt x="17701" y="66279"/>
                    <a:pt x="17669" y="66298"/>
                  </a:cubicBezTo>
                  <a:cubicBezTo>
                    <a:pt x="17622" y="66331"/>
                    <a:pt x="17554" y="66392"/>
                    <a:pt x="17501" y="66487"/>
                  </a:cubicBezTo>
                  <a:cubicBezTo>
                    <a:pt x="17442" y="66580"/>
                    <a:pt x="17387" y="66699"/>
                    <a:pt x="17333" y="66837"/>
                  </a:cubicBezTo>
                  <a:cubicBezTo>
                    <a:pt x="17286" y="66978"/>
                    <a:pt x="17233" y="67138"/>
                    <a:pt x="17196" y="67316"/>
                  </a:cubicBezTo>
                  <a:cubicBezTo>
                    <a:pt x="17149" y="67493"/>
                    <a:pt x="17115" y="67685"/>
                    <a:pt x="17075" y="67890"/>
                  </a:cubicBezTo>
                  <a:cubicBezTo>
                    <a:pt x="17035" y="68096"/>
                    <a:pt x="17005" y="68311"/>
                    <a:pt x="16969" y="68535"/>
                  </a:cubicBezTo>
                  <a:cubicBezTo>
                    <a:pt x="16935" y="68758"/>
                    <a:pt x="16908" y="68990"/>
                    <a:pt x="16878" y="69226"/>
                  </a:cubicBezTo>
                  <a:cubicBezTo>
                    <a:pt x="16848" y="69461"/>
                    <a:pt x="16828" y="69702"/>
                    <a:pt x="16801" y="69942"/>
                  </a:cubicBezTo>
                  <a:cubicBezTo>
                    <a:pt x="16776" y="70181"/>
                    <a:pt x="16759" y="70422"/>
                    <a:pt x="16741" y="70657"/>
                  </a:cubicBezTo>
                  <a:cubicBezTo>
                    <a:pt x="16723" y="70893"/>
                    <a:pt x="16703" y="71125"/>
                    <a:pt x="16690" y="71350"/>
                  </a:cubicBezTo>
                  <a:cubicBezTo>
                    <a:pt x="16673" y="71637"/>
                    <a:pt x="16656" y="71911"/>
                    <a:pt x="16643" y="72166"/>
                  </a:cubicBezTo>
                  <a:lnTo>
                    <a:pt x="5628" y="71587"/>
                  </a:lnTo>
                  <a:lnTo>
                    <a:pt x="5628" y="71587"/>
                  </a:lnTo>
                  <a:lnTo>
                    <a:pt x="11416" y="72592"/>
                  </a:lnTo>
                  <a:cubicBezTo>
                    <a:pt x="5783" y="71997"/>
                    <a:pt x="856" y="71394"/>
                    <a:pt x="856" y="71394"/>
                  </a:cubicBezTo>
                  <a:cubicBezTo>
                    <a:pt x="856" y="71394"/>
                    <a:pt x="856" y="69804"/>
                    <a:pt x="1491" y="67803"/>
                  </a:cubicBezTo>
                  <a:cubicBezTo>
                    <a:pt x="2165" y="67391"/>
                    <a:pt x="4198" y="66135"/>
                    <a:pt x="8227" y="63554"/>
                  </a:cubicBezTo>
                  <a:cubicBezTo>
                    <a:pt x="11838" y="61243"/>
                    <a:pt x="14896" y="59341"/>
                    <a:pt x="14896" y="59341"/>
                  </a:cubicBezTo>
                  <a:cubicBezTo>
                    <a:pt x="15913" y="58599"/>
                    <a:pt x="16970" y="57793"/>
                    <a:pt x="17702" y="56527"/>
                  </a:cubicBezTo>
                  <a:lnTo>
                    <a:pt x="17971" y="64761"/>
                  </a:lnTo>
                  <a:lnTo>
                    <a:pt x="18285" y="55173"/>
                  </a:lnTo>
                  <a:cubicBezTo>
                    <a:pt x="18332" y="55020"/>
                    <a:pt x="18374" y="54860"/>
                    <a:pt x="18413" y="54696"/>
                  </a:cubicBezTo>
                  <a:close/>
                  <a:moveTo>
                    <a:pt x="15129" y="73810"/>
                  </a:moveTo>
                  <a:cubicBezTo>
                    <a:pt x="15191" y="73816"/>
                    <a:pt x="15255" y="73820"/>
                    <a:pt x="15317" y="73827"/>
                  </a:cubicBezTo>
                  <a:cubicBezTo>
                    <a:pt x="15371" y="75060"/>
                    <a:pt x="15528" y="76129"/>
                    <a:pt x="15705" y="76996"/>
                  </a:cubicBezTo>
                  <a:cubicBezTo>
                    <a:pt x="15885" y="77873"/>
                    <a:pt x="16076" y="78550"/>
                    <a:pt x="16230" y="79004"/>
                  </a:cubicBezTo>
                  <a:cubicBezTo>
                    <a:pt x="16381" y="79459"/>
                    <a:pt x="16487" y="79693"/>
                    <a:pt x="16487" y="79693"/>
                  </a:cubicBezTo>
                  <a:cubicBezTo>
                    <a:pt x="16487" y="79693"/>
                    <a:pt x="16373" y="79463"/>
                    <a:pt x="16205" y="79013"/>
                  </a:cubicBezTo>
                  <a:cubicBezTo>
                    <a:pt x="16037" y="78563"/>
                    <a:pt x="15810" y="77893"/>
                    <a:pt x="15609" y="77016"/>
                  </a:cubicBezTo>
                  <a:cubicBezTo>
                    <a:pt x="15406" y="76142"/>
                    <a:pt x="15216" y="75065"/>
                    <a:pt x="15129" y="73814"/>
                  </a:cubicBezTo>
                  <a:lnTo>
                    <a:pt x="15129" y="73810"/>
                  </a:lnTo>
                  <a:close/>
                  <a:moveTo>
                    <a:pt x="44952" y="72961"/>
                  </a:moveTo>
                  <a:cubicBezTo>
                    <a:pt x="44953" y="73087"/>
                    <a:pt x="44953" y="73209"/>
                    <a:pt x="44955" y="73330"/>
                  </a:cubicBezTo>
                  <a:cubicBezTo>
                    <a:pt x="44961" y="73490"/>
                    <a:pt x="44968" y="73649"/>
                    <a:pt x="44973" y="73804"/>
                  </a:cubicBezTo>
                  <a:cubicBezTo>
                    <a:pt x="45026" y="75046"/>
                    <a:pt x="45184" y="76122"/>
                    <a:pt x="45361" y="76996"/>
                  </a:cubicBezTo>
                  <a:cubicBezTo>
                    <a:pt x="45540" y="77873"/>
                    <a:pt x="45732" y="78550"/>
                    <a:pt x="45886" y="79004"/>
                  </a:cubicBezTo>
                  <a:cubicBezTo>
                    <a:pt x="46040" y="79459"/>
                    <a:pt x="46143" y="79693"/>
                    <a:pt x="46143" y="79693"/>
                  </a:cubicBezTo>
                  <a:cubicBezTo>
                    <a:pt x="46143" y="79693"/>
                    <a:pt x="46029" y="79463"/>
                    <a:pt x="45861" y="79013"/>
                  </a:cubicBezTo>
                  <a:cubicBezTo>
                    <a:pt x="45693" y="78563"/>
                    <a:pt x="45466" y="77893"/>
                    <a:pt x="45265" y="77016"/>
                  </a:cubicBezTo>
                  <a:cubicBezTo>
                    <a:pt x="45062" y="76142"/>
                    <a:pt x="44873" y="75065"/>
                    <a:pt x="44785" y="73814"/>
                  </a:cubicBezTo>
                  <a:cubicBezTo>
                    <a:pt x="44775" y="73658"/>
                    <a:pt x="44764" y="73498"/>
                    <a:pt x="44753" y="73337"/>
                  </a:cubicBezTo>
                  <a:cubicBezTo>
                    <a:pt x="44750" y="73222"/>
                    <a:pt x="44745" y="73105"/>
                    <a:pt x="44741" y="72985"/>
                  </a:cubicBezTo>
                  <a:cubicBezTo>
                    <a:pt x="44812" y="72977"/>
                    <a:pt x="44882" y="72970"/>
                    <a:pt x="44952" y="72961"/>
                  </a:cubicBezTo>
                  <a:close/>
                  <a:moveTo>
                    <a:pt x="7255" y="72978"/>
                  </a:moveTo>
                  <a:cubicBezTo>
                    <a:pt x="7429" y="72999"/>
                    <a:pt x="7605" y="73016"/>
                    <a:pt x="7785" y="73038"/>
                  </a:cubicBezTo>
                  <a:cubicBezTo>
                    <a:pt x="7785" y="73153"/>
                    <a:pt x="7785" y="73269"/>
                    <a:pt x="7784" y="73380"/>
                  </a:cubicBezTo>
                  <a:cubicBezTo>
                    <a:pt x="7755" y="74603"/>
                    <a:pt x="7624" y="75674"/>
                    <a:pt x="7456" y="76538"/>
                  </a:cubicBezTo>
                  <a:cubicBezTo>
                    <a:pt x="7280" y="77405"/>
                    <a:pt x="7079" y="78071"/>
                    <a:pt x="6916" y="78516"/>
                  </a:cubicBezTo>
                  <a:cubicBezTo>
                    <a:pt x="6750" y="78961"/>
                    <a:pt x="6630" y="79185"/>
                    <a:pt x="6630" y="79185"/>
                  </a:cubicBezTo>
                  <a:cubicBezTo>
                    <a:pt x="6630" y="79185"/>
                    <a:pt x="6763" y="78969"/>
                    <a:pt x="6952" y="78531"/>
                  </a:cubicBezTo>
                  <a:cubicBezTo>
                    <a:pt x="7139" y="78092"/>
                    <a:pt x="7382" y="77435"/>
                    <a:pt x="7590" y="76569"/>
                  </a:cubicBezTo>
                  <a:cubicBezTo>
                    <a:pt x="7796" y="75700"/>
                    <a:pt x="7970" y="74632"/>
                    <a:pt x="8048" y="73385"/>
                  </a:cubicBezTo>
                  <a:cubicBezTo>
                    <a:pt x="8055" y="73281"/>
                    <a:pt x="8059" y="73173"/>
                    <a:pt x="8064" y="73067"/>
                  </a:cubicBezTo>
                  <a:cubicBezTo>
                    <a:pt x="9602" y="73239"/>
                    <a:pt x="11275" y="73418"/>
                    <a:pt x="12973" y="73592"/>
                  </a:cubicBezTo>
                  <a:lnTo>
                    <a:pt x="8470" y="74104"/>
                  </a:lnTo>
                  <a:lnTo>
                    <a:pt x="13373" y="74661"/>
                  </a:lnTo>
                  <a:cubicBezTo>
                    <a:pt x="13531" y="76145"/>
                    <a:pt x="13765" y="77593"/>
                    <a:pt x="13942" y="78586"/>
                  </a:cubicBezTo>
                  <a:lnTo>
                    <a:pt x="7347" y="78929"/>
                  </a:lnTo>
                  <a:lnTo>
                    <a:pt x="14070" y="79278"/>
                  </a:lnTo>
                  <a:cubicBezTo>
                    <a:pt x="14103" y="79452"/>
                    <a:pt x="14130" y="79592"/>
                    <a:pt x="14150" y="79694"/>
                  </a:cubicBezTo>
                  <a:lnTo>
                    <a:pt x="11221" y="79694"/>
                  </a:lnTo>
                  <a:lnTo>
                    <a:pt x="11221" y="79693"/>
                  </a:lnTo>
                  <a:lnTo>
                    <a:pt x="5956" y="79693"/>
                  </a:lnTo>
                  <a:cubicBezTo>
                    <a:pt x="5956" y="79693"/>
                    <a:pt x="7165" y="77133"/>
                    <a:pt x="7255" y="72978"/>
                  </a:cubicBezTo>
                  <a:close/>
                  <a:moveTo>
                    <a:pt x="42900" y="73193"/>
                  </a:moveTo>
                  <a:cubicBezTo>
                    <a:pt x="42908" y="73316"/>
                    <a:pt x="42916" y="73438"/>
                    <a:pt x="42925" y="73563"/>
                  </a:cubicBezTo>
                  <a:lnTo>
                    <a:pt x="38122" y="74108"/>
                  </a:lnTo>
                  <a:lnTo>
                    <a:pt x="43026" y="74665"/>
                  </a:lnTo>
                  <a:cubicBezTo>
                    <a:pt x="43183" y="76149"/>
                    <a:pt x="43417" y="77595"/>
                    <a:pt x="43594" y="78589"/>
                  </a:cubicBezTo>
                  <a:lnTo>
                    <a:pt x="36999" y="78931"/>
                  </a:lnTo>
                  <a:lnTo>
                    <a:pt x="43722" y="79281"/>
                  </a:lnTo>
                  <a:cubicBezTo>
                    <a:pt x="43755" y="79455"/>
                    <a:pt x="43782" y="79595"/>
                    <a:pt x="43802" y="79697"/>
                  </a:cubicBezTo>
                  <a:lnTo>
                    <a:pt x="40878" y="79697"/>
                  </a:lnTo>
                  <a:lnTo>
                    <a:pt x="40878" y="79693"/>
                  </a:lnTo>
                  <a:lnTo>
                    <a:pt x="35612" y="79693"/>
                  </a:lnTo>
                  <a:cubicBezTo>
                    <a:pt x="35612" y="79693"/>
                    <a:pt x="36660" y="77476"/>
                    <a:pt x="36877" y="73818"/>
                  </a:cubicBezTo>
                  <a:cubicBezTo>
                    <a:pt x="37060" y="73799"/>
                    <a:pt x="37244" y="73783"/>
                    <a:pt x="37426" y="73764"/>
                  </a:cubicBezTo>
                  <a:lnTo>
                    <a:pt x="37426" y="73764"/>
                  </a:lnTo>
                  <a:cubicBezTo>
                    <a:pt x="37382" y="74828"/>
                    <a:pt x="37261" y="75768"/>
                    <a:pt x="37111" y="76541"/>
                  </a:cubicBezTo>
                  <a:cubicBezTo>
                    <a:pt x="36934" y="77409"/>
                    <a:pt x="36732" y="78075"/>
                    <a:pt x="36570" y="78519"/>
                  </a:cubicBezTo>
                  <a:cubicBezTo>
                    <a:pt x="36406" y="78964"/>
                    <a:pt x="36285" y="79189"/>
                    <a:pt x="36285" y="79189"/>
                  </a:cubicBezTo>
                  <a:cubicBezTo>
                    <a:pt x="36285" y="79189"/>
                    <a:pt x="36418" y="78972"/>
                    <a:pt x="36607" y="78534"/>
                  </a:cubicBezTo>
                  <a:cubicBezTo>
                    <a:pt x="36792" y="78096"/>
                    <a:pt x="37037" y="77438"/>
                    <a:pt x="37245" y="76572"/>
                  </a:cubicBezTo>
                  <a:cubicBezTo>
                    <a:pt x="37429" y="75786"/>
                    <a:pt x="37590" y="74836"/>
                    <a:pt x="37676" y="73740"/>
                  </a:cubicBezTo>
                  <a:cubicBezTo>
                    <a:pt x="39451" y="73563"/>
                    <a:pt x="41235" y="73375"/>
                    <a:pt x="42900" y="73193"/>
                  </a:cubicBezTo>
                  <a:close/>
                  <a:moveTo>
                    <a:pt x="25977" y="1"/>
                  </a:moveTo>
                  <a:cubicBezTo>
                    <a:pt x="25780" y="1"/>
                    <a:pt x="25061" y="28"/>
                    <a:pt x="24093" y="372"/>
                  </a:cubicBezTo>
                  <a:cubicBezTo>
                    <a:pt x="23246" y="672"/>
                    <a:pt x="22311" y="1661"/>
                    <a:pt x="21234" y="3394"/>
                  </a:cubicBezTo>
                  <a:cubicBezTo>
                    <a:pt x="20366" y="4795"/>
                    <a:pt x="19433" y="6637"/>
                    <a:pt x="18535" y="8724"/>
                  </a:cubicBezTo>
                  <a:cubicBezTo>
                    <a:pt x="17009" y="12271"/>
                    <a:pt x="15472" y="16867"/>
                    <a:pt x="15472" y="19140"/>
                  </a:cubicBezTo>
                  <a:lnTo>
                    <a:pt x="15472" y="23184"/>
                  </a:lnTo>
                  <a:cubicBezTo>
                    <a:pt x="15257" y="22094"/>
                    <a:pt x="15006" y="21006"/>
                    <a:pt x="14771" y="20092"/>
                  </a:cubicBezTo>
                  <a:cubicBezTo>
                    <a:pt x="13445" y="14939"/>
                    <a:pt x="12629" y="14379"/>
                    <a:pt x="12360" y="14195"/>
                  </a:cubicBezTo>
                  <a:cubicBezTo>
                    <a:pt x="11850" y="13846"/>
                    <a:pt x="11434" y="13794"/>
                    <a:pt x="11229" y="13794"/>
                  </a:cubicBezTo>
                  <a:lnTo>
                    <a:pt x="11207" y="13794"/>
                  </a:lnTo>
                  <a:cubicBezTo>
                    <a:pt x="11004" y="13794"/>
                    <a:pt x="10585" y="13846"/>
                    <a:pt x="10077" y="14195"/>
                  </a:cubicBezTo>
                  <a:cubicBezTo>
                    <a:pt x="9809" y="14379"/>
                    <a:pt x="8991" y="14939"/>
                    <a:pt x="7667" y="20092"/>
                  </a:cubicBezTo>
                  <a:cubicBezTo>
                    <a:pt x="7089" y="22338"/>
                    <a:pt x="6415" y="25610"/>
                    <a:pt x="6415" y="27439"/>
                  </a:cubicBezTo>
                  <a:lnTo>
                    <a:pt x="6415" y="61442"/>
                  </a:lnTo>
                  <a:lnTo>
                    <a:pt x="6331" y="61506"/>
                  </a:lnTo>
                  <a:cubicBezTo>
                    <a:pt x="3364" y="63761"/>
                    <a:pt x="1661" y="65089"/>
                    <a:pt x="1205" y="66126"/>
                  </a:cubicBezTo>
                  <a:cubicBezTo>
                    <a:pt x="14" y="68836"/>
                    <a:pt x="0" y="71282"/>
                    <a:pt x="0" y="71386"/>
                  </a:cubicBezTo>
                  <a:cubicBezTo>
                    <a:pt x="0" y="71811"/>
                    <a:pt x="317" y="72169"/>
                    <a:pt x="740" y="72221"/>
                  </a:cubicBezTo>
                  <a:cubicBezTo>
                    <a:pt x="786" y="72226"/>
                    <a:pt x="3131" y="72512"/>
                    <a:pt x="6413" y="72882"/>
                  </a:cubicBezTo>
                  <a:cubicBezTo>
                    <a:pt x="6339" y="76855"/>
                    <a:pt x="5203" y="79306"/>
                    <a:pt x="5191" y="79332"/>
                  </a:cubicBezTo>
                  <a:cubicBezTo>
                    <a:pt x="5068" y="79592"/>
                    <a:pt x="5086" y="79898"/>
                    <a:pt x="5240" y="80143"/>
                  </a:cubicBezTo>
                  <a:cubicBezTo>
                    <a:pt x="5395" y="80386"/>
                    <a:pt x="5663" y="80533"/>
                    <a:pt x="5952" y="80533"/>
                  </a:cubicBezTo>
                  <a:lnTo>
                    <a:pt x="16487" y="80533"/>
                  </a:lnTo>
                  <a:cubicBezTo>
                    <a:pt x="16776" y="80533"/>
                    <a:pt x="17044" y="80386"/>
                    <a:pt x="17199" y="80143"/>
                  </a:cubicBezTo>
                  <a:cubicBezTo>
                    <a:pt x="17353" y="79898"/>
                    <a:pt x="17372" y="79592"/>
                    <a:pt x="17250" y="79332"/>
                  </a:cubicBezTo>
                  <a:cubicBezTo>
                    <a:pt x="17239" y="79310"/>
                    <a:pt x="16296" y="77250"/>
                    <a:pt x="16073" y="73901"/>
                  </a:cubicBezTo>
                  <a:lnTo>
                    <a:pt x="16073" y="73901"/>
                  </a:lnTo>
                  <a:cubicBezTo>
                    <a:pt x="16234" y="73917"/>
                    <a:pt x="16397" y="73932"/>
                    <a:pt x="16558" y="73948"/>
                  </a:cubicBezTo>
                  <a:cubicBezTo>
                    <a:pt x="16793" y="74726"/>
                    <a:pt x="17130" y="75480"/>
                    <a:pt x="17674" y="75841"/>
                  </a:cubicBezTo>
                  <a:cubicBezTo>
                    <a:pt x="17964" y="77594"/>
                    <a:pt x="18320" y="78084"/>
                    <a:pt x="18665" y="78341"/>
                  </a:cubicBezTo>
                  <a:cubicBezTo>
                    <a:pt x="19601" y="79038"/>
                    <a:pt x="20795" y="79072"/>
                    <a:pt x="21024" y="79072"/>
                  </a:cubicBezTo>
                  <a:lnTo>
                    <a:pt x="21030" y="79072"/>
                  </a:lnTo>
                  <a:cubicBezTo>
                    <a:pt x="21259" y="79072"/>
                    <a:pt x="22453" y="79038"/>
                    <a:pt x="23389" y="78341"/>
                  </a:cubicBezTo>
                  <a:cubicBezTo>
                    <a:pt x="23734" y="78085"/>
                    <a:pt x="24090" y="77595"/>
                    <a:pt x="24379" y="75852"/>
                  </a:cubicBezTo>
                  <a:lnTo>
                    <a:pt x="24379" y="76842"/>
                  </a:lnTo>
                  <a:cubicBezTo>
                    <a:pt x="24379" y="77519"/>
                    <a:pt x="24930" y="78069"/>
                    <a:pt x="25605" y="78069"/>
                  </a:cubicBezTo>
                  <a:lnTo>
                    <a:pt x="26464" y="78069"/>
                  </a:lnTo>
                  <a:cubicBezTo>
                    <a:pt x="27141" y="78069"/>
                    <a:pt x="27692" y="77519"/>
                    <a:pt x="27692" y="76842"/>
                  </a:cubicBezTo>
                  <a:lnTo>
                    <a:pt x="27692" y="76436"/>
                  </a:lnTo>
                  <a:lnTo>
                    <a:pt x="27778" y="76317"/>
                  </a:lnTo>
                  <a:cubicBezTo>
                    <a:pt x="28049" y="77685"/>
                    <a:pt x="28370" y="78110"/>
                    <a:pt x="28683" y="78341"/>
                  </a:cubicBezTo>
                  <a:cubicBezTo>
                    <a:pt x="29619" y="79038"/>
                    <a:pt x="30813" y="79072"/>
                    <a:pt x="31042" y="79072"/>
                  </a:cubicBezTo>
                  <a:lnTo>
                    <a:pt x="31049" y="79072"/>
                  </a:lnTo>
                  <a:cubicBezTo>
                    <a:pt x="31279" y="79072"/>
                    <a:pt x="32471" y="79038"/>
                    <a:pt x="33408" y="78341"/>
                  </a:cubicBezTo>
                  <a:cubicBezTo>
                    <a:pt x="33755" y="78084"/>
                    <a:pt x="34111" y="77594"/>
                    <a:pt x="34399" y="75841"/>
                  </a:cubicBezTo>
                  <a:cubicBezTo>
                    <a:pt x="34943" y="75479"/>
                    <a:pt x="35280" y="74726"/>
                    <a:pt x="35515" y="73948"/>
                  </a:cubicBezTo>
                  <a:cubicBezTo>
                    <a:pt x="35687" y="73932"/>
                    <a:pt x="35858" y="73917"/>
                    <a:pt x="36030" y="73900"/>
                  </a:cubicBezTo>
                  <a:lnTo>
                    <a:pt x="36030" y="73900"/>
                  </a:lnTo>
                  <a:cubicBezTo>
                    <a:pt x="35808" y="77270"/>
                    <a:pt x="34863" y="79310"/>
                    <a:pt x="34851" y="79333"/>
                  </a:cubicBezTo>
                  <a:cubicBezTo>
                    <a:pt x="34728" y="79593"/>
                    <a:pt x="34747" y="79901"/>
                    <a:pt x="34902" y="80144"/>
                  </a:cubicBezTo>
                  <a:cubicBezTo>
                    <a:pt x="35056" y="80387"/>
                    <a:pt x="35325" y="80535"/>
                    <a:pt x="35613" y="80535"/>
                  </a:cubicBezTo>
                  <a:lnTo>
                    <a:pt x="46144" y="80535"/>
                  </a:lnTo>
                  <a:cubicBezTo>
                    <a:pt x="46433" y="80535"/>
                    <a:pt x="46702" y="80387"/>
                    <a:pt x="46856" y="80144"/>
                  </a:cubicBezTo>
                  <a:cubicBezTo>
                    <a:pt x="47010" y="79901"/>
                    <a:pt x="47029" y="79593"/>
                    <a:pt x="46907" y="79333"/>
                  </a:cubicBezTo>
                  <a:cubicBezTo>
                    <a:pt x="46895" y="79310"/>
                    <a:pt x="45759" y="76828"/>
                    <a:pt x="45685" y="72880"/>
                  </a:cubicBezTo>
                  <a:cubicBezTo>
                    <a:pt x="48950" y="72511"/>
                    <a:pt x="51282" y="72228"/>
                    <a:pt x="51328" y="72221"/>
                  </a:cubicBezTo>
                  <a:cubicBezTo>
                    <a:pt x="51751" y="72169"/>
                    <a:pt x="52068" y="71810"/>
                    <a:pt x="52068" y="71386"/>
                  </a:cubicBezTo>
                  <a:cubicBezTo>
                    <a:pt x="52068" y="71282"/>
                    <a:pt x="52054" y="68834"/>
                    <a:pt x="50863" y="66126"/>
                  </a:cubicBezTo>
                  <a:cubicBezTo>
                    <a:pt x="50405" y="65089"/>
                    <a:pt x="48705" y="63762"/>
                    <a:pt x="45737" y="61506"/>
                  </a:cubicBezTo>
                  <a:cubicBezTo>
                    <a:pt x="45719" y="61491"/>
                    <a:pt x="45698" y="61477"/>
                    <a:pt x="45678" y="61463"/>
                  </a:cubicBezTo>
                  <a:lnTo>
                    <a:pt x="45678" y="27437"/>
                  </a:lnTo>
                  <a:cubicBezTo>
                    <a:pt x="45678" y="25608"/>
                    <a:pt x="45006" y="22337"/>
                    <a:pt x="44428" y="20090"/>
                  </a:cubicBezTo>
                  <a:cubicBezTo>
                    <a:pt x="43103" y="14936"/>
                    <a:pt x="42286" y="14378"/>
                    <a:pt x="42018" y="14194"/>
                  </a:cubicBezTo>
                  <a:cubicBezTo>
                    <a:pt x="41507" y="13845"/>
                    <a:pt x="41091" y="13792"/>
                    <a:pt x="40887" y="13792"/>
                  </a:cubicBezTo>
                  <a:lnTo>
                    <a:pt x="40864" y="13792"/>
                  </a:lnTo>
                  <a:cubicBezTo>
                    <a:pt x="40661" y="13792"/>
                    <a:pt x="40242" y="13845"/>
                    <a:pt x="39735" y="14194"/>
                  </a:cubicBezTo>
                  <a:cubicBezTo>
                    <a:pt x="39466" y="14378"/>
                    <a:pt x="38648" y="14936"/>
                    <a:pt x="37324" y="20090"/>
                  </a:cubicBezTo>
                  <a:cubicBezTo>
                    <a:pt x="37056" y="21134"/>
                    <a:pt x="36768" y="22399"/>
                    <a:pt x="36535" y="23637"/>
                  </a:cubicBezTo>
                  <a:lnTo>
                    <a:pt x="36535" y="19140"/>
                  </a:lnTo>
                  <a:cubicBezTo>
                    <a:pt x="36535" y="16867"/>
                    <a:pt x="34996" y="12271"/>
                    <a:pt x="33472" y="8724"/>
                  </a:cubicBezTo>
                  <a:cubicBezTo>
                    <a:pt x="32573" y="6636"/>
                    <a:pt x="31640" y="4794"/>
                    <a:pt x="30772" y="3394"/>
                  </a:cubicBezTo>
                  <a:cubicBezTo>
                    <a:pt x="29697" y="1661"/>
                    <a:pt x="28761" y="672"/>
                    <a:pt x="27913" y="372"/>
                  </a:cubicBezTo>
                  <a:cubicBezTo>
                    <a:pt x="26945" y="28"/>
                    <a:pt x="26228" y="1"/>
                    <a:pt x="260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3;p24">
              <a:extLst>
                <a:ext uri="{FF2B5EF4-FFF2-40B4-BE49-F238E27FC236}">
                  <a16:creationId xmlns:a16="http://schemas.microsoft.com/office/drawing/2014/main" id="{53BDD53C-0E79-A0A5-AE25-6E14E1E5C814}"/>
                </a:ext>
              </a:extLst>
            </p:cNvPr>
            <p:cNvSpPr/>
            <p:nvPr/>
          </p:nvSpPr>
          <p:spPr>
            <a:xfrm>
              <a:off x="2266027" y="1844304"/>
              <a:ext cx="83820" cy="80546"/>
            </a:xfrm>
            <a:custGeom>
              <a:avLst/>
              <a:gdLst/>
              <a:ahLst/>
              <a:cxnLst/>
              <a:rect l="l" t="t" r="r" b="b"/>
              <a:pathLst>
                <a:path w="1690" h="1624" extrusionOk="0">
                  <a:moveTo>
                    <a:pt x="273" y="1"/>
                  </a:moveTo>
                  <a:cubicBezTo>
                    <a:pt x="196" y="228"/>
                    <a:pt x="96" y="531"/>
                    <a:pt x="2" y="835"/>
                  </a:cubicBezTo>
                  <a:cubicBezTo>
                    <a:pt x="2" y="838"/>
                    <a:pt x="0" y="839"/>
                    <a:pt x="0" y="840"/>
                  </a:cubicBezTo>
                  <a:cubicBezTo>
                    <a:pt x="1114" y="1198"/>
                    <a:pt x="1472" y="1624"/>
                    <a:pt x="1519" y="1624"/>
                  </a:cubicBezTo>
                  <a:cubicBezTo>
                    <a:pt x="1523" y="1624"/>
                    <a:pt x="1524" y="1621"/>
                    <a:pt x="1524" y="1616"/>
                  </a:cubicBezTo>
                  <a:lnTo>
                    <a:pt x="1524" y="1616"/>
                  </a:lnTo>
                  <a:cubicBezTo>
                    <a:pt x="1524" y="1616"/>
                    <a:pt x="1524" y="1616"/>
                    <a:pt x="1524" y="1616"/>
                  </a:cubicBezTo>
                  <a:cubicBezTo>
                    <a:pt x="1518" y="1616"/>
                    <a:pt x="1690" y="766"/>
                    <a:pt x="27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4;p24">
              <a:extLst>
                <a:ext uri="{FF2B5EF4-FFF2-40B4-BE49-F238E27FC236}">
                  <a16:creationId xmlns:a16="http://schemas.microsoft.com/office/drawing/2014/main" id="{C19A9A60-5857-F0D1-1B26-FBDF4E833907}"/>
                </a:ext>
              </a:extLst>
            </p:cNvPr>
            <p:cNvSpPr/>
            <p:nvPr/>
          </p:nvSpPr>
          <p:spPr>
            <a:xfrm>
              <a:off x="1901569" y="1829722"/>
              <a:ext cx="40124" cy="46572"/>
            </a:xfrm>
            <a:custGeom>
              <a:avLst/>
              <a:gdLst/>
              <a:ahLst/>
              <a:cxnLst/>
              <a:rect l="l" t="t" r="r" b="b"/>
              <a:pathLst>
                <a:path w="809" h="939" extrusionOk="0">
                  <a:moveTo>
                    <a:pt x="183" y="1"/>
                  </a:moveTo>
                  <a:cubicBezTo>
                    <a:pt x="121" y="25"/>
                    <a:pt x="60" y="51"/>
                    <a:pt x="0" y="75"/>
                  </a:cubicBezTo>
                  <a:cubicBezTo>
                    <a:pt x="23" y="102"/>
                    <a:pt x="46" y="127"/>
                    <a:pt x="70" y="154"/>
                  </a:cubicBezTo>
                  <a:cubicBezTo>
                    <a:pt x="164" y="260"/>
                    <a:pt x="252" y="373"/>
                    <a:pt x="333" y="483"/>
                  </a:cubicBezTo>
                  <a:cubicBezTo>
                    <a:pt x="414" y="594"/>
                    <a:pt x="483" y="706"/>
                    <a:pt x="541" y="807"/>
                  </a:cubicBezTo>
                  <a:cubicBezTo>
                    <a:pt x="567" y="854"/>
                    <a:pt x="588" y="898"/>
                    <a:pt x="607" y="938"/>
                  </a:cubicBezTo>
                  <a:cubicBezTo>
                    <a:pt x="673" y="923"/>
                    <a:pt x="740" y="909"/>
                    <a:pt x="808" y="895"/>
                  </a:cubicBezTo>
                  <a:cubicBezTo>
                    <a:pt x="794" y="859"/>
                    <a:pt x="774" y="820"/>
                    <a:pt x="752" y="777"/>
                  </a:cubicBezTo>
                  <a:cubicBezTo>
                    <a:pt x="705" y="692"/>
                    <a:pt x="647" y="597"/>
                    <a:pt x="579" y="496"/>
                  </a:cubicBezTo>
                  <a:cubicBezTo>
                    <a:pt x="508" y="396"/>
                    <a:pt x="430" y="291"/>
                    <a:pt x="345" y="189"/>
                  </a:cubicBezTo>
                  <a:cubicBezTo>
                    <a:pt x="291" y="126"/>
                    <a:pt x="238" y="64"/>
                    <a:pt x="18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5;p24">
              <a:extLst>
                <a:ext uri="{FF2B5EF4-FFF2-40B4-BE49-F238E27FC236}">
                  <a16:creationId xmlns:a16="http://schemas.microsoft.com/office/drawing/2014/main" id="{7AC13DA2-0562-ECFD-6E6A-6EEF163E1435}"/>
                </a:ext>
              </a:extLst>
            </p:cNvPr>
            <p:cNvSpPr/>
            <p:nvPr/>
          </p:nvSpPr>
          <p:spPr>
            <a:xfrm>
              <a:off x="1808173" y="1841279"/>
              <a:ext cx="87292" cy="83572"/>
            </a:xfrm>
            <a:custGeom>
              <a:avLst/>
              <a:gdLst/>
              <a:ahLst/>
              <a:cxnLst/>
              <a:rect l="l" t="t" r="r" b="b"/>
              <a:pathLst>
                <a:path w="1760" h="1685" extrusionOk="0">
                  <a:moveTo>
                    <a:pt x="1542" y="0"/>
                  </a:moveTo>
                  <a:cubicBezTo>
                    <a:pt x="1523" y="10"/>
                    <a:pt x="1503" y="19"/>
                    <a:pt x="1484" y="28"/>
                  </a:cubicBezTo>
                  <a:cubicBezTo>
                    <a:pt x="0" y="803"/>
                    <a:pt x="178" y="1677"/>
                    <a:pt x="172" y="1677"/>
                  </a:cubicBezTo>
                  <a:cubicBezTo>
                    <a:pt x="172" y="1677"/>
                    <a:pt x="172" y="1677"/>
                    <a:pt x="172" y="1677"/>
                  </a:cubicBezTo>
                  <a:lnTo>
                    <a:pt x="172" y="1677"/>
                  </a:lnTo>
                  <a:cubicBezTo>
                    <a:pt x="172" y="1682"/>
                    <a:pt x="174" y="1684"/>
                    <a:pt x="178" y="1684"/>
                  </a:cubicBezTo>
                  <a:cubicBezTo>
                    <a:pt x="230" y="1684"/>
                    <a:pt x="631" y="1256"/>
                    <a:pt x="1759" y="899"/>
                  </a:cubicBezTo>
                  <a:cubicBezTo>
                    <a:pt x="1758" y="869"/>
                    <a:pt x="1757" y="841"/>
                    <a:pt x="1753" y="809"/>
                  </a:cubicBezTo>
                  <a:cubicBezTo>
                    <a:pt x="1741" y="720"/>
                    <a:pt x="1725" y="614"/>
                    <a:pt x="1698" y="498"/>
                  </a:cubicBezTo>
                  <a:cubicBezTo>
                    <a:pt x="1670" y="383"/>
                    <a:pt x="1635" y="258"/>
                    <a:pt x="1590" y="134"/>
                  </a:cubicBezTo>
                  <a:cubicBezTo>
                    <a:pt x="1576" y="89"/>
                    <a:pt x="1558" y="46"/>
                    <a:pt x="154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6;p24">
              <a:extLst>
                <a:ext uri="{FF2B5EF4-FFF2-40B4-BE49-F238E27FC236}">
                  <a16:creationId xmlns:a16="http://schemas.microsoft.com/office/drawing/2014/main" id="{2F334425-0B2A-EDFF-7F7E-893E3BE34345}"/>
                </a:ext>
              </a:extLst>
            </p:cNvPr>
            <p:cNvSpPr/>
            <p:nvPr/>
          </p:nvSpPr>
          <p:spPr>
            <a:xfrm>
              <a:off x="1917590" y="1799169"/>
              <a:ext cx="356110" cy="80695"/>
            </a:xfrm>
            <a:custGeom>
              <a:avLst/>
              <a:gdLst/>
              <a:ahLst/>
              <a:cxnLst/>
              <a:rect l="l" t="t" r="r" b="b"/>
              <a:pathLst>
                <a:path w="7180" h="1627" extrusionOk="0">
                  <a:moveTo>
                    <a:pt x="3199" y="1"/>
                  </a:moveTo>
                  <a:cubicBezTo>
                    <a:pt x="2886" y="1"/>
                    <a:pt x="1363" y="71"/>
                    <a:pt x="1" y="563"/>
                  </a:cubicBezTo>
                  <a:cubicBezTo>
                    <a:pt x="49" y="603"/>
                    <a:pt x="96" y="646"/>
                    <a:pt x="143" y="688"/>
                  </a:cubicBezTo>
                  <a:cubicBezTo>
                    <a:pt x="245" y="778"/>
                    <a:pt x="343" y="875"/>
                    <a:pt x="433" y="966"/>
                  </a:cubicBezTo>
                  <a:cubicBezTo>
                    <a:pt x="523" y="1060"/>
                    <a:pt x="601" y="1154"/>
                    <a:pt x="667" y="1239"/>
                  </a:cubicBezTo>
                  <a:cubicBezTo>
                    <a:pt x="727" y="1325"/>
                    <a:pt x="780" y="1396"/>
                    <a:pt x="809" y="1452"/>
                  </a:cubicBezTo>
                  <a:cubicBezTo>
                    <a:pt x="1474" y="1341"/>
                    <a:pt x="2280" y="1267"/>
                    <a:pt x="3257" y="1267"/>
                  </a:cubicBezTo>
                  <a:cubicBezTo>
                    <a:pt x="4733" y="1267"/>
                    <a:pt x="5811" y="1423"/>
                    <a:pt x="6597" y="1627"/>
                  </a:cubicBezTo>
                  <a:cubicBezTo>
                    <a:pt x="6614" y="1603"/>
                    <a:pt x="6633" y="1580"/>
                    <a:pt x="6649" y="1554"/>
                  </a:cubicBezTo>
                  <a:cubicBezTo>
                    <a:pt x="6839" y="1294"/>
                    <a:pt x="7033" y="1039"/>
                    <a:pt x="7180" y="849"/>
                  </a:cubicBezTo>
                  <a:cubicBezTo>
                    <a:pt x="5694" y="95"/>
                    <a:pt x="3670" y="1"/>
                    <a:pt x="3312" y="1"/>
                  </a:cubicBezTo>
                  <a:cubicBezTo>
                    <a:pt x="3277" y="1"/>
                    <a:pt x="3258" y="2"/>
                    <a:pt x="3257" y="3"/>
                  </a:cubicBezTo>
                  <a:lnTo>
                    <a:pt x="3257" y="3"/>
                  </a:lnTo>
                  <a:cubicBezTo>
                    <a:pt x="3256" y="2"/>
                    <a:pt x="3236" y="1"/>
                    <a:pt x="31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7;p24">
              <a:extLst>
                <a:ext uri="{FF2B5EF4-FFF2-40B4-BE49-F238E27FC236}">
                  <a16:creationId xmlns:a16="http://schemas.microsoft.com/office/drawing/2014/main" id="{2FE4CE20-3D4D-0660-A0FA-E26809C36BF8}"/>
                </a:ext>
              </a:extLst>
            </p:cNvPr>
            <p:cNvSpPr/>
            <p:nvPr/>
          </p:nvSpPr>
          <p:spPr>
            <a:xfrm>
              <a:off x="2052898" y="3848803"/>
              <a:ext cx="16863" cy="477822"/>
            </a:xfrm>
            <a:custGeom>
              <a:avLst/>
              <a:gdLst/>
              <a:ahLst/>
              <a:cxnLst/>
              <a:rect l="l" t="t" r="r" b="b"/>
              <a:pathLst>
                <a:path w="340" h="9634" extrusionOk="0">
                  <a:moveTo>
                    <a:pt x="168" y="1"/>
                  </a:moveTo>
                  <a:cubicBezTo>
                    <a:pt x="168" y="1"/>
                    <a:pt x="112" y="604"/>
                    <a:pt x="73" y="1506"/>
                  </a:cubicBezTo>
                  <a:cubicBezTo>
                    <a:pt x="51" y="1959"/>
                    <a:pt x="32" y="2485"/>
                    <a:pt x="20" y="3049"/>
                  </a:cubicBezTo>
                  <a:cubicBezTo>
                    <a:pt x="15" y="3331"/>
                    <a:pt x="7" y="3624"/>
                    <a:pt x="5" y="3919"/>
                  </a:cubicBezTo>
                  <a:cubicBezTo>
                    <a:pt x="4" y="4216"/>
                    <a:pt x="1" y="4517"/>
                    <a:pt x="0" y="4817"/>
                  </a:cubicBezTo>
                  <a:cubicBezTo>
                    <a:pt x="1" y="5117"/>
                    <a:pt x="4" y="5419"/>
                    <a:pt x="5" y="5715"/>
                  </a:cubicBezTo>
                  <a:cubicBezTo>
                    <a:pt x="5" y="6010"/>
                    <a:pt x="15" y="6303"/>
                    <a:pt x="20" y="6585"/>
                  </a:cubicBezTo>
                  <a:cubicBezTo>
                    <a:pt x="32" y="7149"/>
                    <a:pt x="51" y="7676"/>
                    <a:pt x="73" y="8127"/>
                  </a:cubicBezTo>
                  <a:cubicBezTo>
                    <a:pt x="113" y="9030"/>
                    <a:pt x="169" y="9633"/>
                    <a:pt x="169" y="9633"/>
                  </a:cubicBezTo>
                  <a:cubicBezTo>
                    <a:pt x="169" y="9633"/>
                    <a:pt x="227" y="9030"/>
                    <a:pt x="267" y="8127"/>
                  </a:cubicBezTo>
                  <a:cubicBezTo>
                    <a:pt x="289" y="7676"/>
                    <a:pt x="308" y="7149"/>
                    <a:pt x="318" y="6585"/>
                  </a:cubicBezTo>
                  <a:cubicBezTo>
                    <a:pt x="324" y="6303"/>
                    <a:pt x="332" y="6010"/>
                    <a:pt x="334" y="5715"/>
                  </a:cubicBezTo>
                  <a:cubicBezTo>
                    <a:pt x="336" y="5418"/>
                    <a:pt x="337" y="5117"/>
                    <a:pt x="340" y="4817"/>
                  </a:cubicBezTo>
                  <a:cubicBezTo>
                    <a:pt x="334" y="4517"/>
                    <a:pt x="333" y="4216"/>
                    <a:pt x="330" y="3919"/>
                  </a:cubicBezTo>
                  <a:cubicBezTo>
                    <a:pt x="330" y="3621"/>
                    <a:pt x="321" y="3331"/>
                    <a:pt x="316" y="3049"/>
                  </a:cubicBezTo>
                  <a:cubicBezTo>
                    <a:pt x="304" y="2485"/>
                    <a:pt x="286" y="1959"/>
                    <a:pt x="263" y="1506"/>
                  </a:cubicBezTo>
                  <a:cubicBezTo>
                    <a:pt x="223" y="604"/>
                    <a:pt x="168" y="1"/>
                    <a:pt x="16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;p24">
              <a:extLst>
                <a:ext uri="{FF2B5EF4-FFF2-40B4-BE49-F238E27FC236}">
                  <a16:creationId xmlns:a16="http://schemas.microsoft.com/office/drawing/2014/main" id="{C184BEDD-44CA-CA04-63DA-D221246DEF39}"/>
                </a:ext>
              </a:extLst>
            </p:cNvPr>
            <p:cNvSpPr/>
            <p:nvPr/>
          </p:nvSpPr>
          <p:spPr>
            <a:xfrm>
              <a:off x="1170323" y="3614646"/>
              <a:ext cx="314895" cy="397921"/>
            </a:xfrm>
            <a:custGeom>
              <a:avLst/>
              <a:gdLst/>
              <a:ahLst/>
              <a:cxnLst/>
              <a:rect l="l" t="t" r="r" b="b"/>
              <a:pathLst>
                <a:path w="6349" h="8023" extrusionOk="0">
                  <a:moveTo>
                    <a:pt x="6349" y="0"/>
                  </a:moveTo>
                  <a:cubicBezTo>
                    <a:pt x="6349" y="0"/>
                    <a:pt x="5884" y="452"/>
                    <a:pt x="5244" y="1165"/>
                  </a:cubicBezTo>
                  <a:cubicBezTo>
                    <a:pt x="5082" y="1343"/>
                    <a:pt x="4908" y="1537"/>
                    <a:pt x="4729" y="1745"/>
                  </a:cubicBezTo>
                  <a:cubicBezTo>
                    <a:pt x="4551" y="1953"/>
                    <a:pt x="4357" y="2169"/>
                    <a:pt x="4168" y="2400"/>
                  </a:cubicBezTo>
                  <a:cubicBezTo>
                    <a:pt x="3976" y="2632"/>
                    <a:pt x="3773" y="2866"/>
                    <a:pt x="3577" y="3112"/>
                  </a:cubicBezTo>
                  <a:cubicBezTo>
                    <a:pt x="3378" y="3358"/>
                    <a:pt x="3178" y="3606"/>
                    <a:pt x="2977" y="3854"/>
                  </a:cubicBezTo>
                  <a:cubicBezTo>
                    <a:pt x="2781" y="4106"/>
                    <a:pt x="2585" y="4359"/>
                    <a:pt x="2391" y="4608"/>
                  </a:cubicBezTo>
                  <a:cubicBezTo>
                    <a:pt x="2197" y="4855"/>
                    <a:pt x="2015" y="5106"/>
                    <a:pt x="1834" y="5346"/>
                  </a:cubicBezTo>
                  <a:cubicBezTo>
                    <a:pt x="1477" y="5827"/>
                    <a:pt x="1150" y="6284"/>
                    <a:pt x="879" y="6680"/>
                  </a:cubicBezTo>
                  <a:cubicBezTo>
                    <a:pt x="331" y="7468"/>
                    <a:pt x="1" y="8023"/>
                    <a:pt x="1" y="8023"/>
                  </a:cubicBezTo>
                  <a:cubicBezTo>
                    <a:pt x="1" y="8023"/>
                    <a:pt x="464" y="7574"/>
                    <a:pt x="1107" y="6858"/>
                  </a:cubicBezTo>
                  <a:cubicBezTo>
                    <a:pt x="1430" y="6503"/>
                    <a:pt x="1799" y="6082"/>
                    <a:pt x="2184" y="5622"/>
                  </a:cubicBezTo>
                  <a:cubicBezTo>
                    <a:pt x="2376" y="5391"/>
                    <a:pt x="2579" y="5157"/>
                    <a:pt x="2775" y="4910"/>
                  </a:cubicBezTo>
                  <a:cubicBezTo>
                    <a:pt x="2974" y="4666"/>
                    <a:pt x="3174" y="4417"/>
                    <a:pt x="3376" y="4169"/>
                  </a:cubicBezTo>
                  <a:cubicBezTo>
                    <a:pt x="3572" y="3916"/>
                    <a:pt x="3768" y="3662"/>
                    <a:pt x="3961" y="3414"/>
                  </a:cubicBezTo>
                  <a:cubicBezTo>
                    <a:pt x="4156" y="3168"/>
                    <a:pt x="4337" y="2916"/>
                    <a:pt x="4517" y="2675"/>
                  </a:cubicBezTo>
                  <a:cubicBezTo>
                    <a:pt x="4698" y="2438"/>
                    <a:pt x="4866" y="2201"/>
                    <a:pt x="5025" y="1977"/>
                  </a:cubicBezTo>
                  <a:cubicBezTo>
                    <a:pt x="5188" y="1756"/>
                    <a:pt x="5336" y="1541"/>
                    <a:pt x="5472" y="1343"/>
                  </a:cubicBezTo>
                  <a:cubicBezTo>
                    <a:pt x="6018" y="554"/>
                    <a:pt x="6349" y="0"/>
                    <a:pt x="634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9;p24">
              <a:extLst>
                <a:ext uri="{FF2B5EF4-FFF2-40B4-BE49-F238E27FC236}">
                  <a16:creationId xmlns:a16="http://schemas.microsoft.com/office/drawing/2014/main" id="{784F2488-7739-413C-ABE3-726D364A30E4}"/>
                </a:ext>
              </a:extLst>
            </p:cNvPr>
            <p:cNvSpPr/>
            <p:nvPr/>
          </p:nvSpPr>
          <p:spPr>
            <a:xfrm>
              <a:off x="1175928" y="3685225"/>
              <a:ext cx="203350" cy="256965"/>
            </a:xfrm>
            <a:custGeom>
              <a:avLst/>
              <a:gdLst/>
              <a:ahLst/>
              <a:cxnLst/>
              <a:rect l="l" t="t" r="r" b="b"/>
              <a:pathLst>
                <a:path w="4100" h="5181" extrusionOk="0">
                  <a:moveTo>
                    <a:pt x="4099" y="1"/>
                  </a:moveTo>
                  <a:cubicBezTo>
                    <a:pt x="4099" y="1"/>
                    <a:pt x="3800" y="290"/>
                    <a:pt x="3383" y="752"/>
                  </a:cubicBezTo>
                  <a:cubicBezTo>
                    <a:pt x="3173" y="981"/>
                    <a:pt x="2935" y="1252"/>
                    <a:pt x="2686" y="1548"/>
                  </a:cubicBezTo>
                  <a:cubicBezTo>
                    <a:pt x="2562" y="1698"/>
                    <a:pt x="2431" y="1849"/>
                    <a:pt x="2305" y="2007"/>
                  </a:cubicBezTo>
                  <a:cubicBezTo>
                    <a:pt x="2178" y="2164"/>
                    <a:pt x="2049" y="2325"/>
                    <a:pt x="1917" y="2487"/>
                  </a:cubicBezTo>
                  <a:cubicBezTo>
                    <a:pt x="1792" y="2649"/>
                    <a:pt x="1665" y="2813"/>
                    <a:pt x="1540" y="2974"/>
                  </a:cubicBezTo>
                  <a:cubicBezTo>
                    <a:pt x="1413" y="3132"/>
                    <a:pt x="1298" y="3296"/>
                    <a:pt x="1181" y="3451"/>
                  </a:cubicBezTo>
                  <a:cubicBezTo>
                    <a:pt x="949" y="3761"/>
                    <a:pt x="739" y="4056"/>
                    <a:pt x="565" y="4311"/>
                  </a:cubicBezTo>
                  <a:cubicBezTo>
                    <a:pt x="212" y="4822"/>
                    <a:pt x="1" y="5180"/>
                    <a:pt x="1" y="5180"/>
                  </a:cubicBezTo>
                  <a:cubicBezTo>
                    <a:pt x="1" y="5180"/>
                    <a:pt x="302" y="4890"/>
                    <a:pt x="718" y="4431"/>
                  </a:cubicBezTo>
                  <a:cubicBezTo>
                    <a:pt x="927" y="4200"/>
                    <a:pt x="1165" y="3929"/>
                    <a:pt x="1413" y="3633"/>
                  </a:cubicBezTo>
                  <a:cubicBezTo>
                    <a:pt x="1538" y="3484"/>
                    <a:pt x="1669" y="3333"/>
                    <a:pt x="1795" y="3175"/>
                  </a:cubicBezTo>
                  <a:cubicBezTo>
                    <a:pt x="1922" y="3017"/>
                    <a:pt x="2051" y="2856"/>
                    <a:pt x="2182" y="2695"/>
                  </a:cubicBezTo>
                  <a:cubicBezTo>
                    <a:pt x="2306" y="2532"/>
                    <a:pt x="2434" y="2370"/>
                    <a:pt x="2559" y="2209"/>
                  </a:cubicBezTo>
                  <a:cubicBezTo>
                    <a:pt x="2685" y="2049"/>
                    <a:pt x="2801" y="1886"/>
                    <a:pt x="2917" y="1732"/>
                  </a:cubicBezTo>
                  <a:cubicBezTo>
                    <a:pt x="3150" y="1420"/>
                    <a:pt x="3359" y="1125"/>
                    <a:pt x="3534" y="870"/>
                  </a:cubicBezTo>
                  <a:cubicBezTo>
                    <a:pt x="3887" y="359"/>
                    <a:pt x="4099" y="1"/>
                    <a:pt x="40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0;p24">
              <a:extLst>
                <a:ext uri="{FF2B5EF4-FFF2-40B4-BE49-F238E27FC236}">
                  <a16:creationId xmlns:a16="http://schemas.microsoft.com/office/drawing/2014/main" id="{C25B8062-FBD0-98BD-B1AC-19E67FA3F393}"/>
                </a:ext>
              </a:extLst>
            </p:cNvPr>
            <p:cNvSpPr/>
            <p:nvPr/>
          </p:nvSpPr>
          <p:spPr>
            <a:xfrm>
              <a:off x="1724598" y="2108618"/>
              <a:ext cx="448709" cy="46919"/>
            </a:xfrm>
            <a:custGeom>
              <a:avLst/>
              <a:gdLst/>
              <a:ahLst/>
              <a:cxnLst/>
              <a:rect l="l" t="t" r="r" b="b"/>
              <a:pathLst>
                <a:path w="9047" h="946" extrusionOk="0">
                  <a:moveTo>
                    <a:pt x="5322" y="0"/>
                  </a:moveTo>
                  <a:cubicBezTo>
                    <a:pt x="5040" y="5"/>
                    <a:pt x="4752" y="9"/>
                    <a:pt x="4466" y="14"/>
                  </a:cubicBezTo>
                  <a:cubicBezTo>
                    <a:pt x="4180" y="17"/>
                    <a:pt x="3894" y="30"/>
                    <a:pt x="3611" y="45"/>
                  </a:cubicBezTo>
                  <a:cubicBezTo>
                    <a:pt x="3329" y="61"/>
                    <a:pt x="3050" y="74"/>
                    <a:pt x="2781" y="101"/>
                  </a:cubicBezTo>
                  <a:cubicBezTo>
                    <a:pt x="2513" y="125"/>
                    <a:pt x="2251" y="156"/>
                    <a:pt x="2001" y="199"/>
                  </a:cubicBezTo>
                  <a:cubicBezTo>
                    <a:pt x="1758" y="252"/>
                    <a:pt x="1530" y="305"/>
                    <a:pt x="1320" y="366"/>
                  </a:cubicBezTo>
                  <a:cubicBezTo>
                    <a:pt x="901" y="487"/>
                    <a:pt x="565" y="624"/>
                    <a:pt x="340" y="740"/>
                  </a:cubicBezTo>
                  <a:cubicBezTo>
                    <a:pt x="113" y="855"/>
                    <a:pt x="0" y="946"/>
                    <a:pt x="0" y="946"/>
                  </a:cubicBezTo>
                  <a:cubicBezTo>
                    <a:pt x="0" y="946"/>
                    <a:pt x="32" y="930"/>
                    <a:pt x="94" y="906"/>
                  </a:cubicBezTo>
                  <a:cubicBezTo>
                    <a:pt x="160" y="887"/>
                    <a:pt x="254" y="855"/>
                    <a:pt x="372" y="817"/>
                  </a:cubicBezTo>
                  <a:cubicBezTo>
                    <a:pt x="610" y="747"/>
                    <a:pt x="953" y="660"/>
                    <a:pt x="1372" y="586"/>
                  </a:cubicBezTo>
                  <a:cubicBezTo>
                    <a:pt x="1581" y="547"/>
                    <a:pt x="1806" y="512"/>
                    <a:pt x="2048" y="480"/>
                  </a:cubicBezTo>
                  <a:cubicBezTo>
                    <a:pt x="2284" y="450"/>
                    <a:pt x="2539" y="430"/>
                    <a:pt x="2805" y="414"/>
                  </a:cubicBezTo>
                  <a:cubicBezTo>
                    <a:pt x="3070" y="403"/>
                    <a:pt x="3345" y="386"/>
                    <a:pt x="3626" y="376"/>
                  </a:cubicBezTo>
                  <a:cubicBezTo>
                    <a:pt x="3906" y="366"/>
                    <a:pt x="4192" y="358"/>
                    <a:pt x="4476" y="347"/>
                  </a:cubicBezTo>
                  <a:cubicBezTo>
                    <a:pt x="5047" y="329"/>
                    <a:pt x="5617" y="311"/>
                    <a:pt x="6153" y="293"/>
                  </a:cubicBezTo>
                  <a:cubicBezTo>
                    <a:pt x="6688" y="273"/>
                    <a:pt x="7188" y="256"/>
                    <a:pt x="7617" y="233"/>
                  </a:cubicBezTo>
                  <a:cubicBezTo>
                    <a:pt x="8474" y="193"/>
                    <a:pt x="9047" y="146"/>
                    <a:pt x="9047" y="146"/>
                  </a:cubicBezTo>
                  <a:cubicBezTo>
                    <a:pt x="9047" y="146"/>
                    <a:pt x="8476" y="88"/>
                    <a:pt x="7617" y="49"/>
                  </a:cubicBezTo>
                  <a:cubicBezTo>
                    <a:pt x="7187" y="29"/>
                    <a:pt x="6686" y="14"/>
                    <a:pt x="6149" y="5"/>
                  </a:cubicBezTo>
                  <a:cubicBezTo>
                    <a:pt x="5880" y="3"/>
                    <a:pt x="5604" y="2"/>
                    <a:pt x="5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03;p27">
            <a:extLst>
              <a:ext uri="{FF2B5EF4-FFF2-40B4-BE49-F238E27FC236}">
                <a16:creationId xmlns:a16="http://schemas.microsoft.com/office/drawing/2014/main" id="{050E1AFD-12F1-C4D8-2731-B78939ADDD98}"/>
              </a:ext>
            </a:extLst>
          </p:cNvPr>
          <p:cNvGrpSpPr/>
          <p:nvPr/>
        </p:nvGrpSpPr>
        <p:grpSpPr>
          <a:xfrm>
            <a:off x="210814" y="6826913"/>
            <a:ext cx="2318894" cy="3515134"/>
            <a:chOff x="691649" y="1395791"/>
            <a:chExt cx="2457451" cy="1442100"/>
          </a:xfrm>
        </p:grpSpPr>
        <p:sp>
          <p:nvSpPr>
            <p:cNvPr id="23" name="Google Shape;404;p27">
              <a:extLst>
                <a:ext uri="{FF2B5EF4-FFF2-40B4-BE49-F238E27FC236}">
                  <a16:creationId xmlns:a16="http://schemas.microsoft.com/office/drawing/2014/main" id="{00BC78D6-59A4-6B6C-CF4B-C4D1772EE4B9}"/>
                </a:ext>
              </a:extLst>
            </p:cNvPr>
            <p:cNvSpPr/>
            <p:nvPr/>
          </p:nvSpPr>
          <p:spPr>
            <a:xfrm rot="-5400000">
              <a:off x="1213500" y="902291"/>
              <a:ext cx="1442100" cy="2429100"/>
            </a:xfrm>
            <a:prstGeom prst="chevron">
              <a:avLst>
                <a:gd name="adj" fmla="val 14646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405;p27">
              <a:extLst>
                <a:ext uri="{FF2B5EF4-FFF2-40B4-BE49-F238E27FC236}">
                  <a16:creationId xmlns:a16="http://schemas.microsoft.com/office/drawing/2014/main" id="{590AFD84-1A66-75C9-9D21-A163978ECDC2}"/>
                </a:ext>
              </a:extLst>
            </p:cNvPr>
            <p:cNvGrpSpPr/>
            <p:nvPr/>
          </p:nvGrpSpPr>
          <p:grpSpPr>
            <a:xfrm>
              <a:off x="691649" y="1545526"/>
              <a:ext cx="2436077" cy="1054275"/>
              <a:chOff x="691649" y="1628638"/>
              <a:chExt cx="2436077" cy="1054275"/>
            </a:xfrm>
          </p:grpSpPr>
          <p:sp>
            <p:nvSpPr>
              <p:cNvPr id="25" name="Google Shape;406;p27">
                <a:extLst>
                  <a:ext uri="{FF2B5EF4-FFF2-40B4-BE49-F238E27FC236}">
                    <a16:creationId xmlns:a16="http://schemas.microsoft.com/office/drawing/2014/main" id="{4E5FF552-4136-0ECA-0EA2-C3733AD4CBB4}"/>
                  </a:ext>
                </a:extLst>
              </p:cNvPr>
              <p:cNvSpPr txBox="1"/>
              <p:nvPr/>
            </p:nvSpPr>
            <p:spPr>
              <a:xfrm>
                <a:off x="691649" y="1962681"/>
                <a:ext cx="2436077" cy="720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Belief that sweeping the floor at night or cutting nails at night can bring bad luck</a:t>
                </a: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Saying "tabi-tabi po" when passing by trees or bodies of water to ask for permission from spirits</a:t>
                </a: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Avoiding whistling at night and covering mirrors during wakes</a:t>
                </a:r>
                <a:endParaRPr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endParaRPr>
              </a:p>
            </p:txBody>
          </p:sp>
          <p:sp>
            <p:nvSpPr>
              <p:cNvPr id="26" name="Google Shape;407;p27">
                <a:extLst>
                  <a:ext uri="{FF2B5EF4-FFF2-40B4-BE49-F238E27FC236}">
                    <a16:creationId xmlns:a16="http://schemas.microsoft.com/office/drawing/2014/main" id="{F27C5D98-98B9-72D4-DDFE-47FCC68E9820}"/>
                  </a:ext>
                </a:extLst>
              </p:cNvPr>
              <p:cNvSpPr/>
              <p:nvPr/>
            </p:nvSpPr>
            <p:spPr>
              <a:xfrm>
                <a:off x="835425" y="1628638"/>
                <a:ext cx="2259277" cy="334043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chemeClr val="dk1"/>
                    </a:solidFill>
                    <a:latin typeface="Audiowide"/>
                    <a:ea typeface="Audiowide"/>
                    <a:cs typeface="Audiowide"/>
                    <a:sym typeface="Audiowide"/>
                  </a:rPr>
                  <a:t>Beliefs and Practices related to Superstitions and Folklore:</a:t>
                </a:r>
                <a:endParaRPr sz="18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endParaRPr>
              </a:p>
            </p:txBody>
          </p: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5C5124EA-DE90-DCD2-368E-946AC60A3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17" y="5751897"/>
            <a:ext cx="1015717" cy="989335"/>
          </a:xfrm>
          <a:prstGeom prst="rect">
            <a:avLst/>
          </a:prstGeom>
        </p:spPr>
      </p:pic>
      <p:grpSp>
        <p:nvGrpSpPr>
          <p:cNvPr id="28" name="Google Shape;403;p27">
            <a:extLst>
              <a:ext uri="{FF2B5EF4-FFF2-40B4-BE49-F238E27FC236}">
                <a16:creationId xmlns:a16="http://schemas.microsoft.com/office/drawing/2014/main" id="{27B8C3B9-B48D-21E7-3903-C99BF005200D}"/>
              </a:ext>
            </a:extLst>
          </p:cNvPr>
          <p:cNvGrpSpPr/>
          <p:nvPr/>
        </p:nvGrpSpPr>
        <p:grpSpPr>
          <a:xfrm>
            <a:off x="3876829" y="13626298"/>
            <a:ext cx="2389853" cy="3515134"/>
            <a:chOff x="687702" y="1395791"/>
            <a:chExt cx="2532650" cy="1442100"/>
          </a:xfrm>
        </p:grpSpPr>
        <p:sp>
          <p:nvSpPr>
            <p:cNvPr id="29" name="Google Shape;404;p27">
              <a:extLst>
                <a:ext uri="{FF2B5EF4-FFF2-40B4-BE49-F238E27FC236}">
                  <a16:creationId xmlns:a16="http://schemas.microsoft.com/office/drawing/2014/main" id="{E335893F-C38B-0EAE-7E98-51ED81458407}"/>
                </a:ext>
              </a:extLst>
            </p:cNvPr>
            <p:cNvSpPr/>
            <p:nvPr/>
          </p:nvSpPr>
          <p:spPr>
            <a:xfrm rot="-5400000">
              <a:off x="1213500" y="902291"/>
              <a:ext cx="1442100" cy="2429100"/>
            </a:xfrm>
            <a:prstGeom prst="chevron">
              <a:avLst>
                <a:gd name="adj" fmla="val 14646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405;p27">
              <a:extLst>
                <a:ext uri="{FF2B5EF4-FFF2-40B4-BE49-F238E27FC236}">
                  <a16:creationId xmlns:a16="http://schemas.microsoft.com/office/drawing/2014/main" id="{A740EE5D-A9FE-93BD-A6B5-9F0C59B3BBE8}"/>
                </a:ext>
              </a:extLst>
            </p:cNvPr>
            <p:cNvGrpSpPr/>
            <p:nvPr/>
          </p:nvGrpSpPr>
          <p:grpSpPr>
            <a:xfrm>
              <a:off x="687702" y="1490988"/>
              <a:ext cx="2532650" cy="1236027"/>
              <a:chOff x="687702" y="1574100"/>
              <a:chExt cx="2532650" cy="1236027"/>
            </a:xfrm>
          </p:grpSpPr>
          <p:sp>
            <p:nvSpPr>
              <p:cNvPr id="31" name="Google Shape;406;p27">
                <a:extLst>
                  <a:ext uri="{FF2B5EF4-FFF2-40B4-BE49-F238E27FC236}">
                    <a16:creationId xmlns:a16="http://schemas.microsoft.com/office/drawing/2014/main" id="{5BEF1D14-2ACE-E2D2-4267-2A9F27C74E40}"/>
                  </a:ext>
                </a:extLst>
              </p:cNvPr>
              <p:cNvSpPr txBox="1"/>
              <p:nvPr/>
            </p:nvSpPr>
            <p:spPr>
              <a:xfrm>
                <a:off x="687702" y="1908143"/>
                <a:ext cx="2532650" cy="901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err="1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Banig</a:t>
                </a:r>
                <a:r>
                  <a:rPr lang="en-US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 weaving (making mats from dried leaves)</a:t>
                </a: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"Santol" weaving </a:t>
                </a:r>
                <a:r>
                  <a:rPr lang="en-US" dirty="0" err="1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Weaving</a:t>
                </a:r>
                <a:r>
                  <a:rPr lang="en-US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 dried strips of santol bark to make baskets, mats, and other items</a:t>
                </a: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err="1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T'nalak</a:t>
                </a:r>
                <a:r>
                  <a:rPr lang="en-US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 weaving, weaving intricate patterns on abaca fibers</a:t>
                </a:r>
              </a:p>
            </p:txBody>
          </p:sp>
          <p:sp>
            <p:nvSpPr>
              <p:cNvPr id="32" name="Google Shape;407;p27">
                <a:extLst>
                  <a:ext uri="{FF2B5EF4-FFF2-40B4-BE49-F238E27FC236}">
                    <a16:creationId xmlns:a16="http://schemas.microsoft.com/office/drawing/2014/main" id="{BADE6A43-4646-D986-5E04-80DC02986D86}"/>
                  </a:ext>
                </a:extLst>
              </p:cNvPr>
              <p:cNvSpPr/>
              <p:nvPr/>
            </p:nvSpPr>
            <p:spPr>
              <a:xfrm>
                <a:off x="780331" y="1574100"/>
                <a:ext cx="2347395" cy="334043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chemeClr val="dk1"/>
                    </a:solidFill>
                    <a:latin typeface="Audiowide"/>
                    <a:ea typeface="Audiowide"/>
                    <a:cs typeface="Audiowide"/>
                    <a:sym typeface="Audiowide"/>
                  </a:rPr>
                  <a:t>Beliefs and Practices related to Arts and Crafts:</a:t>
                </a:r>
                <a:endParaRPr sz="18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endParaRPr>
              </a:p>
            </p:txBody>
          </p:sp>
        </p:grp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C9668163-443D-BC16-8F7B-5AA35CD93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365" y="12415894"/>
            <a:ext cx="1264024" cy="126011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B46452C-1D5E-6081-9D12-482456E86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3636" y="19300443"/>
            <a:ext cx="2353260" cy="4822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>
            <a:spLocks noGrp="1"/>
          </p:cNvSpPr>
          <p:nvPr>
            <p:ph type="title"/>
          </p:nvPr>
        </p:nvSpPr>
        <p:spPr>
          <a:xfrm>
            <a:off x="817580" y="-7231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Interview With the Elders</a:t>
            </a:r>
            <a:endParaRPr dirty="0"/>
          </a:p>
        </p:txBody>
      </p:sp>
      <p:grpSp>
        <p:nvGrpSpPr>
          <p:cNvPr id="200" name="Google Shape;200;p20"/>
          <p:cNvGrpSpPr/>
          <p:nvPr/>
        </p:nvGrpSpPr>
        <p:grpSpPr>
          <a:xfrm>
            <a:off x="-6346463" y="2418037"/>
            <a:ext cx="5544791" cy="2613844"/>
            <a:chOff x="4425900" y="1988711"/>
            <a:chExt cx="4024200" cy="819339"/>
          </a:xfrm>
        </p:grpSpPr>
        <p:sp>
          <p:nvSpPr>
            <p:cNvPr id="201" name="Google Shape;201;p20"/>
            <p:cNvSpPr/>
            <p:nvPr/>
          </p:nvSpPr>
          <p:spPr>
            <a:xfrm rot="10800000">
              <a:off x="4425900" y="2014088"/>
              <a:ext cx="4024200" cy="777900"/>
            </a:xfrm>
            <a:prstGeom prst="homePlate">
              <a:avLst>
                <a:gd name="adj" fmla="val 26214"/>
              </a:avLst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grpSp>
          <p:nvGrpSpPr>
            <p:cNvPr id="202" name="Google Shape;202;p20"/>
            <p:cNvGrpSpPr/>
            <p:nvPr/>
          </p:nvGrpSpPr>
          <p:grpSpPr>
            <a:xfrm>
              <a:off x="4693160" y="1988711"/>
              <a:ext cx="3756940" cy="819339"/>
              <a:chOff x="4693160" y="1957049"/>
              <a:chExt cx="3756940" cy="819339"/>
            </a:xfrm>
          </p:grpSpPr>
          <p:sp>
            <p:nvSpPr>
              <p:cNvPr id="203" name="Google Shape;203;p20"/>
              <p:cNvSpPr txBox="1"/>
              <p:nvPr/>
            </p:nvSpPr>
            <p:spPr>
              <a:xfrm>
                <a:off x="4693160" y="2162805"/>
                <a:ext cx="1137111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Audiowide"/>
                    <a:ea typeface="Audiowide"/>
                    <a:cs typeface="Audiowide"/>
                    <a:sym typeface="Audiowide"/>
                  </a:rPr>
                  <a:t>Beliefs and Practices related to Religious Celebrations:</a:t>
                </a:r>
                <a:endParaRPr sz="20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endParaRPr>
              </a:p>
            </p:txBody>
          </p:sp>
          <p:sp>
            <p:nvSpPr>
              <p:cNvPr id="204" name="Google Shape;204;p20"/>
              <p:cNvSpPr txBox="1"/>
              <p:nvPr/>
            </p:nvSpPr>
            <p:spPr>
              <a:xfrm>
                <a:off x="5778941" y="1957049"/>
                <a:ext cx="2671159" cy="8193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 err="1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Pamamanhikan</a:t>
                </a:r>
                <a:r>
                  <a:rPr lang="en-US" sz="10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 (asking for the bride's family's blessing and permission to marry)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Simbang Gabi (nine-day novena mass during Christmas season)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Fiesta (religious celebration honoring the patron saint of the town or village)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"</a:t>
                </a:r>
                <a:r>
                  <a:rPr lang="en-US" sz="1000" dirty="0" err="1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Salubong</a:t>
                </a:r>
                <a:r>
                  <a:rPr lang="en-US" sz="10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" Pre-dawn procession on Easter Sunday where the statue of the resurrected Christ meets the statue of the sorrowful Virgin Mary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"</a:t>
                </a:r>
                <a:r>
                  <a:rPr lang="en-US" sz="1000" dirty="0" err="1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Panuluyan</a:t>
                </a:r>
                <a:r>
                  <a:rPr lang="en-US" sz="10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" Reenactment of Mary and Joseph's search for a place to stay before the birth of Jesus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"Sinulog Festival" Colorful and vibrant celebration held in honor of the Santo Niño or the Holy Child Jesus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Celebration of the "</a:t>
                </a:r>
                <a:r>
                  <a:rPr lang="en-US" sz="1000" dirty="0" err="1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Dinagyang</a:t>
                </a:r>
                <a:r>
                  <a:rPr lang="en-US" sz="10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 Festival" Celebration of the </a:t>
                </a:r>
                <a:r>
                  <a:rPr lang="en-US" sz="1000" dirty="0" err="1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Sto</a:t>
                </a:r>
                <a:r>
                  <a:rPr lang="en-US" sz="10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. Niño, showcasing cultural activities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Celebration of the "</a:t>
                </a:r>
                <a:r>
                  <a:rPr lang="en-US" sz="1000" dirty="0" err="1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Ati-Atihan</a:t>
                </a:r>
                <a:r>
                  <a:rPr lang="en-US" sz="10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 Festival" Honoring the </a:t>
                </a:r>
                <a:r>
                  <a:rPr lang="en-US" sz="1000" dirty="0" err="1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Sto</a:t>
                </a:r>
                <a:r>
                  <a:rPr lang="en-US" sz="10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. Niño, bringing people together to celebrate traditions</a:t>
                </a:r>
              </a:p>
            </p:txBody>
          </p:sp>
        </p:grpSp>
      </p:grpSp>
      <p:grpSp>
        <p:nvGrpSpPr>
          <p:cNvPr id="215" name="Google Shape;215;p20"/>
          <p:cNvGrpSpPr/>
          <p:nvPr/>
        </p:nvGrpSpPr>
        <p:grpSpPr>
          <a:xfrm>
            <a:off x="9394147" y="682333"/>
            <a:ext cx="5249700" cy="1341512"/>
            <a:chOff x="693900" y="1122617"/>
            <a:chExt cx="4024200" cy="885894"/>
          </a:xfrm>
        </p:grpSpPr>
        <p:sp>
          <p:nvSpPr>
            <p:cNvPr id="216" name="Google Shape;216;p20"/>
            <p:cNvSpPr/>
            <p:nvPr/>
          </p:nvSpPr>
          <p:spPr>
            <a:xfrm>
              <a:off x="693900" y="1155088"/>
              <a:ext cx="4024200" cy="777900"/>
            </a:xfrm>
            <a:prstGeom prst="homePlate">
              <a:avLst>
                <a:gd name="adj" fmla="val 26214"/>
              </a:avLst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grpSp>
          <p:nvGrpSpPr>
            <p:cNvPr id="217" name="Google Shape;217;p20"/>
            <p:cNvGrpSpPr/>
            <p:nvPr/>
          </p:nvGrpSpPr>
          <p:grpSpPr>
            <a:xfrm>
              <a:off x="720000" y="1122617"/>
              <a:ext cx="3869134" cy="885894"/>
              <a:chOff x="720000" y="1269092"/>
              <a:chExt cx="3869134" cy="885894"/>
            </a:xfrm>
          </p:grpSpPr>
          <p:sp>
            <p:nvSpPr>
              <p:cNvPr id="218" name="Google Shape;218;p20"/>
              <p:cNvSpPr txBox="1"/>
              <p:nvPr/>
            </p:nvSpPr>
            <p:spPr>
              <a:xfrm>
                <a:off x="720000" y="1269092"/>
                <a:ext cx="2482831" cy="658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Importance of showing respect to older people, saying "po" and "</a:t>
                </a:r>
                <a:r>
                  <a:rPr lang="en-US" sz="1200" dirty="0" err="1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opo</a:t>
                </a:r>
                <a:r>
                  <a:rPr lang="en-US" sz="12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" as a sign of respect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Showing respect and gratitude to ancestors and keeping their memory alive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Elderly are pillars of the family and community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Treating guests with utmost care</a:t>
                </a:r>
                <a:endParaRPr sz="1200"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endParaRPr>
              </a:p>
            </p:txBody>
          </p:sp>
          <p:sp>
            <p:nvSpPr>
              <p:cNvPr id="219" name="Google Shape;219;p20"/>
              <p:cNvSpPr txBox="1"/>
              <p:nvPr/>
            </p:nvSpPr>
            <p:spPr>
              <a:xfrm>
                <a:off x="3202832" y="1670186"/>
                <a:ext cx="1386302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chemeClr val="dk1"/>
                    </a:solidFill>
                    <a:latin typeface="Audiowide"/>
                    <a:ea typeface="Audiowide"/>
                    <a:cs typeface="Audiowide"/>
                    <a:sym typeface="Audiowide"/>
                  </a:rPr>
                  <a:t>Beliefs and Practices related to Respect and Gratitude</a:t>
                </a:r>
                <a:endParaRPr sz="18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endParaRPr>
              </a:p>
            </p:txBody>
          </p:sp>
        </p:grpSp>
      </p:grpSp>
      <p:grpSp>
        <p:nvGrpSpPr>
          <p:cNvPr id="224" name="Google Shape;224;p20"/>
          <p:cNvGrpSpPr/>
          <p:nvPr/>
        </p:nvGrpSpPr>
        <p:grpSpPr>
          <a:xfrm rot="13284608">
            <a:off x="-8769663" y="2857883"/>
            <a:ext cx="1912456" cy="1798491"/>
            <a:chOff x="890400" y="4399350"/>
            <a:chExt cx="486600" cy="483150"/>
          </a:xfrm>
        </p:grpSpPr>
        <p:sp>
          <p:nvSpPr>
            <p:cNvPr id="225" name="Google Shape;225;p20"/>
            <p:cNvSpPr/>
            <p:nvPr/>
          </p:nvSpPr>
          <p:spPr>
            <a:xfrm>
              <a:off x="1125300" y="4503075"/>
              <a:ext cx="153800" cy="141650"/>
            </a:xfrm>
            <a:custGeom>
              <a:avLst/>
              <a:gdLst/>
              <a:ahLst/>
              <a:cxnLst/>
              <a:rect l="l" t="t" r="r" b="b"/>
              <a:pathLst>
                <a:path w="6152" h="5666" extrusionOk="0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890400" y="4399350"/>
              <a:ext cx="486600" cy="483150"/>
            </a:xfrm>
            <a:custGeom>
              <a:avLst/>
              <a:gdLst/>
              <a:ahLst/>
              <a:cxnLst/>
              <a:rect l="l" t="t" r="r" b="b"/>
              <a:pathLst>
                <a:path w="19464" h="19326" extrusionOk="0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1106975" y="4639875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3"/>
                    <a:pt x="565" y="1133"/>
                  </a:cubicBezTo>
                  <a:cubicBezTo>
                    <a:pt x="879" y="1133"/>
                    <a:pt x="1132" y="879"/>
                    <a:pt x="1132" y="568"/>
                  </a:cubicBezTo>
                  <a:cubicBezTo>
                    <a:pt x="1132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" name="Google Shape;323;p24">
            <a:extLst>
              <a:ext uri="{FF2B5EF4-FFF2-40B4-BE49-F238E27FC236}">
                <a16:creationId xmlns:a16="http://schemas.microsoft.com/office/drawing/2014/main" id="{225478E2-97B3-4EA4-3599-63114853C157}"/>
              </a:ext>
            </a:extLst>
          </p:cNvPr>
          <p:cNvGrpSpPr/>
          <p:nvPr/>
        </p:nvGrpSpPr>
        <p:grpSpPr>
          <a:xfrm rot="5400000">
            <a:off x="15239910" y="330724"/>
            <a:ext cx="1177976" cy="1742692"/>
            <a:chOff x="789300" y="539500"/>
            <a:chExt cx="2582443" cy="3994335"/>
          </a:xfrm>
        </p:grpSpPr>
        <p:sp>
          <p:nvSpPr>
            <p:cNvPr id="3" name="Google Shape;324;p24">
              <a:extLst>
                <a:ext uri="{FF2B5EF4-FFF2-40B4-BE49-F238E27FC236}">
                  <a16:creationId xmlns:a16="http://schemas.microsoft.com/office/drawing/2014/main" id="{C3A82F71-0F1A-AE6F-579E-06BD69445C4B}"/>
                </a:ext>
              </a:extLst>
            </p:cNvPr>
            <p:cNvSpPr/>
            <p:nvPr/>
          </p:nvSpPr>
          <p:spPr>
            <a:xfrm>
              <a:off x="1193139" y="4250655"/>
              <a:ext cx="31544" cy="172004"/>
            </a:xfrm>
            <a:custGeom>
              <a:avLst/>
              <a:gdLst/>
              <a:ahLst/>
              <a:cxnLst/>
              <a:rect l="l" t="t" r="r" b="b"/>
              <a:pathLst>
                <a:path w="636" h="3468" extrusionOk="0">
                  <a:moveTo>
                    <a:pt x="614" y="1"/>
                  </a:moveTo>
                  <a:cubicBezTo>
                    <a:pt x="614" y="1"/>
                    <a:pt x="520" y="206"/>
                    <a:pt x="422" y="526"/>
                  </a:cubicBezTo>
                  <a:cubicBezTo>
                    <a:pt x="372" y="685"/>
                    <a:pt x="321" y="871"/>
                    <a:pt x="273" y="1071"/>
                  </a:cubicBezTo>
                  <a:cubicBezTo>
                    <a:pt x="226" y="1272"/>
                    <a:pt x="183" y="1487"/>
                    <a:pt x="144" y="1703"/>
                  </a:cubicBezTo>
                  <a:cubicBezTo>
                    <a:pt x="67" y="2137"/>
                    <a:pt x="26" y="2576"/>
                    <a:pt x="14" y="2909"/>
                  </a:cubicBezTo>
                  <a:cubicBezTo>
                    <a:pt x="0" y="3241"/>
                    <a:pt x="23" y="3468"/>
                    <a:pt x="23" y="3468"/>
                  </a:cubicBezTo>
                  <a:cubicBezTo>
                    <a:pt x="23" y="3468"/>
                    <a:pt x="118" y="3260"/>
                    <a:pt x="216" y="2943"/>
                  </a:cubicBezTo>
                  <a:cubicBezTo>
                    <a:pt x="314" y="2626"/>
                    <a:pt x="420" y="2198"/>
                    <a:pt x="493" y="1762"/>
                  </a:cubicBezTo>
                  <a:cubicBezTo>
                    <a:pt x="529" y="1546"/>
                    <a:pt x="560" y="1327"/>
                    <a:pt x="582" y="1123"/>
                  </a:cubicBezTo>
                  <a:cubicBezTo>
                    <a:pt x="602" y="916"/>
                    <a:pt x="617" y="726"/>
                    <a:pt x="622" y="559"/>
                  </a:cubicBezTo>
                  <a:cubicBezTo>
                    <a:pt x="635" y="226"/>
                    <a:pt x="614" y="1"/>
                    <a:pt x="61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5;p24">
              <a:extLst>
                <a:ext uri="{FF2B5EF4-FFF2-40B4-BE49-F238E27FC236}">
                  <a16:creationId xmlns:a16="http://schemas.microsoft.com/office/drawing/2014/main" id="{FF77AFF3-F7A1-9BC2-1ECA-7CB88CC8CC1C}"/>
                </a:ext>
              </a:extLst>
            </p:cNvPr>
            <p:cNvSpPr/>
            <p:nvPr/>
          </p:nvSpPr>
          <p:spPr>
            <a:xfrm>
              <a:off x="1341243" y="4249663"/>
              <a:ext cx="17706" cy="173938"/>
            </a:xfrm>
            <a:custGeom>
              <a:avLst/>
              <a:gdLst/>
              <a:ahLst/>
              <a:cxnLst/>
              <a:rect l="l" t="t" r="r" b="b"/>
              <a:pathLst>
                <a:path w="357" h="3507" extrusionOk="0">
                  <a:moveTo>
                    <a:pt x="179" y="0"/>
                  </a:moveTo>
                  <a:cubicBezTo>
                    <a:pt x="179" y="0"/>
                    <a:pt x="120" y="219"/>
                    <a:pt x="79" y="547"/>
                  </a:cubicBezTo>
                  <a:cubicBezTo>
                    <a:pt x="54" y="712"/>
                    <a:pt x="38" y="903"/>
                    <a:pt x="24" y="1110"/>
                  </a:cubicBezTo>
                  <a:cubicBezTo>
                    <a:pt x="10" y="1314"/>
                    <a:pt x="3" y="1534"/>
                    <a:pt x="3" y="1754"/>
                  </a:cubicBezTo>
                  <a:cubicBezTo>
                    <a:pt x="1" y="2192"/>
                    <a:pt x="33" y="2630"/>
                    <a:pt x="79" y="2959"/>
                  </a:cubicBezTo>
                  <a:cubicBezTo>
                    <a:pt x="119" y="3288"/>
                    <a:pt x="178" y="3507"/>
                    <a:pt x="178" y="3507"/>
                  </a:cubicBezTo>
                  <a:cubicBezTo>
                    <a:pt x="178" y="3507"/>
                    <a:pt x="236" y="3286"/>
                    <a:pt x="280" y="2959"/>
                  </a:cubicBezTo>
                  <a:cubicBezTo>
                    <a:pt x="326" y="2630"/>
                    <a:pt x="357" y="2192"/>
                    <a:pt x="355" y="1754"/>
                  </a:cubicBezTo>
                  <a:cubicBezTo>
                    <a:pt x="355" y="1534"/>
                    <a:pt x="349" y="1316"/>
                    <a:pt x="335" y="1110"/>
                  </a:cubicBezTo>
                  <a:cubicBezTo>
                    <a:pt x="320" y="904"/>
                    <a:pt x="303" y="712"/>
                    <a:pt x="280" y="547"/>
                  </a:cubicBezTo>
                  <a:cubicBezTo>
                    <a:pt x="236" y="218"/>
                    <a:pt x="179" y="0"/>
                    <a:pt x="17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6;p24">
              <a:extLst>
                <a:ext uri="{FF2B5EF4-FFF2-40B4-BE49-F238E27FC236}">
                  <a16:creationId xmlns:a16="http://schemas.microsoft.com/office/drawing/2014/main" id="{6C5E8D76-FA1F-13D3-2991-23E10AC78C69}"/>
                </a:ext>
              </a:extLst>
            </p:cNvPr>
            <p:cNvSpPr/>
            <p:nvPr/>
          </p:nvSpPr>
          <p:spPr>
            <a:xfrm>
              <a:off x="1271209" y="4249663"/>
              <a:ext cx="19988" cy="173938"/>
            </a:xfrm>
            <a:custGeom>
              <a:avLst/>
              <a:gdLst/>
              <a:ahLst/>
              <a:cxnLst/>
              <a:rect l="l" t="t" r="r" b="b"/>
              <a:pathLst>
                <a:path w="403" h="3507" extrusionOk="0">
                  <a:moveTo>
                    <a:pt x="316" y="0"/>
                  </a:moveTo>
                  <a:cubicBezTo>
                    <a:pt x="316" y="0"/>
                    <a:pt x="243" y="215"/>
                    <a:pt x="180" y="542"/>
                  </a:cubicBezTo>
                  <a:cubicBezTo>
                    <a:pt x="146" y="705"/>
                    <a:pt x="117" y="896"/>
                    <a:pt x="89" y="1100"/>
                  </a:cubicBezTo>
                  <a:cubicBezTo>
                    <a:pt x="63" y="1306"/>
                    <a:pt x="42" y="1525"/>
                    <a:pt x="28" y="1743"/>
                  </a:cubicBezTo>
                  <a:cubicBezTo>
                    <a:pt x="0" y="2181"/>
                    <a:pt x="5" y="2622"/>
                    <a:pt x="28" y="2953"/>
                  </a:cubicBezTo>
                  <a:cubicBezTo>
                    <a:pt x="52" y="3284"/>
                    <a:pt x="97" y="3507"/>
                    <a:pt x="97" y="3507"/>
                  </a:cubicBezTo>
                  <a:cubicBezTo>
                    <a:pt x="97" y="3507"/>
                    <a:pt x="169" y="3292"/>
                    <a:pt x="234" y="2964"/>
                  </a:cubicBezTo>
                  <a:cubicBezTo>
                    <a:pt x="298" y="2639"/>
                    <a:pt x="357" y="2203"/>
                    <a:pt x="383" y="1764"/>
                  </a:cubicBezTo>
                  <a:cubicBezTo>
                    <a:pt x="396" y="1545"/>
                    <a:pt x="403" y="1326"/>
                    <a:pt x="403" y="1119"/>
                  </a:cubicBezTo>
                  <a:cubicBezTo>
                    <a:pt x="402" y="914"/>
                    <a:pt x="396" y="720"/>
                    <a:pt x="383" y="554"/>
                  </a:cubicBezTo>
                  <a:cubicBezTo>
                    <a:pt x="361" y="223"/>
                    <a:pt x="316" y="0"/>
                    <a:pt x="3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7;p24">
              <a:extLst>
                <a:ext uri="{FF2B5EF4-FFF2-40B4-BE49-F238E27FC236}">
                  <a16:creationId xmlns:a16="http://schemas.microsoft.com/office/drawing/2014/main" id="{54074ED1-4E3A-E42F-E250-3A33482ABBF8}"/>
                </a:ext>
              </a:extLst>
            </p:cNvPr>
            <p:cNvSpPr/>
            <p:nvPr/>
          </p:nvSpPr>
          <p:spPr>
            <a:xfrm>
              <a:off x="1404880" y="4249514"/>
              <a:ext cx="19938" cy="174087"/>
            </a:xfrm>
            <a:custGeom>
              <a:avLst/>
              <a:gdLst/>
              <a:ahLst/>
              <a:cxnLst/>
              <a:rect l="l" t="t" r="r" b="b"/>
              <a:pathLst>
                <a:path w="402" h="3510" extrusionOk="0">
                  <a:moveTo>
                    <a:pt x="87" y="1"/>
                  </a:moveTo>
                  <a:cubicBezTo>
                    <a:pt x="87" y="1"/>
                    <a:pt x="43" y="225"/>
                    <a:pt x="20" y="555"/>
                  </a:cubicBezTo>
                  <a:cubicBezTo>
                    <a:pt x="7" y="722"/>
                    <a:pt x="3" y="914"/>
                    <a:pt x="0" y="1121"/>
                  </a:cubicBezTo>
                  <a:cubicBezTo>
                    <a:pt x="0" y="1328"/>
                    <a:pt x="7" y="1548"/>
                    <a:pt x="20" y="1765"/>
                  </a:cubicBezTo>
                  <a:cubicBezTo>
                    <a:pt x="46" y="2206"/>
                    <a:pt x="105" y="2642"/>
                    <a:pt x="171" y="2967"/>
                  </a:cubicBezTo>
                  <a:cubicBezTo>
                    <a:pt x="234" y="3293"/>
                    <a:pt x="306" y="3510"/>
                    <a:pt x="306" y="3510"/>
                  </a:cubicBezTo>
                  <a:cubicBezTo>
                    <a:pt x="306" y="3510"/>
                    <a:pt x="352" y="3287"/>
                    <a:pt x="374" y="2955"/>
                  </a:cubicBezTo>
                  <a:cubicBezTo>
                    <a:pt x="396" y="2625"/>
                    <a:pt x="402" y="2183"/>
                    <a:pt x="374" y="1745"/>
                  </a:cubicBezTo>
                  <a:cubicBezTo>
                    <a:pt x="360" y="1525"/>
                    <a:pt x="339" y="1307"/>
                    <a:pt x="313" y="1102"/>
                  </a:cubicBezTo>
                  <a:cubicBezTo>
                    <a:pt x="286" y="898"/>
                    <a:pt x="255" y="708"/>
                    <a:pt x="222" y="543"/>
                  </a:cubicBezTo>
                  <a:cubicBezTo>
                    <a:pt x="159" y="218"/>
                    <a:pt x="87" y="1"/>
                    <a:pt x="8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8;p24">
              <a:extLst>
                <a:ext uri="{FF2B5EF4-FFF2-40B4-BE49-F238E27FC236}">
                  <a16:creationId xmlns:a16="http://schemas.microsoft.com/office/drawing/2014/main" id="{53CD6D9E-B0C3-CD3A-E9A5-238661A79D74}"/>
                </a:ext>
              </a:extLst>
            </p:cNvPr>
            <p:cNvSpPr/>
            <p:nvPr/>
          </p:nvSpPr>
          <p:spPr>
            <a:xfrm>
              <a:off x="2664063" y="4250655"/>
              <a:ext cx="31544" cy="172004"/>
            </a:xfrm>
            <a:custGeom>
              <a:avLst/>
              <a:gdLst/>
              <a:ahLst/>
              <a:cxnLst/>
              <a:rect l="l" t="t" r="r" b="b"/>
              <a:pathLst>
                <a:path w="636" h="3468" extrusionOk="0">
                  <a:moveTo>
                    <a:pt x="614" y="1"/>
                  </a:moveTo>
                  <a:cubicBezTo>
                    <a:pt x="614" y="1"/>
                    <a:pt x="520" y="206"/>
                    <a:pt x="422" y="526"/>
                  </a:cubicBezTo>
                  <a:cubicBezTo>
                    <a:pt x="372" y="685"/>
                    <a:pt x="321" y="871"/>
                    <a:pt x="273" y="1071"/>
                  </a:cubicBezTo>
                  <a:cubicBezTo>
                    <a:pt x="226" y="1272"/>
                    <a:pt x="182" y="1487"/>
                    <a:pt x="144" y="1703"/>
                  </a:cubicBezTo>
                  <a:cubicBezTo>
                    <a:pt x="67" y="2137"/>
                    <a:pt x="26" y="2576"/>
                    <a:pt x="14" y="2909"/>
                  </a:cubicBezTo>
                  <a:cubicBezTo>
                    <a:pt x="0" y="3241"/>
                    <a:pt x="23" y="3468"/>
                    <a:pt x="23" y="3468"/>
                  </a:cubicBezTo>
                  <a:cubicBezTo>
                    <a:pt x="23" y="3468"/>
                    <a:pt x="118" y="3260"/>
                    <a:pt x="215" y="2943"/>
                  </a:cubicBezTo>
                  <a:cubicBezTo>
                    <a:pt x="315" y="2626"/>
                    <a:pt x="421" y="2198"/>
                    <a:pt x="493" y="1762"/>
                  </a:cubicBezTo>
                  <a:cubicBezTo>
                    <a:pt x="529" y="1546"/>
                    <a:pt x="560" y="1327"/>
                    <a:pt x="582" y="1123"/>
                  </a:cubicBezTo>
                  <a:cubicBezTo>
                    <a:pt x="602" y="916"/>
                    <a:pt x="617" y="726"/>
                    <a:pt x="622" y="559"/>
                  </a:cubicBezTo>
                  <a:cubicBezTo>
                    <a:pt x="635" y="226"/>
                    <a:pt x="614" y="1"/>
                    <a:pt x="61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9;p24">
              <a:extLst>
                <a:ext uri="{FF2B5EF4-FFF2-40B4-BE49-F238E27FC236}">
                  <a16:creationId xmlns:a16="http://schemas.microsoft.com/office/drawing/2014/main" id="{92B4A660-2202-79A6-4313-914C48DD41D7}"/>
                </a:ext>
              </a:extLst>
            </p:cNvPr>
            <p:cNvSpPr/>
            <p:nvPr/>
          </p:nvSpPr>
          <p:spPr>
            <a:xfrm>
              <a:off x="2812167" y="4249663"/>
              <a:ext cx="17706" cy="173938"/>
            </a:xfrm>
            <a:custGeom>
              <a:avLst/>
              <a:gdLst/>
              <a:ahLst/>
              <a:cxnLst/>
              <a:rect l="l" t="t" r="r" b="b"/>
              <a:pathLst>
                <a:path w="357" h="3507" extrusionOk="0">
                  <a:moveTo>
                    <a:pt x="179" y="0"/>
                  </a:moveTo>
                  <a:cubicBezTo>
                    <a:pt x="179" y="0"/>
                    <a:pt x="120" y="219"/>
                    <a:pt x="79" y="547"/>
                  </a:cubicBezTo>
                  <a:cubicBezTo>
                    <a:pt x="55" y="712"/>
                    <a:pt x="37" y="903"/>
                    <a:pt x="22" y="1110"/>
                  </a:cubicBezTo>
                  <a:cubicBezTo>
                    <a:pt x="9" y="1314"/>
                    <a:pt x="2" y="1534"/>
                    <a:pt x="2" y="1754"/>
                  </a:cubicBezTo>
                  <a:cubicBezTo>
                    <a:pt x="1" y="2192"/>
                    <a:pt x="33" y="2630"/>
                    <a:pt x="79" y="2959"/>
                  </a:cubicBezTo>
                  <a:cubicBezTo>
                    <a:pt x="116" y="3288"/>
                    <a:pt x="177" y="3507"/>
                    <a:pt x="177" y="3507"/>
                  </a:cubicBezTo>
                  <a:cubicBezTo>
                    <a:pt x="177" y="3507"/>
                    <a:pt x="236" y="3286"/>
                    <a:pt x="280" y="2959"/>
                  </a:cubicBezTo>
                  <a:cubicBezTo>
                    <a:pt x="325" y="2630"/>
                    <a:pt x="357" y="2192"/>
                    <a:pt x="355" y="1754"/>
                  </a:cubicBezTo>
                  <a:cubicBezTo>
                    <a:pt x="355" y="1534"/>
                    <a:pt x="349" y="1316"/>
                    <a:pt x="335" y="1110"/>
                  </a:cubicBezTo>
                  <a:cubicBezTo>
                    <a:pt x="320" y="904"/>
                    <a:pt x="303" y="712"/>
                    <a:pt x="280" y="547"/>
                  </a:cubicBezTo>
                  <a:cubicBezTo>
                    <a:pt x="236" y="218"/>
                    <a:pt x="179" y="0"/>
                    <a:pt x="17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0;p24">
              <a:extLst>
                <a:ext uri="{FF2B5EF4-FFF2-40B4-BE49-F238E27FC236}">
                  <a16:creationId xmlns:a16="http://schemas.microsoft.com/office/drawing/2014/main" id="{02E12D1B-2C57-CE54-A7CE-925DB826B2A4}"/>
                </a:ext>
              </a:extLst>
            </p:cNvPr>
            <p:cNvSpPr/>
            <p:nvPr/>
          </p:nvSpPr>
          <p:spPr>
            <a:xfrm>
              <a:off x="2742133" y="4249663"/>
              <a:ext cx="20037" cy="173938"/>
            </a:xfrm>
            <a:custGeom>
              <a:avLst/>
              <a:gdLst/>
              <a:ahLst/>
              <a:cxnLst/>
              <a:rect l="l" t="t" r="r" b="b"/>
              <a:pathLst>
                <a:path w="404" h="3507" extrusionOk="0">
                  <a:moveTo>
                    <a:pt x="316" y="0"/>
                  </a:moveTo>
                  <a:cubicBezTo>
                    <a:pt x="316" y="0"/>
                    <a:pt x="243" y="215"/>
                    <a:pt x="179" y="542"/>
                  </a:cubicBezTo>
                  <a:cubicBezTo>
                    <a:pt x="145" y="705"/>
                    <a:pt x="117" y="896"/>
                    <a:pt x="89" y="1100"/>
                  </a:cubicBezTo>
                  <a:cubicBezTo>
                    <a:pt x="63" y="1306"/>
                    <a:pt x="42" y="1525"/>
                    <a:pt x="28" y="1743"/>
                  </a:cubicBezTo>
                  <a:cubicBezTo>
                    <a:pt x="0" y="2181"/>
                    <a:pt x="4" y="2622"/>
                    <a:pt x="28" y="2953"/>
                  </a:cubicBezTo>
                  <a:cubicBezTo>
                    <a:pt x="51" y="3284"/>
                    <a:pt x="97" y="3507"/>
                    <a:pt x="97" y="3507"/>
                  </a:cubicBezTo>
                  <a:cubicBezTo>
                    <a:pt x="97" y="3507"/>
                    <a:pt x="169" y="3292"/>
                    <a:pt x="232" y="2964"/>
                  </a:cubicBezTo>
                  <a:cubicBezTo>
                    <a:pt x="298" y="2639"/>
                    <a:pt x="357" y="2203"/>
                    <a:pt x="383" y="1764"/>
                  </a:cubicBezTo>
                  <a:cubicBezTo>
                    <a:pt x="396" y="1545"/>
                    <a:pt x="403" y="1326"/>
                    <a:pt x="403" y="1119"/>
                  </a:cubicBezTo>
                  <a:cubicBezTo>
                    <a:pt x="400" y="914"/>
                    <a:pt x="396" y="720"/>
                    <a:pt x="383" y="554"/>
                  </a:cubicBezTo>
                  <a:cubicBezTo>
                    <a:pt x="360" y="223"/>
                    <a:pt x="316" y="0"/>
                    <a:pt x="3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1;p24">
              <a:extLst>
                <a:ext uri="{FF2B5EF4-FFF2-40B4-BE49-F238E27FC236}">
                  <a16:creationId xmlns:a16="http://schemas.microsoft.com/office/drawing/2014/main" id="{D5EA0FB0-4100-1D43-2071-300BD3BE2D0D}"/>
                </a:ext>
              </a:extLst>
            </p:cNvPr>
            <p:cNvSpPr/>
            <p:nvPr/>
          </p:nvSpPr>
          <p:spPr>
            <a:xfrm>
              <a:off x="2875803" y="4249514"/>
              <a:ext cx="19938" cy="174087"/>
            </a:xfrm>
            <a:custGeom>
              <a:avLst/>
              <a:gdLst/>
              <a:ahLst/>
              <a:cxnLst/>
              <a:rect l="l" t="t" r="r" b="b"/>
              <a:pathLst>
                <a:path w="402" h="3510" extrusionOk="0">
                  <a:moveTo>
                    <a:pt x="88" y="1"/>
                  </a:moveTo>
                  <a:cubicBezTo>
                    <a:pt x="88" y="1"/>
                    <a:pt x="42" y="225"/>
                    <a:pt x="20" y="555"/>
                  </a:cubicBezTo>
                  <a:cubicBezTo>
                    <a:pt x="7" y="722"/>
                    <a:pt x="2" y="914"/>
                    <a:pt x="0" y="1121"/>
                  </a:cubicBezTo>
                  <a:cubicBezTo>
                    <a:pt x="0" y="1328"/>
                    <a:pt x="7" y="1548"/>
                    <a:pt x="20" y="1765"/>
                  </a:cubicBezTo>
                  <a:cubicBezTo>
                    <a:pt x="46" y="2206"/>
                    <a:pt x="105" y="2642"/>
                    <a:pt x="170" y="2967"/>
                  </a:cubicBezTo>
                  <a:cubicBezTo>
                    <a:pt x="234" y="3293"/>
                    <a:pt x="307" y="3510"/>
                    <a:pt x="307" y="3510"/>
                  </a:cubicBezTo>
                  <a:cubicBezTo>
                    <a:pt x="307" y="3510"/>
                    <a:pt x="351" y="3287"/>
                    <a:pt x="374" y="2955"/>
                  </a:cubicBezTo>
                  <a:cubicBezTo>
                    <a:pt x="396" y="2625"/>
                    <a:pt x="402" y="2183"/>
                    <a:pt x="374" y="1745"/>
                  </a:cubicBezTo>
                  <a:cubicBezTo>
                    <a:pt x="359" y="1525"/>
                    <a:pt x="337" y="1307"/>
                    <a:pt x="313" y="1102"/>
                  </a:cubicBezTo>
                  <a:cubicBezTo>
                    <a:pt x="286" y="898"/>
                    <a:pt x="255" y="708"/>
                    <a:pt x="222" y="543"/>
                  </a:cubicBezTo>
                  <a:cubicBezTo>
                    <a:pt x="157" y="218"/>
                    <a:pt x="88" y="1"/>
                    <a:pt x="8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2;p24">
              <a:extLst>
                <a:ext uri="{FF2B5EF4-FFF2-40B4-BE49-F238E27FC236}">
                  <a16:creationId xmlns:a16="http://schemas.microsoft.com/office/drawing/2014/main" id="{25857F84-F3A5-B59B-E93F-514C3DC4DB9D}"/>
                </a:ext>
              </a:extLst>
            </p:cNvPr>
            <p:cNvSpPr/>
            <p:nvPr/>
          </p:nvSpPr>
          <p:spPr>
            <a:xfrm>
              <a:off x="789300" y="539500"/>
              <a:ext cx="2582443" cy="3994335"/>
            </a:xfrm>
            <a:custGeom>
              <a:avLst/>
              <a:gdLst/>
              <a:ahLst/>
              <a:cxnLst/>
              <a:rect l="l" t="t" r="r" b="b"/>
              <a:pathLst>
                <a:path w="52068" h="80535" extrusionOk="0">
                  <a:moveTo>
                    <a:pt x="29989" y="19184"/>
                  </a:moveTo>
                  <a:lnTo>
                    <a:pt x="30842" y="19242"/>
                  </a:lnTo>
                  <a:cubicBezTo>
                    <a:pt x="30848" y="19388"/>
                    <a:pt x="30849" y="19537"/>
                    <a:pt x="30849" y="19681"/>
                  </a:cubicBezTo>
                  <a:lnTo>
                    <a:pt x="30849" y="20559"/>
                  </a:lnTo>
                  <a:cubicBezTo>
                    <a:pt x="30572" y="20050"/>
                    <a:pt x="30285" y="19592"/>
                    <a:pt x="29989" y="19184"/>
                  </a:cubicBezTo>
                  <a:close/>
                  <a:moveTo>
                    <a:pt x="24321" y="1298"/>
                  </a:moveTo>
                  <a:cubicBezTo>
                    <a:pt x="24321" y="1298"/>
                    <a:pt x="24077" y="1741"/>
                    <a:pt x="23752" y="2427"/>
                  </a:cubicBezTo>
                  <a:cubicBezTo>
                    <a:pt x="23427" y="3111"/>
                    <a:pt x="23025" y="4038"/>
                    <a:pt x="22677" y="4982"/>
                  </a:cubicBezTo>
                  <a:cubicBezTo>
                    <a:pt x="22589" y="5217"/>
                    <a:pt x="22504" y="5453"/>
                    <a:pt x="22426" y="5687"/>
                  </a:cubicBezTo>
                  <a:cubicBezTo>
                    <a:pt x="22343" y="5918"/>
                    <a:pt x="22272" y="6150"/>
                    <a:pt x="22201" y="6373"/>
                  </a:cubicBezTo>
                  <a:cubicBezTo>
                    <a:pt x="22167" y="6475"/>
                    <a:pt x="22135" y="6577"/>
                    <a:pt x="22107" y="6678"/>
                  </a:cubicBezTo>
                  <a:cubicBezTo>
                    <a:pt x="23075" y="6589"/>
                    <a:pt x="24375" y="6514"/>
                    <a:pt x="26006" y="6514"/>
                  </a:cubicBezTo>
                  <a:cubicBezTo>
                    <a:pt x="26781" y="6514"/>
                    <a:pt x="27490" y="6533"/>
                    <a:pt x="28128" y="6562"/>
                  </a:cubicBezTo>
                  <a:cubicBezTo>
                    <a:pt x="29212" y="9824"/>
                    <a:pt x="30379" y="13968"/>
                    <a:pt x="30739" y="17581"/>
                  </a:cubicBezTo>
                  <a:lnTo>
                    <a:pt x="28640" y="17720"/>
                  </a:lnTo>
                  <a:cubicBezTo>
                    <a:pt x="27826" y="17062"/>
                    <a:pt x="26957" y="16729"/>
                    <a:pt x="26035" y="16729"/>
                  </a:cubicBezTo>
                  <a:cubicBezTo>
                    <a:pt x="24952" y="16729"/>
                    <a:pt x="23941" y="17188"/>
                    <a:pt x="23008" y="18095"/>
                  </a:cubicBezTo>
                  <a:lnTo>
                    <a:pt x="18310" y="18406"/>
                  </a:lnTo>
                  <a:lnTo>
                    <a:pt x="22467" y="18682"/>
                  </a:lnTo>
                  <a:cubicBezTo>
                    <a:pt x="21590" y="19735"/>
                    <a:pt x="20785" y="21212"/>
                    <a:pt x="20063" y="23108"/>
                  </a:cubicBezTo>
                  <a:cubicBezTo>
                    <a:pt x="18831" y="26335"/>
                    <a:pt x="17871" y="30774"/>
                    <a:pt x="17428" y="35286"/>
                  </a:cubicBezTo>
                  <a:cubicBezTo>
                    <a:pt x="17365" y="35935"/>
                    <a:pt x="17297" y="36590"/>
                    <a:pt x="17225" y="37251"/>
                  </a:cubicBezTo>
                  <a:cubicBezTo>
                    <a:pt x="17231" y="35401"/>
                    <a:pt x="17236" y="33526"/>
                    <a:pt x="17240" y="31651"/>
                  </a:cubicBezTo>
                  <a:cubicBezTo>
                    <a:pt x="17231" y="27580"/>
                    <a:pt x="17221" y="23507"/>
                    <a:pt x="17209" y="19686"/>
                  </a:cubicBezTo>
                  <a:cubicBezTo>
                    <a:pt x="17209" y="19451"/>
                    <a:pt x="17204" y="19203"/>
                    <a:pt x="17211" y="18981"/>
                  </a:cubicBezTo>
                  <a:cubicBezTo>
                    <a:pt x="17219" y="18754"/>
                    <a:pt x="17240" y="18525"/>
                    <a:pt x="17270" y="18298"/>
                  </a:cubicBezTo>
                  <a:cubicBezTo>
                    <a:pt x="17330" y="17842"/>
                    <a:pt x="17411" y="17390"/>
                    <a:pt x="17509" y="16944"/>
                  </a:cubicBezTo>
                  <a:cubicBezTo>
                    <a:pt x="17703" y="16055"/>
                    <a:pt x="17944" y="15192"/>
                    <a:pt x="18198" y="14358"/>
                  </a:cubicBezTo>
                  <a:cubicBezTo>
                    <a:pt x="18709" y="12691"/>
                    <a:pt x="19284" y="11140"/>
                    <a:pt x="19856" y="9729"/>
                  </a:cubicBezTo>
                  <a:cubicBezTo>
                    <a:pt x="20272" y="8711"/>
                    <a:pt x="20686" y="7765"/>
                    <a:pt x="21090" y="6902"/>
                  </a:cubicBezTo>
                  <a:cubicBezTo>
                    <a:pt x="21118" y="6839"/>
                    <a:pt x="21145" y="6777"/>
                    <a:pt x="21173" y="6714"/>
                  </a:cubicBezTo>
                  <a:cubicBezTo>
                    <a:pt x="21265" y="6513"/>
                    <a:pt x="21359" y="6299"/>
                    <a:pt x="21466" y="6083"/>
                  </a:cubicBezTo>
                  <a:cubicBezTo>
                    <a:pt x="21570" y="5865"/>
                    <a:pt x="21677" y="5641"/>
                    <a:pt x="21795" y="5418"/>
                  </a:cubicBezTo>
                  <a:cubicBezTo>
                    <a:pt x="21909" y="5192"/>
                    <a:pt x="22026" y="4966"/>
                    <a:pt x="22151" y="4741"/>
                  </a:cubicBezTo>
                  <a:cubicBezTo>
                    <a:pt x="22637" y="3842"/>
                    <a:pt x="23172" y="2974"/>
                    <a:pt x="23595" y="2339"/>
                  </a:cubicBezTo>
                  <a:cubicBezTo>
                    <a:pt x="24014" y="1702"/>
                    <a:pt x="24321" y="1298"/>
                    <a:pt x="24321" y="1298"/>
                  </a:cubicBezTo>
                  <a:close/>
                  <a:moveTo>
                    <a:pt x="32385" y="32860"/>
                  </a:moveTo>
                  <a:lnTo>
                    <a:pt x="32385" y="32860"/>
                  </a:lnTo>
                  <a:cubicBezTo>
                    <a:pt x="32499" y="32869"/>
                    <a:pt x="32605" y="32881"/>
                    <a:pt x="32699" y="32889"/>
                  </a:cubicBezTo>
                  <a:cubicBezTo>
                    <a:pt x="33036" y="32927"/>
                    <a:pt x="33235" y="32948"/>
                    <a:pt x="33251" y="32950"/>
                  </a:cubicBezTo>
                  <a:cubicBezTo>
                    <a:pt x="33357" y="33773"/>
                    <a:pt x="33446" y="34595"/>
                    <a:pt x="33519" y="35421"/>
                  </a:cubicBezTo>
                  <a:lnTo>
                    <a:pt x="33485" y="40838"/>
                  </a:lnTo>
                  <a:cubicBezTo>
                    <a:pt x="33347" y="40829"/>
                    <a:pt x="33169" y="40816"/>
                    <a:pt x="32998" y="40803"/>
                  </a:cubicBezTo>
                  <a:lnTo>
                    <a:pt x="32993" y="40647"/>
                  </a:lnTo>
                  <a:cubicBezTo>
                    <a:pt x="32957" y="39564"/>
                    <a:pt x="32929" y="38515"/>
                    <a:pt x="32877" y="37516"/>
                  </a:cubicBezTo>
                  <a:cubicBezTo>
                    <a:pt x="32820" y="36519"/>
                    <a:pt x="32737" y="35578"/>
                    <a:pt x="32639" y="34713"/>
                  </a:cubicBezTo>
                  <a:cubicBezTo>
                    <a:pt x="32560" y="34048"/>
                    <a:pt x="32476" y="33427"/>
                    <a:pt x="32385" y="32860"/>
                  </a:cubicBezTo>
                  <a:close/>
                  <a:moveTo>
                    <a:pt x="27465" y="1165"/>
                  </a:moveTo>
                  <a:lnTo>
                    <a:pt x="27465" y="1165"/>
                  </a:lnTo>
                  <a:cubicBezTo>
                    <a:pt x="27465" y="1165"/>
                    <a:pt x="27480" y="1171"/>
                    <a:pt x="27509" y="1183"/>
                  </a:cubicBezTo>
                  <a:cubicBezTo>
                    <a:pt x="27537" y="1196"/>
                    <a:pt x="27584" y="1208"/>
                    <a:pt x="27638" y="1238"/>
                  </a:cubicBezTo>
                  <a:cubicBezTo>
                    <a:pt x="27752" y="1289"/>
                    <a:pt x="27909" y="1389"/>
                    <a:pt x="28100" y="1540"/>
                  </a:cubicBezTo>
                  <a:cubicBezTo>
                    <a:pt x="28477" y="1845"/>
                    <a:pt x="28962" y="2372"/>
                    <a:pt x="29476" y="3116"/>
                  </a:cubicBezTo>
                  <a:cubicBezTo>
                    <a:pt x="29995" y="3856"/>
                    <a:pt x="30558" y="4800"/>
                    <a:pt x="31143" y="5911"/>
                  </a:cubicBezTo>
                  <a:cubicBezTo>
                    <a:pt x="31729" y="7024"/>
                    <a:pt x="32337" y="8307"/>
                    <a:pt x="32932" y="9733"/>
                  </a:cubicBezTo>
                  <a:cubicBezTo>
                    <a:pt x="33529" y="11160"/>
                    <a:pt x="34126" y="12727"/>
                    <a:pt x="34655" y="14425"/>
                  </a:cubicBezTo>
                  <a:cubicBezTo>
                    <a:pt x="34918" y="15275"/>
                    <a:pt x="35168" y="16152"/>
                    <a:pt x="35368" y="17072"/>
                  </a:cubicBezTo>
                  <a:cubicBezTo>
                    <a:pt x="35468" y="17532"/>
                    <a:pt x="35554" y="18001"/>
                    <a:pt x="35607" y="18487"/>
                  </a:cubicBezTo>
                  <a:cubicBezTo>
                    <a:pt x="35617" y="18609"/>
                    <a:pt x="35630" y="18730"/>
                    <a:pt x="35636" y="18860"/>
                  </a:cubicBezTo>
                  <a:cubicBezTo>
                    <a:pt x="35644" y="18992"/>
                    <a:pt x="35644" y="19097"/>
                    <a:pt x="35647" y="19227"/>
                  </a:cubicBezTo>
                  <a:cubicBezTo>
                    <a:pt x="35648" y="19466"/>
                    <a:pt x="35651" y="19706"/>
                    <a:pt x="35654" y="19948"/>
                  </a:cubicBezTo>
                  <a:cubicBezTo>
                    <a:pt x="35670" y="21875"/>
                    <a:pt x="35687" y="23867"/>
                    <a:pt x="35703" y="25890"/>
                  </a:cubicBezTo>
                  <a:cubicBezTo>
                    <a:pt x="35720" y="27913"/>
                    <a:pt x="35730" y="29969"/>
                    <a:pt x="35741" y="32023"/>
                  </a:cubicBezTo>
                  <a:cubicBezTo>
                    <a:pt x="35744" y="34081"/>
                    <a:pt x="35748" y="36136"/>
                    <a:pt x="35750" y="38159"/>
                  </a:cubicBezTo>
                  <a:cubicBezTo>
                    <a:pt x="35749" y="40184"/>
                    <a:pt x="35745" y="42174"/>
                    <a:pt x="35744" y="44101"/>
                  </a:cubicBezTo>
                  <a:cubicBezTo>
                    <a:pt x="35742" y="44313"/>
                    <a:pt x="35742" y="44521"/>
                    <a:pt x="35741" y="44732"/>
                  </a:cubicBezTo>
                  <a:cubicBezTo>
                    <a:pt x="35528" y="43074"/>
                    <a:pt x="35313" y="41368"/>
                    <a:pt x="35113" y="39667"/>
                  </a:cubicBezTo>
                  <a:cubicBezTo>
                    <a:pt x="35107" y="39166"/>
                    <a:pt x="35105" y="38664"/>
                    <a:pt x="35099" y="38160"/>
                  </a:cubicBezTo>
                  <a:cubicBezTo>
                    <a:pt x="35087" y="36136"/>
                    <a:pt x="35076" y="34082"/>
                    <a:pt x="35066" y="32026"/>
                  </a:cubicBezTo>
                  <a:cubicBezTo>
                    <a:pt x="35063" y="29969"/>
                    <a:pt x="35059" y="27913"/>
                    <a:pt x="35053" y="25890"/>
                  </a:cubicBezTo>
                  <a:cubicBezTo>
                    <a:pt x="35056" y="23865"/>
                    <a:pt x="35059" y="21875"/>
                    <a:pt x="35060" y="19948"/>
                  </a:cubicBezTo>
                  <a:cubicBezTo>
                    <a:pt x="35060" y="19706"/>
                    <a:pt x="35063" y="19467"/>
                    <a:pt x="35063" y="19228"/>
                  </a:cubicBezTo>
                  <a:cubicBezTo>
                    <a:pt x="35063" y="19121"/>
                    <a:pt x="35063" y="18987"/>
                    <a:pt x="35056" y="18882"/>
                  </a:cubicBezTo>
                  <a:cubicBezTo>
                    <a:pt x="35052" y="18774"/>
                    <a:pt x="35043" y="18659"/>
                    <a:pt x="35032" y="18545"/>
                  </a:cubicBezTo>
                  <a:cubicBezTo>
                    <a:pt x="34986" y="18088"/>
                    <a:pt x="34911" y="17633"/>
                    <a:pt x="34824" y="17184"/>
                  </a:cubicBezTo>
                  <a:cubicBezTo>
                    <a:pt x="34647" y="16287"/>
                    <a:pt x="34416" y="15414"/>
                    <a:pt x="34173" y="14571"/>
                  </a:cubicBezTo>
                  <a:cubicBezTo>
                    <a:pt x="33677" y="12886"/>
                    <a:pt x="33126" y="11313"/>
                    <a:pt x="32573" y="9879"/>
                  </a:cubicBezTo>
                  <a:cubicBezTo>
                    <a:pt x="32015" y="8448"/>
                    <a:pt x="31457" y="7152"/>
                    <a:pt x="30917" y="6025"/>
                  </a:cubicBezTo>
                  <a:cubicBezTo>
                    <a:pt x="30378" y="4898"/>
                    <a:pt x="29854" y="3942"/>
                    <a:pt x="29366" y="3190"/>
                  </a:cubicBezTo>
                  <a:cubicBezTo>
                    <a:pt x="28882" y="2438"/>
                    <a:pt x="28436" y="1888"/>
                    <a:pt x="28076" y="1568"/>
                  </a:cubicBezTo>
                  <a:cubicBezTo>
                    <a:pt x="27896" y="1410"/>
                    <a:pt x="27746" y="1303"/>
                    <a:pt x="27634" y="1248"/>
                  </a:cubicBezTo>
                  <a:cubicBezTo>
                    <a:pt x="27580" y="1215"/>
                    <a:pt x="27536" y="1201"/>
                    <a:pt x="27509" y="1185"/>
                  </a:cubicBezTo>
                  <a:cubicBezTo>
                    <a:pt x="27480" y="1172"/>
                    <a:pt x="27465" y="1165"/>
                    <a:pt x="27465" y="1165"/>
                  </a:cubicBezTo>
                  <a:close/>
                  <a:moveTo>
                    <a:pt x="20890" y="6817"/>
                  </a:moveTo>
                  <a:lnTo>
                    <a:pt x="20890" y="6817"/>
                  </a:lnTo>
                  <a:cubicBezTo>
                    <a:pt x="20460" y="7671"/>
                    <a:pt x="20024" y="8609"/>
                    <a:pt x="19594" y="9621"/>
                  </a:cubicBezTo>
                  <a:cubicBezTo>
                    <a:pt x="18995" y="11029"/>
                    <a:pt x="18392" y="12577"/>
                    <a:pt x="17849" y="14249"/>
                  </a:cubicBezTo>
                  <a:cubicBezTo>
                    <a:pt x="17579" y="15085"/>
                    <a:pt x="17319" y="15953"/>
                    <a:pt x="17109" y="16854"/>
                  </a:cubicBezTo>
                  <a:cubicBezTo>
                    <a:pt x="17002" y="17305"/>
                    <a:pt x="16907" y="17766"/>
                    <a:pt x="16843" y="18241"/>
                  </a:cubicBezTo>
                  <a:cubicBezTo>
                    <a:pt x="16813" y="18478"/>
                    <a:pt x="16788" y="18719"/>
                    <a:pt x="16778" y="18964"/>
                  </a:cubicBezTo>
                  <a:cubicBezTo>
                    <a:pt x="16769" y="19216"/>
                    <a:pt x="16774" y="19443"/>
                    <a:pt x="16773" y="19685"/>
                  </a:cubicBezTo>
                  <a:cubicBezTo>
                    <a:pt x="16762" y="23503"/>
                    <a:pt x="16751" y="27577"/>
                    <a:pt x="16739" y="31651"/>
                  </a:cubicBezTo>
                  <a:cubicBezTo>
                    <a:pt x="16747" y="34897"/>
                    <a:pt x="16758" y="38140"/>
                    <a:pt x="16766" y="41258"/>
                  </a:cubicBezTo>
                  <a:cubicBezTo>
                    <a:pt x="16620" y="42457"/>
                    <a:pt x="16468" y="43650"/>
                    <a:pt x="16318" y="44820"/>
                  </a:cubicBezTo>
                  <a:lnTo>
                    <a:pt x="16318" y="19137"/>
                  </a:lnTo>
                  <a:cubicBezTo>
                    <a:pt x="16318" y="16820"/>
                    <a:pt x="18191" y="11253"/>
                    <a:pt x="20290" y="6911"/>
                  </a:cubicBezTo>
                  <a:cubicBezTo>
                    <a:pt x="20435" y="6887"/>
                    <a:pt x="20635" y="6854"/>
                    <a:pt x="20890" y="6817"/>
                  </a:cubicBezTo>
                  <a:close/>
                  <a:moveTo>
                    <a:pt x="31413" y="41265"/>
                  </a:moveTo>
                  <a:lnTo>
                    <a:pt x="31413" y="41265"/>
                  </a:lnTo>
                  <a:cubicBezTo>
                    <a:pt x="31716" y="41292"/>
                    <a:pt x="31990" y="41316"/>
                    <a:pt x="32224" y="41340"/>
                  </a:cubicBezTo>
                  <a:cubicBezTo>
                    <a:pt x="32164" y="43306"/>
                    <a:pt x="32096" y="45371"/>
                    <a:pt x="32031" y="47440"/>
                  </a:cubicBezTo>
                  <a:cubicBezTo>
                    <a:pt x="32013" y="48014"/>
                    <a:pt x="31994" y="48588"/>
                    <a:pt x="31976" y="49161"/>
                  </a:cubicBezTo>
                  <a:cubicBezTo>
                    <a:pt x="31847" y="49156"/>
                    <a:pt x="31712" y="49150"/>
                    <a:pt x="31573" y="49144"/>
                  </a:cubicBezTo>
                  <a:lnTo>
                    <a:pt x="31413" y="41265"/>
                  </a:lnTo>
                  <a:close/>
                  <a:moveTo>
                    <a:pt x="33018" y="41422"/>
                  </a:moveTo>
                  <a:lnTo>
                    <a:pt x="33018" y="41422"/>
                  </a:lnTo>
                  <a:cubicBezTo>
                    <a:pt x="33191" y="41438"/>
                    <a:pt x="33360" y="41454"/>
                    <a:pt x="33481" y="41464"/>
                  </a:cubicBezTo>
                  <a:lnTo>
                    <a:pt x="33472" y="43040"/>
                  </a:lnTo>
                  <a:lnTo>
                    <a:pt x="33447" y="46855"/>
                  </a:lnTo>
                  <a:lnTo>
                    <a:pt x="33437" y="49239"/>
                  </a:lnTo>
                  <a:cubicBezTo>
                    <a:pt x="33384" y="49236"/>
                    <a:pt x="33329" y="49232"/>
                    <a:pt x="33266" y="49227"/>
                  </a:cubicBezTo>
                  <a:cubicBezTo>
                    <a:pt x="33249" y="48633"/>
                    <a:pt x="33228" y="48036"/>
                    <a:pt x="33210" y="47440"/>
                  </a:cubicBezTo>
                  <a:cubicBezTo>
                    <a:pt x="33144" y="45400"/>
                    <a:pt x="33081" y="43363"/>
                    <a:pt x="33018" y="41422"/>
                  </a:cubicBezTo>
                  <a:close/>
                  <a:moveTo>
                    <a:pt x="11887" y="14888"/>
                  </a:moveTo>
                  <a:lnTo>
                    <a:pt x="11887" y="14888"/>
                  </a:lnTo>
                  <a:cubicBezTo>
                    <a:pt x="11888" y="14888"/>
                    <a:pt x="11900" y="14899"/>
                    <a:pt x="11925" y="14919"/>
                  </a:cubicBezTo>
                  <a:cubicBezTo>
                    <a:pt x="11947" y="14940"/>
                    <a:pt x="11990" y="14965"/>
                    <a:pt x="12027" y="15014"/>
                  </a:cubicBezTo>
                  <a:cubicBezTo>
                    <a:pt x="12110" y="15107"/>
                    <a:pt x="12221" y="15256"/>
                    <a:pt x="12337" y="15466"/>
                  </a:cubicBezTo>
                  <a:cubicBezTo>
                    <a:pt x="12574" y="15886"/>
                    <a:pt x="12860" y="16533"/>
                    <a:pt x="13156" y="17379"/>
                  </a:cubicBezTo>
                  <a:cubicBezTo>
                    <a:pt x="13456" y="18225"/>
                    <a:pt x="13778" y="19269"/>
                    <a:pt x="14101" y="20474"/>
                  </a:cubicBezTo>
                  <a:cubicBezTo>
                    <a:pt x="14420" y="21683"/>
                    <a:pt x="14752" y="23057"/>
                    <a:pt x="15019" y="24574"/>
                  </a:cubicBezTo>
                  <a:cubicBezTo>
                    <a:pt x="15151" y="25334"/>
                    <a:pt x="15274" y="26127"/>
                    <a:pt x="15329" y="26967"/>
                  </a:cubicBezTo>
                  <a:cubicBezTo>
                    <a:pt x="15356" y="27388"/>
                    <a:pt x="15349" y="27811"/>
                    <a:pt x="15355" y="28236"/>
                  </a:cubicBezTo>
                  <a:cubicBezTo>
                    <a:pt x="15357" y="28665"/>
                    <a:pt x="15361" y="29098"/>
                    <a:pt x="15366" y="29538"/>
                  </a:cubicBezTo>
                  <a:cubicBezTo>
                    <a:pt x="15382" y="31297"/>
                    <a:pt x="15399" y="33151"/>
                    <a:pt x="15402" y="35072"/>
                  </a:cubicBezTo>
                  <a:cubicBezTo>
                    <a:pt x="15411" y="38911"/>
                    <a:pt x="15423" y="43005"/>
                    <a:pt x="15435" y="47101"/>
                  </a:cubicBezTo>
                  <a:cubicBezTo>
                    <a:pt x="15430" y="48640"/>
                    <a:pt x="15426" y="50179"/>
                    <a:pt x="15422" y="51703"/>
                  </a:cubicBezTo>
                  <a:cubicBezTo>
                    <a:pt x="15392" y="51930"/>
                    <a:pt x="15364" y="52153"/>
                    <a:pt x="15336" y="52375"/>
                  </a:cubicBezTo>
                  <a:cubicBezTo>
                    <a:pt x="15292" y="52726"/>
                    <a:pt x="15155" y="53102"/>
                    <a:pt x="14947" y="53496"/>
                  </a:cubicBezTo>
                  <a:cubicBezTo>
                    <a:pt x="14940" y="51390"/>
                    <a:pt x="14934" y="49246"/>
                    <a:pt x="14928" y="47101"/>
                  </a:cubicBezTo>
                  <a:cubicBezTo>
                    <a:pt x="14940" y="43007"/>
                    <a:pt x="14949" y="38911"/>
                    <a:pt x="14961" y="35072"/>
                  </a:cubicBezTo>
                  <a:cubicBezTo>
                    <a:pt x="14963" y="33154"/>
                    <a:pt x="14981" y="31297"/>
                    <a:pt x="14996" y="29538"/>
                  </a:cubicBezTo>
                  <a:cubicBezTo>
                    <a:pt x="15000" y="29098"/>
                    <a:pt x="15003" y="28665"/>
                    <a:pt x="15008" y="28236"/>
                  </a:cubicBezTo>
                  <a:cubicBezTo>
                    <a:pt x="15010" y="27809"/>
                    <a:pt x="15023" y="27389"/>
                    <a:pt x="15006" y="26981"/>
                  </a:cubicBezTo>
                  <a:cubicBezTo>
                    <a:pt x="14965" y="26168"/>
                    <a:pt x="14855" y="25375"/>
                    <a:pt x="14738" y="24621"/>
                  </a:cubicBezTo>
                  <a:cubicBezTo>
                    <a:pt x="14493" y="23111"/>
                    <a:pt x="14204" y="21734"/>
                    <a:pt x="13917" y="20521"/>
                  </a:cubicBezTo>
                  <a:cubicBezTo>
                    <a:pt x="13628" y="19310"/>
                    <a:pt x="13336" y="18263"/>
                    <a:pt x="13062" y="17411"/>
                  </a:cubicBezTo>
                  <a:cubicBezTo>
                    <a:pt x="12787" y="16560"/>
                    <a:pt x="12536" y="15905"/>
                    <a:pt x="12315" y="15479"/>
                  </a:cubicBezTo>
                  <a:cubicBezTo>
                    <a:pt x="12204" y="15267"/>
                    <a:pt x="12102" y="15114"/>
                    <a:pt x="12022" y="15020"/>
                  </a:cubicBezTo>
                  <a:cubicBezTo>
                    <a:pt x="11987" y="14967"/>
                    <a:pt x="11945" y="14944"/>
                    <a:pt x="11922" y="14920"/>
                  </a:cubicBezTo>
                  <a:cubicBezTo>
                    <a:pt x="11900" y="14899"/>
                    <a:pt x="11888" y="14888"/>
                    <a:pt x="11887" y="14888"/>
                  </a:cubicBezTo>
                  <a:close/>
                  <a:moveTo>
                    <a:pt x="38353" y="20320"/>
                  </a:moveTo>
                  <a:lnTo>
                    <a:pt x="38353" y="20320"/>
                  </a:lnTo>
                  <a:cubicBezTo>
                    <a:pt x="38339" y="20387"/>
                    <a:pt x="38325" y="20453"/>
                    <a:pt x="38311" y="20521"/>
                  </a:cubicBezTo>
                  <a:cubicBezTo>
                    <a:pt x="38059" y="21734"/>
                    <a:pt x="37808" y="23109"/>
                    <a:pt x="37609" y="24623"/>
                  </a:cubicBezTo>
                  <a:cubicBezTo>
                    <a:pt x="37510" y="25380"/>
                    <a:pt x="37420" y="26170"/>
                    <a:pt x="37377" y="27000"/>
                  </a:cubicBezTo>
                  <a:cubicBezTo>
                    <a:pt x="37355" y="27418"/>
                    <a:pt x="37362" y="27833"/>
                    <a:pt x="37355" y="28256"/>
                  </a:cubicBezTo>
                  <a:cubicBezTo>
                    <a:pt x="37352" y="28679"/>
                    <a:pt x="37347" y="29109"/>
                    <a:pt x="37343" y="29544"/>
                  </a:cubicBezTo>
                  <a:cubicBezTo>
                    <a:pt x="37328" y="31286"/>
                    <a:pt x="37314" y="33123"/>
                    <a:pt x="37299" y="35025"/>
                  </a:cubicBezTo>
                  <a:cubicBezTo>
                    <a:pt x="37288" y="36925"/>
                    <a:pt x="37280" y="38889"/>
                    <a:pt x="37271" y="40885"/>
                  </a:cubicBezTo>
                  <a:cubicBezTo>
                    <a:pt x="37267" y="42880"/>
                    <a:pt x="37261" y="44907"/>
                    <a:pt x="37258" y="46935"/>
                  </a:cubicBezTo>
                  <a:cubicBezTo>
                    <a:pt x="37261" y="48962"/>
                    <a:pt x="37265" y="50989"/>
                    <a:pt x="37268" y="52984"/>
                  </a:cubicBezTo>
                  <a:cubicBezTo>
                    <a:pt x="37271" y="53241"/>
                    <a:pt x="37271" y="53495"/>
                    <a:pt x="37272" y="53750"/>
                  </a:cubicBezTo>
                  <a:cubicBezTo>
                    <a:pt x="37127" y="53508"/>
                    <a:pt x="37010" y="53274"/>
                    <a:pt x="36919" y="53046"/>
                  </a:cubicBezTo>
                  <a:lnTo>
                    <a:pt x="36919" y="27435"/>
                  </a:lnTo>
                  <a:cubicBezTo>
                    <a:pt x="36917" y="25923"/>
                    <a:pt x="37444" y="23042"/>
                    <a:pt x="38113" y="20414"/>
                  </a:cubicBezTo>
                  <a:cubicBezTo>
                    <a:pt x="38113" y="20414"/>
                    <a:pt x="38193" y="20376"/>
                    <a:pt x="38353" y="20320"/>
                  </a:cubicBezTo>
                  <a:close/>
                  <a:moveTo>
                    <a:pt x="18635" y="31474"/>
                  </a:moveTo>
                  <a:cubicBezTo>
                    <a:pt x="18635" y="31474"/>
                    <a:pt x="18607" y="31806"/>
                    <a:pt x="18558" y="32380"/>
                  </a:cubicBezTo>
                  <a:cubicBezTo>
                    <a:pt x="18500" y="32957"/>
                    <a:pt x="18427" y="33782"/>
                    <a:pt x="18325" y="34769"/>
                  </a:cubicBezTo>
                  <a:cubicBezTo>
                    <a:pt x="18225" y="35758"/>
                    <a:pt x="18101" y="36910"/>
                    <a:pt x="17960" y="38141"/>
                  </a:cubicBezTo>
                  <a:cubicBezTo>
                    <a:pt x="17887" y="38758"/>
                    <a:pt x="17814" y="39396"/>
                    <a:pt x="17738" y="40042"/>
                  </a:cubicBezTo>
                  <a:cubicBezTo>
                    <a:pt x="17655" y="40689"/>
                    <a:pt x="17591" y="41344"/>
                    <a:pt x="17518" y="42005"/>
                  </a:cubicBezTo>
                  <a:cubicBezTo>
                    <a:pt x="17444" y="42663"/>
                    <a:pt x="17369" y="43321"/>
                    <a:pt x="17295" y="43967"/>
                  </a:cubicBezTo>
                  <a:cubicBezTo>
                    <a:pt x="17219" y="44617"/>
                    <a:pt x="17143" y="45253"/>
                    <a:pt x="17070" y="45868"/>
                  </a:cubicBezTo>
                  <a:cubicBezTo>
                    <a:pt x="16922" y="47101"/>
                    <a:pt x="16776" y="48251"/>
                    <a:pt x="16645" y="49234"/>
                  </a:cubicBezTo>
                  <a:cubicBezTo>
                    <a:pt x="16518" y="50219"/>
                    <a:pt x="16396" y="51037"/>
                    <a:pt x="16318" y="51612"/>
                  </a:cubicBezTo>
                  <a:cubicBezTo>
                    <a:pt x="16234" y="52185"/>
                    <a:pt x="16185" y="52513"/>
                    <a:pt x="16185" y="52513"/>
                  </a:cubicBezTo>
                  <a:cubicBezTo>
                    <a:pt x="16131" y="52935"/>
                    <a:pt x="15970" y="53371"/>
                    <a:pt x="15720" y="53821"/>
                  </a:cubicBezTo>
                  <a:cubicBezTo>
                    <a:pt x="15960" y="53358"/>
                    <a:pt x="16118" y="52908"/>
                    <a:pt x="16171" y="52478"/>
                  </a:cubicBezTo>
                  <a:cubicBezTo>
                    <a:pt x="16185" y="52373"/>
                    <a:pt x="16198" y="52266"/>
                    <a:pt x="16212" y="52160"/>
                  </a:cubicBezTo>
                  <a:cubicBezTo>
                    <a:pt x="16222" y="52016"/>
                    <a:pt x="16237" y="51829"/>
                    <a:pt x="16255" y="51605"/>
                  </a:cubicBezTo>
                  <a:cubicBezTo>
                    <a:pt x="16303" y="51028"/>
                    <a:pt x="16363" y="50202"/>
                    <a:pt x="16453" y="49212"/>
                  </a:cubicBezTo>
                  <a:cubicBezTo>
                    <a:pt x="16541" y="48224"/>
                    <a:pt x="16651" y="47070"/>
                    <a:pt x="16776" y="45835"/>
                  </a:cubicBezTo>
                  <a:cubicBezTo>
                    <a:pt x="16840" y="45217"/>
                    <a:pt x="16906" y="44579"/>
                    <a:pt x="16973" y="43932"/>
                  </a:cubicBezTo>
                  <a:cubicBezTo>
                    <a:pt x="17043" y="43283"/>
                    <a:pt x="17114" y="42625"/>
                    <a:pt x="17184" y="41967"/>
                  </a:cubicBezTo>
                  <a:cubicBezTo>
                    <a:pt x="17259" y="41311"/>
                    <a:pt x="17330" y="40650"/>
                    <a:pt x="17416" y="40005"/>
                  </a:cubicBezTo>
                  <a:cubicBezTo>
                    <a:pt x="17501" y="39359"/>
                    <a:pt x="17585" y="38723"/>
                    <a:pt x="17666" y="38109"/>
                  </a:cubicBezTo>
                  <a:cubicBezTo>
                    <a:pt x="17830" y="36878"/>
                    <a:pt x="17991" y="35732"/>
                    <a:pt x="18135" y="34748"/>
                  </a:cubicBezTo>
                  <a:cubicBezTo>
                    <a:pt x="18276" y="33764"/>
                    <a:pt x="18407" y="32947"/>
                    <a:pt x="18492" y="32375"/>
                  </a:cubicBezTo>
                  <a:cubicBezTo>
                    <a:pt x="18584" y="31802"/>
                    <a:pt x="18635" y="31474"/>
                    <a:pt x="18635" y="31474"/>
                  </a:cubicBezTo>
                  <a:close/>
                  <a:moveTo>
                    <a:pt x="33289" y="49889"/>
                  </a:moveTo>
                  <a:lnTo>
                    <a:pt x="33289" y="49889"/>
                  </a:lnTo>
                  <a:cubicBezTo>
                    <a:pt x="33341" y="49896"/>
                    <a:pt x="33391" y="49901"/>
                    <a:pt x="33434" y="49906"/>
                  </a:cubicBezTo>
                  <a:lnTo>
                    <a:pt x="33431" y="50672"/>
                  </a:lnTo>
                  <a:lnTo>
                    <a:pt x="33431" y="54342"/>
                  </a:lnTo>
                  <a:cubicBezTo>
                    <a:pt x="33386" y="52909"/>
                    <a:pt x="33337" y="51410"/>
                    <a:pt x="33289" y="49889"/>
                  </a:cubicBezTo>
                  <a:close/>
                  <a:moveTo>
                    <a:pt x="31586" y="49722"/>
                  </a:moveTo>
                  <a:lnTo>
                    <a:pt x="31586" y="49722"/>
                  </a:lnTo>
                  <a:cubicBezTo>
                    <a:pt x="31715" y="49733"/>
                    <a:pt x="31840" y="49745"/>
                    <a:pt x="31959" y="49755"/>
                  </a:cubicBezTo>
                  <a:cubicBezTo>
                    <a:pt x="31879" y="52252"/>
                    <a:pt x="31800" y="54691"/>
                    <a:pt x="31731" y="56887"/>
                  </a:cubicBezTo>
                  <a:lnTo>
                    <a:pt x="31586" y="49722"/>
                  </a:lnTo>
                  <a:close/>
                  <a:moveTo>
                    <a:pt x="30365" y="49628"/>
                  </a:moveTo>
                  <a:lnTo>
                    <a:pt x="30365" y="49628"/>
                  </a:lnTo>
                  <a:cubicBezTo>
                    <a:pt x="30547" y="49642"/>
                    <a:pt x="30724" y="49654"/>
                    <a:pt x="30893" y="49667"/>
                  </a:cubicBezTo>
                  <a:cubicBezTo>
                    <a:pt x="30892" y="49735"/>
                    <a:pt x="30889" y="49800"/>
                    <a:pt x="30889" y="49867"/>
                  </a:cubicBezTo>
                  <a:cubicBezTo>
                    <a:pt x="30835" y="52521"/>
                    <a:pt x="30782" y="55176"/>
                    <a:pt x="30735" y="57539"/>
                  </a:cubicBezTo>
                  <a:lnTo>
                    <a:pt x="30544" y="57535"/>
                  </a:lnTo>
                  <a:lnTo>
                    <a:pt x="30365" y="49628"/>
                  </a:lnTo>
                  <a:close/>
                  <a:moveTo>
                    <a:pt x="25778" y="20597"/>
                  </a:moveTo>
                  <a:cubicBezTo>
                    <a:pt x="27005" y="20597"/>
                    <a:pt x="28479" y="20761"/>
                    <a:pt x="30140" y="21251"/>
                  </a:cubicBezTo>
                  <a:cubicBezTo>
                    <a:pt x="30425" y="21815"/>
                    <a:pt x="30677" y="22395"/>
                    <a:pt x="30907" y="22986"/>
                  </a:cubicBezTo>
                  <a:cubicBezTo>
                    <a:pt x="31013" y="23258"/>
                    <a:pt x="31111" y="23534"/>
                    <a:pt x="31207" y="23809"/>
                  </a:cubicBezTo>
                  <a:cubicBezTo>
                    <a:pt x="31080" y="23769"/>
                    <a:pt x="30928" y="23722"/>
                    <a:pt x="30754" y="23668"/>
                  </a:cubicBezTo>
                  <a:cubicBezTo>
                    <a:pt x="30571" y="23603"/>
                    <a:pt x="30355" y="23568"/>
                    <a:pt x="30124" y="23509"/>
                  </a:cubicBezTo>
                  <a:cubicBezTo>
                    <a:pt x="29891" y="23460"/>
                    <a:pt x="29644" y="23387"/>
                    <a:pt x="29374" y="23354"/>
                  </a:cubicBezTo>
                  <a:cubicBezTo>
                    <a:pt x="29103" y="23315"/>
                    <a:pt x="28824" y="23260"/>
                    <a:pt x="28528" y="23229"/>
                  </a:cubicBezTo>
                  <a:cubicBezTo>
                    <a:pt x="28416" y="23221"/>
                    <a:pt x="28301" y="23209"/>
                    <a:pt x="28186" y="23199"/>
                  </a:cubicBezTo>
                  <a:lnTo>
                    <a:pt x="27199" y="21260"/>
                  </a:lnTo>
                  <a:lnTo>
                    <a:pt x="27199" y="21260"/>
                  </a:lnTo>
                  <a:lnTo>
                    <a:pt x="27525" y="23158"/>
                  </a:lnTo>
                  <a:cubicBezTo>
                    <a:pt x="27402" y="23155"/>
                    <a:pt x="27276" y="23152"/>
                    <a:pt x="27149" y="23151"/>
                  </a:cubicBezTo>
                  <a:cubicBezTo>
                    <a:pt x="27068" y="23149"/>
                    <a:pt x="26986" y="23147"/>
                    <a:pt x="26904" y="23147"/>
                  </a:cubicBezTo>
                  <a:cubicBezTo>
                    <a:pt x="26829" y="23147"/>
                    <a:pt x="26754" y="23148"/>
                    <a:pt x="26678" y="23153"/>
                  </a:cubicBezTo>
                  <a:cubicBezTo>
                    <a:pt x="26364" y="23170"/>
                    <a:pt x="26048" y="23174"/>
                    <a:pt x="25742" y="23213"/>
                  </a:cubicBezTo>
                  <a:cubicBezTo>
                    <a:pt x="25589" y="23230"/>
                    <a:pt x="25436" y="23245"/>
                    <a:pt x="25285" y="23261"/>
                  </a:cubicBezTo>
                  <a:cubicBezTo>
                    <a:pt x="25135" y="23285"/>
                    <a:pt x="24987" y="23308"/>
                    <a:pt x="24844" y="23332"/>
                  </a:cubicBezTo>
                  <a:cubicBezTo>
                    <a:pt x="24771" y="23344"/>
                    <a:pt x="24699" y="23355"/>
                    <a:pt x="24629" y="23366"/>
                  </a:cubicBezTo>
                  <a:cubicBezTo>
                    <a:pt x="24587" y="23374"/>
                    <a:pt x="24544" y="23384"/>
                    <a:pt x="24502" y="23393"/>
                  </a:cubicBezTo>
                  <a:lnTo>
                    <a:pt x="24911" y="21263"/>
                  </a:lnTo>
                  <a:lnTo>
                    <a:pt x="23796" y="23554"/>
                  </a:lnTo>
                  <a:cubicBezTo>
                    <a:pt x="23616" y="23599"/>
                    <a:pt x="23443" y="23644"/>
                    <a:pt x="23284" y="23696"/>
                  </a:cubicBezTo>
                  <a:cubicBezTo>
                    <a:pt x="23173" y="23731"/>
                    <a:pt x="23066" y="23765"/>
                    <a:pt x="22964" y="23797"/>
                  </a:cubicBezTo>
                  <a:cubicBezTo>
                    <a:pt x="22863" y="23832"/>
                    <a:pt x="22769" y="23868"/>
                    <a:pt x="22677" y="23899"/>
                  </a:cubicBezTo>
                  <a:cubicBezTo>
                    <a:pt x="22499" y="23963"/>
                    <a:pt x="22347" y="24029"/>
                    <a:pt x="22221" y="24080"/>
                  </a:cubicBezTo>
                  <a:cubicBezTo>
                    <a:pt x="21971" y="24188"/>
                    <a:pt x="21834" y="24261"/>
                    <a:pt x="21834" y="24261"/>
                  </a:cubicBezTo>
                  <a:cubicBezTo>
                    <a:pt x="21834" y="24261"/>
                    <a:pt x="21975" y="24198"/>
                    <a:pt x="22232" y="24107"/>
                  </a:cubicBezTo>
                  <a:cubicBezTo>
                    <a:pt x="22361" y="24064"/>
                    <a:pt x="22515" y="24010"/>
                    <a:pt x="22698" y="23958"/>
                  </a:cubicBezTo>
                  <a:cubicBezTo>
                    <a:pt x="22789" y="23932"/>
                    <a:pt x="22886" y="23904"/>
                    <a:pt x="22986" y="23876"/>
                  </a:cubicBezTo>
                  <a:cubicBezTo>
                    <a:pt x="23090" y="23850"/>
                    <a:pt x="23199" y="23825"/>
                    <a:pt x="23311" y="23798"/>
                  </a:cubicBezTo>
                  <a:cubicBezTo>
                    <a:pt x="23536" y="23740"/>
                    <a:pt x="23784" y="23703"/>
                    <a:pt x="24045" y="23649"/>
                  </a:cubicBezTo>
                  <a:cubicBezTo>
                    <a:pt x="24175" y="23630"/>
                    <a:pt x="24312" y="23610"/>
                    <a:pt x="24449" y="23593"/>
                  </a:cubicBezTo>
                  <a:cubicBezTo>
                    <a:pt x="24517" y="23582"/>
                    <a:pt x="24587" y="23572"/>
                    <a:pt x="24657" y="23562"/>
                  </a:cubicBezTo>
                  <a:cubicBezTo>
                    <a:pt x="24728" y="23555"/>
                    <a:pt x="24799" y="23548"/>
                    <a:pt x="24872" y="23542"/>
                  </a:cubicBezTo>
                  <a:cubicBezTo>
                    <a:pt x="25017" y="23528"/>
                    <a:pt x="25162" y="23515"/>
                    <a:pt x="25310" y="23501"/>
                  </a:cubicBezTo>
                  <a:cubicBezTo>
                    <a:pt x="25457" y="23496"/>
                    <a:pt x="25609" y="23489"/>
                    <a:pt x="25759" y="23485"/>
                  </a:cubicBezTo>
                  <a:cubicBezTo>
                    <a:pt x="25865" y="23479"/>
                    <a:pt x="25971" y="23476"/>
                    <a:pt x="26077" y="23476"/>
                  </a:cubicBezTo>
                  <a:cubicBezTo>
                    <a:pt x="26276" y="23476"/>
                    <a:pt x="26476" y="23484"/>
                    <a:pt x="26677" y="23488"/>
                  </a:cubicBezTo>
                  <a:cubicBezTo>
                    <a:pt x="26830" y="23488"/>
                    <a:pt x="26981" y="23503"/>
                    <a:pt x="27135" y="23516"/>
                  </a:cubicBezTo>
                  <a:cubicBezTo>
                    <a:pt x="27286" y="23530"/>
                    <a:pt x="27438" y="23543"/>
                    <a:pt x="27588" y="23556"/>
                  </a:cubicBezTo>
                  <a:cubicBezTo>
                    <a:pt x="27887" y="23589"/>
                    <a:pt x="28179" y="23644"/>
                    <a:pt x="28463" y="23684"/>
                  </a:cubicBezTo>
                  <a:cubicBezTo>
                    <a:pt x="28745" y="23731"/>
                    <a:pt x="29013" y="23805"/>
                    <a:pt x="29268" y="23859"/>
                  </a:cubicBezTo>
                  <a:cubicBezTo>
                    <a:pt x="29525" y="23908"/>
                    <a:pt x="29758" y="23995"/>
                    <a:pt x="29979" y="24059"/>
                  </a:cubicBezTo>
                  <a:cubicBezTo>
                    <a:pt x="30195" y="24130"/>
                    <a:pt x="30399" y="24177"/>
                    <a:pt x="30571" y="24251"/>
                  </a:cubicBezTo>
                  <a:cubicBezTo>
                    <a:pt x="30744" y="24318"/>
                    <a:pt x="30895" y="24376"/>
                    <a:pt x="31017" y="24423"/>
                  </a:cubicBezTo>
                  <a:cubicBezTo>
                    <a:pt x="31264" y="24519"/>
                    <a:pt x="31406" y="24574"/>
                    <a:pt x="31406" y="24574"/>
                  </a:cubicBezTo>
                  <a:lnTo>
                    <a:pt x="31438" y="24492"/>
                  </a:lnTo>
                  <a:cubicBezTo>
                    <a:pt x="31535" y="24795"/>
                    <a:pt x="31632" y="25098"/>
                    <a:pt x="31722" y="25401"/>
                  </a:cubicBezTo>
                  <a:cubicBezTo>
                    <a:pt x="32203" y="27034"/>
                    <a:pt x="32568" y="28700"/>
                    <a:pt x="32863" y="30376"/>
                  </a:cubicBezTo>
                  <a:cubicBezTo>
                    <a:pt x="32979" y="31036"/>
                    <a:pt x="33079" y="31701"/>
                    <a:pt x="33172" y="32366"/>
                  </a:cubicBezTo>
                  <a:cubicBezTo>
                    <a:pt x="33075" y="32359"/>
                    <a:pt x="32937" y="32351"/>
                    <a:pt x="32764" y="32339"/>
                  </a:cubicBezTo>
                  <a:cubicBezTo>
                    <a:pt x="32628" y="32331"/>
                    <a:pt x="32472" y="32323"/>
                    <a:pt x="32297" y="32315"/>
                  </a:cubicBezTo>
                  <a:cubicBezTo>
                    <a:pt x="32177" y="31638"/>
                    <a:pt x="32058" y="31050"/>
                    <a:pt x="31945" y="30569"/>
                  </a:cubicBezTo>
                  <a:cubicBezTo>
                    <a:pt x="31716" y="29579"/>
                    <a:pt x="31531" y="29033"/>
                    <a:pt x="31531" y="29033"/>
                  </a:cubicBezTo>
                  <a:lnTo>
                    <a:pt x="31531" y="29033"/>
                  </a:lnTo>
                  <a:cubicBezTo>
                    <a:pt x="31531" y="29033"/>
                    <a:pt x="31682" y="29591"/>
                    <a:pt x="31847" y="30589"/>
                  </a:cubicBezTo>
                  <a:cubicBezTo>
                    <a:pt x="31927" y="31066"/>
                    <a:pt x="32005" y="31643"/>
                    <a:pt x="32080" y="32304"/>
                  </a:cubicBezTo>
                  <a:cubicBezTo>
                    <a:pt x="31835" y="32292"/>
                    <a:pt x="31559" y="32282"/>
                    <a:pt x="31260" y="32272"/>
                  </a:cubicBezTo>
                  <a:cubicBezTo>
                    <a:pt x="30638" y="32250"/>
                    <a:pt x="29913" y="32234"/>
                    <a:pt x="29134" y="32227"/>
                  </a:cubicBezTo>
                  <a:cubicBezTo>
                    <a:pt x="28870" y="32224"/>
                    <a:pt x="28601" y="32223"/>
                    <a:pt x="28327" y="32223"/>
                  </a:cubicBezTo>
                  <a:cubicBezTo>
                    <a:pt x="27793" y="32223"/>
                    <a:pt x="27245" y="32228"/>
                    <a:pt x="26698" y="32238"/>
                  </a:cubicBezTo>
                  <a:cubicBezTo>
                    <a:pt x="26286" y="32245"/>
                    <a:pt x="25868" y="32257"/>
                    <a:pt x="25463" y="32269"/>
                  </a:cubicBezTo>
                  <a:cubicBezTo>
                    <a:pt x="25054" y="32282"/>
                    <a:pt x="24653" y="32299"/>
                    <a:pt x="24267" y="32317"/>
                  </a:cubicBezTo>
                  <a:cubicBezTo>
                    <a:pt x="23491" y="32355"/>
                    <a:pt x="22770" y="32403"/>
                    <a:pt x="22152" y="32453"/>
                  </a:cubicBezTo>
                  <a:cubicBezTo>
                    <a:pt x="20916" y="32552"/>
                    <a:pt x="20099" y="32665"/>
                    <a:pt x="20099" y="32665"/>
                  </a:cubicBezTo>
                  <a:cubicBezTo>
                    <a:pt x="20099" y="32665"/>
                    <a:pt x="20922" y="32587"/>
                    <a:pt x="22159" y="32543"/>
                  </a:cubicBezTo>
                  <a:cubicBezTo>
                    <a:pt x="22778" y="32519"/>
                    <a:pt x="23501" y="32504"/>
                    <a:pt x="24274" y="32500"/>
                  </a:cubicBezTo>
                  <a:cubicBezTo>
                    <a:pt x="24365" y="32500"/>
                    <a:pt x="24458" y="32499"/>
                    <a:pt x="24550" y="32499"/>
                  </a:cubicBezTo>
                  <a:cubicBezTo>
                    <a:pt x="24850" y="32499"/>
                    <a:pt x="25157" y="32501"/>
                    <a:pt x="25467" y="32505"/>
                  </a:cubicBezTo>
                  <a:cubicBezTo>
                    <a:pt x="25874" y="32511"/>
                    <a:pt x="26283" y="32517"/>
                    <a:pt x="26697" y="32530"/>
                  </a:cubicBezTo>
                  <a:cubicBezTo>
                    <a:pt x="27523" y="32551"/>
                    <a:pt x="28343" y="32583"/>
                    <a:pt x="29115" y="32624"/>
                  </a:cubicBezTo>
                  <a:cubicBezTo>
                    <a:pt x="29886" y="32664"/>
                    <a:pt x="30605" y="32712"/>
                    <a:pt x="31220" y="32760"/>
                  </a:cubicBezTo>
                  <a:cubicBezTo>
                    <a:pt x="31561" y="32787"/>
                    <a:pt x="31867" y="32814"/>
                    <a:pt x="32135" y="32838"/>
                  </a:cubicBezTo>
                  <a:cubicBezTo>
                    <a:pt x="32192" y="33423"/>
                    <a:pt x="32237" y="34060"/>
                    <a:pt x="32274" y="34747"/>
                  </a:cubicBezTo>
                  <a:cubicBezTo>
                    <a:pt x="32317" y="35609"/>
                    <a:pt x="32338" y="36545"/>
                    <a:pt x="32333" y="37533"/>
                  </a:cubicBezTo>
                  <a:cubicBezTo>
                    <a:pt x="32323" y="38520"/>
                    <a:pt x="32284" y="39566"/>
                    <a:pt x="32251" y="40650"/>
                  </a:cubicBezTo>
                  <a:cubicBezTo>
                    <a:pt x="32250" y="40685"/>
                    <a:pt x="32250" y="40722"/>
                    <a:pt x="32248" y="40759"/>
                  </a:cubicBezTo>
                  <a:cubicBezTo>
                    <a:pt x="32004" y="40745"/>
                    <a:pt x="31720" y="40732"/>
                    <a:pt x="31406" y="40721"/>
                  </a:cubicBezTo>
                  <a:lnTo>
                    <a:pt x="31267" y="33803"/>
                  </a:lnTo>
                  <a:cubicBezTo>
                    <a:pt x="31267" y="33803"/>
                    <a:pt x="31214" y="35810"/>
                    <a:pt x="31132" y="38824"/>
                  </a:cubicBezTo>
                  <a:cubicBezTo>
                    <a:pt x="31117" y="39414"/>
                    <a:pt x="31101" y="40047"/>
                    <a:pt x="31083" y="40709"/>
                  </a:cubicBezTo>
                  <a:cubicBezTo>
                    <a:pt x="30442" y="40685"/>
                    <a:pt x="29694" y="40667"/>
                    <a:pt x="28894" y="40658"/>
                  </a:cubicBezTo>
                  <a:cubicBezTo>
                    <a:pt x="28642" y="40655"/>
                    <a:pt x="28384" y="40654"/>
                    <a:pt x="28122" y="40654"/>
                  </a:cubicBezTo>
                  <a:cubicBezTo>
                    <a:pt x="27553" y="40654"/>
                    <a:pt x="26965" y="40660"/>
                    <a:pt x="26381" y="40670"/>
                  </a:cubicBezTo>
                  <a:cubicBezTo>
                    <a:pt x="25954" y="40677"/>
                    <a:pt x="25524" y="40690"/>
                    <a:pt x="25105" y="40704"/>
                  </a:cubicBezTo>
                  <a:cubicBezTo>
                    <a:pt x="24684" y="40717"/>
                    <a:pt x="24270" y="40736"/>
                    <a:pt x="23871" y="40756"/>
                  </a:cubicBezTo>
                  <a:cubicBezTo>
                    <a:pt x="23071" y="40796"/>
                    <a:pt x="22326" y="40849"/>
                    <a:pt x="21688" y="40902"/>
                  </a:cubicBezTo>
                  <a:cubicBezTo>
                    <a:pt x="21049" y="40956"/>
                    <a:pt x="20517" y="41012"/>
                    <a:pt x="20148" y="41058"/>
                  </a:cubicBezTo>
                  <a:cubicBezTo>
                    <a:pt x="19778" y="41101"/>
                    <a:pt x="19570" y="41133"/>
                    <a:pt x="19570" y="41133"/>
                  </a:cubicBezTo>
                  <a:cubicBezTo>
                    <a:pt x="19570" y="41133"/>
                    <a:pt x="19782" y="41112"/>
                    <a:pt x="20152" y="41085"/>
                  </a:cubicBezTo>
                  <a:cubicBezTo>
                    <a:pt x="20524" y="41058"/>
                    <a:pt x="21057" y="41025"/>
                    <a:pt x="21696" y="41000"/>
                  </a:cubicBezTo>
                  <a:cubicBezTo>
                    <a:pt x="22334" y="40976"/>
                    <a:pt x="23080" y="40959"/>
                    <a:pt x="23878" y="40956"/>
                  </a:cubicBezTo>
                  <a:cubicBezTo>
                    <a:pt x="23989" y="40955"/>
                    <a:pt x="24102" y="40955"/>
                    <a:pt x="24215" y="40955"/>
                  </a:cubicBezTo>
                  <a:cubicBezTo>
                    <a:pt x="24508" y="40955"/>
                    <a:pt x="24807" y="40957"/>
                    <a:pt x="25108" y="40960"/>
                  </a:cubicBezTo>
                  <a:cubicBezTo>
                    <a:pt x="25528" y="40965"/>
                    <a:pt x="25951" y="40972"/>
                    <a:pt x="26378" y="40986"/>
                  </a:cubicBezTo>
                  <a:cubicBezTo>
                    <a:pt x="27231" y="41010"/>
                    <a:pt x="28080" y="41043"/>
                    <a:pt x="28876" y="41088"/>
                  </a:cubicBezTo>
                  <a:cubicBezTo>
                    <a:pt x="29673" y="41133"/>
                    <a:pt x="30414" y="41186"/>
                    <a:pt x="31049" y="41238"/>
                  </a:cubicBezTo>
                  <a:cubicBezTo>
                    <a:pt x="31056" y="41238"/>
                    <a:pt x="31062" y="41239"/>
                    <a:pt x="31069" y="41239"/>
                  </a:cubicBezTo>
                  <a:lnTo>
                    <a:pt x="31069" y="41256"/>
                  </a:lnTo>
                  <a:cubicBezTo>
                    <a:pt x="31050" y="42119"/>
                    <a:pt x="31032" y="43031"/>
                    <a:pt x="31014" y="43972"/>
                  </a:cubicBezTo>
                  <a:cubicBezTo>
                    <a:pt x="30981" y="45623"/>
                    <a:pt x="30944" y="47368"/>
                    <a:pt x="30909" y="49125"/>
                  </a:cubicBezTo>
                  <a:cubicBezTo>
                    <a:pt x="30732" y="49121"/>
                    <a:pt x="30548" y="49115"/>
                    <a:pt x="30359" y="49110"/>
                  </a:cubicBezTo>
                  <a:lnTo>
                    <a:pt x="30289" y="45942"/>
                  </a:lnTo>
                  <a:cubicBezTo>
                    <a:pt x="30289" y="45942"/>
                    <a:pt x="30251" y="47191"/>
                    <a:pt x="30198" y="49067"/>
                  </a:cubicBezTo>
                  <a:cubicBezTo>
                    <a:pt x="30198" y="49081"/>
                    <a:pt x="30196" y="49094"/>
                    <a:pt x="30196" y="49107"/>
                  </a:cubicBezTo>
                  <a:cubicBezTo>
                    <a:pt x="29842" y="49098"/>
                    <a:pt x="29472" y="49094"/>
                    <a:pt x="29091" y="49090"/>
                  </a:cubicBezTo>
                  <a:cubicBezTo>
                    <a:pt x="28793" y="49087"/>
                    <a:pt x="28488" y="49086"/>
                    <a:pt x="28178" y="49086"/>
                  </a:cubicBezTo>
                  <a:cubicBezTo>
                    <a:pt x="27589" y="49086"/>
                    <a:pt x="26985" y="49091"/>
                    <a:pt x="26383" y="49103"/>
                  </a:cubicBezTo>
                  <a:cubicBezTo>
                    <a:pt x="25922" y="49110"/>
                    <a:pt x="25459" y="49125"/>
                    <a:pt x="25007" y="49141"/>
                  </a:cubicBezTo>
                  <a:cubicBezTo>
                    <a:pt x="24555" y="49156"/>
                    <a:pt x="24108" y="49176"/>
                    <a:pt x="23677" y="49196"/>
                  </a:cubicBezTo>
                  <a:cubicBezTo>
                    <a:pt x="22813" y="49239"/>
                    <a:pt x="22010" y="49295"/>
                    <a:pt x="21323" y="49353"/>
                  </a:cubicBezTo>
                  <a:cubicBezTo>
                    <a:pt x="20635" y="49412"/>
                    <a:pt x="20064" y="49473"/>
                    <a:pt x="19664" y="49521"/>
                  </a:cubicBezTo>
                  <a:cubicBezTo>
                    <a:pt x="19267" y="49568"/>
                    <a:pt x="19040" y="49602"/>
                    <a:pt x="19040" y="49602"/>
                  </a:cubicBezTo>
                  <a:cubicBezTo>
                    <a:pt x="19040" y="49602"/>
                    <a:pt x="19268" y="49579"/>
                    <a:pt x="19668" y="49551"/>
                  </a:cubicBezTo>
                  <a:cubicBezTo>
                    <a:pt x="20070" y="49521"/>
                    <a:pt x="20643" y="49486"/>
                    <a:pt x="21332" y="49459"/>
                  </a:cubicBezTo>
                  <a:cubicBezTo>
                    <a:pt x="22019" y="49432"/>
                    <a:pt x="22824" y="49414"/>
                    <a:pt x="23685" y="49411"/>
                  </a:cubicBezTo>
                  <a:cubicBezTo>
                    <a:pt x="23786" y="49411"/>
                    <a:pt x="23888" y="49410"/>
                    <a:pt x="23991" y="49410"/>
                  </a:cubicBezTo>
                  <a:cubicBezTo>
                    <a:pt x="24325" y="49410"/>
                    <a:pt x="24666" y="49412"/>
                    <a:pt x="25011" y="49416"/>
                  </a:cubicBezTo>
                  <a:cubicBezTo>
                    <a:pt x="25464" y="49423"/>
                    <a:pt x="25919" y="49430"/>
                    <a:pt x="26381" y="49443"/>
                  </a:cubicBezTo>
                  <a:cubicBezTo>
                    <a:pt x="27301" y="49467"/>
                    <a:pt x="28214" y="49505"/>
                    <a:pt x="29071" y="49553"/>
                  </a:cubicBezTo>
                  <a:cubicBezTo>
                    <a:pt x="29454" y="49575"/>
                    <a:pt x="29826" y="49599"/>
                    <a:pt x="30179" y="49622"/>
                  </a:cubicBezTo>
                  <a:cubicBezTo>
                    <a:pt x="30156" y="50426"/>
                    <a:pt x="30132" y="51323"/>
                    <a:pt x="30114" y="52271"/>
                  </a:cubicBezTo>
                  <a:cubicBezTo>
                    <a:pt x="30088" y="53442"/>
                    <a:pt x="30061" y="54691"/>
                    <a:pt x="30031" y="55943"/>
                  </a:cubicBezTo>
                  <a:cubicBezTo>
                    <a:pt x="30020" y="56474"/>
                    <a:pt x="30008" y="57005"/>
                    <a:pt x="29996" y="57530"/>
                  </a:cubicBezTo>
                  <a:cubicBezTo>
                    <a:pt x="29765" y="57527"/>
                    <a:pt x="29528" y="57523"/>
                    <a:pt x="29286" y="57521"/>
                  </a:cubicBezTo>
                  <a:cubicBezTo>
                    <a:pt x="28968" y="57517"/>
                    <a:pt x="28642" y="57515"/>
                    <a:pt x="28312" y="57515"/>
                  </a:cubicBezTo>
                  <a:cubicBezTo>
                    <a:pt x="27680" y="57515"/>
                    <a:pt x="27029" y="57522"/>
                    <a:pt x="26381" y="57534"/>
                  </a:cubicBezTo>
                  <a:cubicBezTo>
                    <a:pt x="25888" y="57542"/>
                    <a:pt x="25391" y="57557"/>
                    <a:pt x="24907" y="57572"/>
                  </a:cubicBezTo>
                  <a:cubicBezTo>
                    <a:pt x="24421" y="57589"/>
                    <a:pt x="23944" y="57609"/>
                    <a:pt x="23481" y="57632"/>
                  </a:cubicBezTo>
                  <a:cubicBezTo>
                    <a:pt x="22555" y="57679"/>
                    <a:pt x="21695" y="57739"/>
                    <a:pt x="20957" y="57803"/>
                  </a:cubicBezTo>
                  <a:cubicBezTo>
                    <a:pt x="20220" y="57864"/>
                    <a:pt x="19608" y="57930"/>
                    <a:pt x="19179" y="57981"/>
                  </a:cubicBezTo>
                  <a:cubicBezTo>
                    <a:pt x="19044" y="57999"/>
                    <a:pt x="18930" y="58012"/>
                    <a:pt x="18834" y="58025"/>
                  </a:cubicBezTo>
                  <a:cubicBezTo>
                    <a:pt x="18845" y="57288"/>
                    <a:pt x="18856" y="56520"/>
                    <a:pt x="18862" y="55725"/>
                  </a:cubicBezTo>
                  <a:cubicBezTo>
                    <a:pt x="18869" y="54837"/>
                    <a:pt x="18884" y="53919"/>
                    <a:pt x="18884" y="52986"/>
                  </a:cubicBezTo>
                  <a:cubicBezTo>
                    <a:pt x="18888" y="52052"/>
                    <a:pt x="18889" y="51106"/>
                    <a:pt x="18892" y="50158"/>
                  </a:cubicBezTo>
                  <a:cubicBezTo>
                    <a:pt x="18887" y="49203"/>
                    <a:pt x="18883" y="48256"/>
                    <a:pt x="18880" y="47323"/>
                  </a:cubicBezTo>
                  <a:cubicBezTo>
                    <a:pt x="18873" y="46389"/>
                    <a:pt x="18864" y="45471"/>
                    <a:pt x="18857" y="44583"/>
                  </a:cubicBezTo>
                  <a:cubicBezTo>
                    <a:pt x="18846" y="43694"/>
                    <a:pt x="18834" y="42835"/>
                    <a:pt x="18823" y="42021"/>
                  </a:cubicBezTo>
                  <a:cubicBezTo>
                    <a:pt x="18809" y="41207"/>
                    <a:pt x="18794" y="40436"/>
                    <a:pt x="18780" y="39726"/>
                  </a:cubicBezTo>
                  <a:cubicBezTo>
                    <a:pt x="18752" y="38305"/>
                    <a:pt x="18707" y="37119"/>
                    <a:pt x="18685" y="36291"/>
                  </a:cubicBezTo>
                  <a:cubicBezTo>
                    <a:pt x="18674" y="35876"/>
                    <a:pt x="18658" y="35550"/>
                    <a:pt x="18649" y="35328"/>
                  </a:cubicBezTo>
                  <a:cubicBezTo>
                    <a:pt x="18641" y="35106"/>
                    <a:pt x="18635" y="34988"/>
                    <a:pt x="18635" y="34988"/>
                  </a:cubicBezTo>
                  <a:lnTo>
                    <a:pt x="18635" y="32417"/>
                  </a:lnTo>
                  <a:cubicBezTo>
                    <a:pt x="19257" y="28256"/>
                    <a:pt x="20337" y="24061"/>
                    <a:pt x="21837" y="21200"/>
                  </a:cubicBezTo>
                  <a:lnTo>
                    <a:pt x="21837" y="21260"/>
                  </a:lnTo>
                  <a:cubicBezTo>
                    <a:pt x="21837" y="21260"/>
                    <a:pt x="23309" y="20597"/>
                    <a:pt x="25778" y="20597"/>
                  </a:cubicBezTo>
                  <a:close/>
                  <a:moveTo>
                    <a:pt x="40346" y="14888"/>
                  </a:moveTo>
                  <a:cubicBezTo>
                    <a:pt x="40346" y="14888"/>
                    <a:pt x="40238" y="15288"/>
                    <a:pt x="40107" y="15893"/>
                  </a:cubicBezTo>
                  <a:cubicBezTo>
                    <a:pt x="39974" y="16494"/>
                    <a:pt x="39819" y="17304"/>
                    <a:pt x="39696" y="18115"/>
                  </a:cubicBezTo>
                  <a:cubicBezTo>
                    <a:pt x="39634" y="18519"/>
                    <a:pt x="39578" y="18925"/>
                    <a:pt x="39535" y="19306"/>
                  </a:cubicBezTo>
                  <a:cubicBezTo>
                    <a:pt x="39509" y="19495"/>
                    <a:pt x="39493" y="19681"/>
                    <a:pt x="39474" y="19855"/>
                  </a:cubicBezTo>
                  <a:cubicBezTo>
                    <a:pt x="39466" y="19925"/>
                    <a:pt x="39459" y="19995"/>
                    <a:pt x="39454" y="20064"/>
                  </a:cubicBezTo>
                  <a:cubicBezTo>
                    <a:pt x="39845" y="20004"/>
                    <a:pt x="40319" y="19963"/>
                    <a:pt x="40879" y="19963"/>
                  </a:cubicBezTo>
                  <a:cubicBezTo>
                    <a:pt x="41404" y="19963"/>
                    <a:pt x="41863" y="20004"/>
                    <a:pt x="42249" y="20062"/>
                  </a:cubicBezTo>
                  <a:cubicBezTo>
                    <a:pt x="42489" y="22046"/>
                    <a:pt x="42720" y="24276"/>
                    <a:pt x="42814" y="26132"/>
                  </a:cubicBezTo>
                  <a:lnTo>
                    <a:pt x="38126" y="26665"/>
                  </a:lnTo>
                  <a:lnTo>
                    <a:pt x="42853" y="27202"/>
                  </a:lnTo>
                  <a:cubicBezTo>
                    <a:pt x="42857" y="27369"/>
                    <a:pt x="42858" y="27530"/>
                    <a:pt x="42858" y="27684"/>
                  </a:cubicBezTo>
                  <a:lnTo>
                    <a:pt x="42858" y="48811"/>
                  </a:lnTo>
                  <a:lnTo>
                    <a:pt x="38126" y="49079"/>
                  </a:lnTo>
                  <a:lnTo>
                    <a:pt x="42858" y="49348"/>
                  </a:lnTo>
                  <a:lnTo>
                    <a:pt x="42858" y="59281"/>
                  </a:lnTo>
                  <a:cubicBezTo>
                    <a:pt x="40950" y="57762"/>
                    <a:pt x="39077" y="56139"/>
                    <a:pt x="37911" y="54667"/>
                  </a:cubicBezTo>
                  <a:cubicBezTo>
                    <a:pt x="37915" y="54110"/>
                    <a:pt x="37916" y="53548"/>
                    <a:pt x="37919" y="52984"/>
                  </a:cubicBezTo>
                  <a:cubicBezTo>
                    <a:pt x="37923" y="50989"/>
                    <a:pt x="37926" y="48961"/>
                    <a:pt x="37930" y="46935"/>
                  </a:cubicBezTo>
                  <a:cubicBezTo>
                    <a:pt x="37925" y="44908"/>
                    <a:pt x="37919" y="42880"/>
                    <a:pt x="37916" y="40886"/>
                  </a:cubicBezTo>
                  <a:cubicBezTo>
                    <a:pt x="37906" y="38891"/>
                    <a:pt x="37896" y="36927"/>
                    <a:pt x="37888" y="35027"/>
                  </a:cubicBezTo>
                  <a:cubicBezTo>
                    <a:pt x="37872" y="33126"/>
                    <a:pt x="37857" y="31289"/>
                    <a:pt x="37843" y="29546"/>
                  </a:cubicBezTo>
                  <a:cubicBezTo>
                    <a:pt x="37839" y="29112"/>
                    <a:pt x="37835" y="28682"/>
                    <a:pt x="37831" y="28258"/>
                  </a:cubicBezTo>
                  <a:cubicBezTo>
                    <a:pt x="37829" y="27835"/>
                    <a:pt x="37817" y="27416"/>
                    <a:pt x="37825" y="27016"/>
                  </a:cubicBezTo>
                  <a:cubicBezTo>
                    <a:pt x="37845" y="26207"/>
                    <a:pt x="37915" y="25422"/>
                    <a:pt x="37992" y="24668"/>
                  </a:cubicBezTo>
                  <a:cubicBezTo>
                    <a:pt x="38153" y="23162"/>
                    <a:pt x="38352" y="21784"/>
                    <a:pt x="38556" y="20568"/>
                  </a:cubicBezTo>
                  <a:cubicBezTo>
                    <a:pt x="38603" y="20288"/>
                    <a:pt x="38651" y="20018"/>
                    <a:pt x="38701" y="19755"/>
                  </a:cubicBezTo>
                  <a:cubicBezTo>
                    <a:pt x="38703" y="19741"/>
                    <a:pt x="38707" y="19729"/>
                    <a:pt x="38710" y="19717"/>
                  </a:cubicBezTo>
                  <a:cubicBezTo>
                    <a:pt x="38756" y="19545"/>
                    <a:pt x="38803" y="19360"/>
                    <a:pt x="38857" y="19172"/>
                  </a:cubicBezTo>
                  <a:cubicBezTo>
                    <a:pt x="38960" y="18796"/>
                    <a:pt x="39078" y="18397"/>
                    <a:pt x="39204" y="17998"/>
                  </a:cubicBezTo>
                  <a:cubicBezTo>
                    <a:pt x="39454" y="17205"/>
                    <a:pt x="39731" y="16424"/>
                    <a:pt x="39956" y="15846"/>
                  </a:cubicBezTo>
                  <a:cubicBezTo>
                    <a:pt x="40179" y="15266"/>
                    <a:pt x="40346" y="14888"/>
                    <a:pt x="40346" y="14888"/>
                  </a:cubicBezTo>
                  <a:close/>
                  <a:moveTo>
                    <a:pt x="10690" y="14888"/>
                  </a:moveTo>
                  <a:cubicBezTo>
                    <a:pt x="10690" y="14888"/>
                    <a:pt x="10582" y="15288"/>
                    <a:pt x="10451" y="15893"/>
                  </a:cubicBezTo>
                  <a:cubicBezTo>
                    <a:pt x="10319" y="16494"/>
                    <a:pt x="10165" y="17304"/>
                    <a:pt x="10040" y="18115"/>
                  </a:cubicBezTo>
                  <a:cubicBezTo>
                    <a:pt x="9978" y="18519"/>
                    <a:pt x="9923" y="18925"/>
                    <a:pt x="9879" y="19306"/>
                  </a:cubicBezTo>
                  <a:cubicBezTo>
                    <a:pt x="9853" y="19495"/>
                    <a:pt x="9837" y="19681"/>
                    <a:pt x="9818" y="19855"/>
                  </a:cubicBezTo>
                  <a:cubicBezTo>
                    <a:pt x="9810" y="19925"/>
                    <a:pt x="9803" y="19995"/>
                    <a:pt x="9798" y="20064"/>
                  </a:cubicBezTo>
                  <a:cubicBezTo>
                    <a:pt x="10189" y="20004"/>
                    <a:pt x="10663" y="19963"/>
                    <a:pt x="11223" y="19963"/>
                  </a:cubicBezTo>
                  <a:cubicBezTo>
                    <a:pt x="11748" y="19963"/>
                    <a:pt x="12207" y="20004"/>
                    <a:pt x="12592" y="20062"/>
                  </a:cubicBezTo>
                  <a:cubicBezTo>
                    <a:pt x="12833" y="22046"/>
                    <a:pt x="13065" y="24276"/>
                    <a:pt x="13158" y="26132"/>
                  </a:cubicBezTo>
                  <a:lnTo>
                    <a:pt x="8470" y="26665"/>
                  </a:lnTo>
                  <a:lnTo>
                    <a:pt x="13197" y="27202"/>
                  </a:lnTo>
                  <a:cubicBezTo>
                    <a:pt x="13201" y="27369"/>
                    <a:pt x="13202" y="27530"/>
                    <a:pt x="13202" y="27684"/>
                  </a:cubicBezTo>
                  <a:lnTo>
                    <a:pt x="13202" y="48811"/>
                  </a:lnTo>
                  <a:lnTo>
                    <a:pt x="8470" y="49079"/>
                  </a:lnTo>
                  <a:lnTo>
                    <a:pt x="13202" y="49348"/>
                  </a:lnTo>
                  <a:lnTo>
                    <a:pt x="13202" y="55757"/>
                  </a:lnTo>
                  <a:cubicBezTo>
                    <a:pt x="11834" y="57182"/>
                    <a:pt x="9994" y="58685"/>
                    <a:pt x="8225" y="60057"/>
                  </a:cubicBezTo>
                  <a:cubicBezTo>
                    <a:pt x="8228" y="59657"/>
                    <a:pt x="8232" y="59252"/>
                    <a:pt x="8235" y="58845"/>
                  </a:cubicBezTo>
                  <a:cubicBezTo>
                    <a:pt x="8243" y="56944"/>
                    <a:pt x="8254" y="54980"/>
                    <a:pt x="8262" y="52984"/>
                  </a:cubicBezTo>
                  <a:cubicBezTo>
                    <a:pt x="8266" y="50989"/>
                    <a:pt x="8268" y="48961"/>
                    <a:pt x="8272" y="46935"/>
                  </a:cubicBezTo>
                  <a:cubicBezTo>
                    <a:pt x="8268" y="44908"/>
                    <a:pt x="8264" y="42880"/>
                    <a:pt x="8260" y="40886"/>
                  </a:cubicBezTo>
                  <a:cubicBezTo>
                    <a:pt x="8251" y="38891"/>
                    <a:pt x="8240" y="36927"/>
                    <a:pt x="8232" y="35027"/>
                  </a:cubicBezTo>
                  <a:cubicBezTo>
                    <a:pt x="8217" y="33126"/>
                    <a:pt x="8201" y="31289"/>
                    <a:pt x="8186" y="29546"/>
                  </a:cubicBezTo>
                  <a:cubicBezTo>
                    <a:pt x="8182" y="29112"/>
                    <a:pt x="8178" y="28682"/>
                    <a:pt x="8174" y="28258"/>
                  </a:cubicBezTo>
                  <a:cubicBezTo>
                    <a:pt x="8173" y="27835"/>
                    <a:pt x="8161" y="27416"/>
                    <a:pt x="8170" y="27016"/>
                  </a:cubicBezTo>
                  <a:cubicBezTo>
                    <a:pt x="8191" y="26207"/>
                    <a:pt x="8259" y="25422"/>
                    <a:pt x="8336" y="24668"/>
                  </a:cubicBezTo>
                  <a:cubicBezTo>
                    <a:pt x="8497" y="23162"/>
                    <a:pt x="8695" y="21784"/>
                    <a:pt x="8900" y="20568"/>
                  </a:cubicBezTo>
                  <a:cubicBezTo>
                    <a:pt x="8947" y="20288"/>
                    <a:pt x="8996" y="20018"/>
                    <a:pt x="9045" y="19755"/>
                  </a:cubicBezTo>
                  <a:cubicBezTo>
                    <a:pt x="9047" y="19741"/>
                    <a:pt x="9051" y="19729"/>
                    <a:pt x="9054" y="19717"/>
                  </a:cubicBezTo>
                  <a:cubicBezTo>
                    <a:pt x="9100" y="19545"/>
                    <a:pt x="9147" y="19360"/>
                    <a:pt x="9200" y="19172"/>
                  </a:cubicBezTo>
                  <a:cubicBezTo>
                    <a:pt x="9305" y="18796"/>
                    <a:pt x="9422" y="18397"/>
                    <a:pt x="9548" y="17998"/>
                  </a:cubicBezTo>
                  <a:cubicBezTo>
                    <a:pt x="9798" y="17205"/>
                    <a:pt x="10075" y="16424"/>
                    <a:pt x="10300" y="15846"/>
                  </a:cubicBezTo>
                  <a:cubicBezTo>
                    <a:pt x="10523" y="15265"/>
                    <a:pt x="10690" y="14888"/>
                    <a:pt x="10690" y="14888"/>
                  </a:cubicBezTo>
                  <a:close/>
                  <a:moveTo>
                    <a:pt x="8697" y="20323"/>
                  </a:moveTo>
                  <a:cubicBezTo>
                    <a:pt x="8683" y="20390"/>
                    <a:pt x="8669" y="20454"/>
                    <a:pt x="8655" y="20524"/>
                  </a:cubicBezTo>
                  <a:cubicBezTo>
                    <a:pt x="8403" y="21735"/>
                    <a:pt x="8152" y="23111"/>
                    <a:pt x="7953" y="24624"/>
                  </a:cubicBezTo>
                  <a:cubicBezTo>
                    <a:pt x="7855" y="25381"/>
                    <a:pt x="7763" y="26172"/>
                    <a:pt x="7722" y="27001"/>
                  </a:cubicBezTo>
                  <a:cubicBezTo>
                    <a:pt x="7700" y="27421"/>
                    <a:pt x="7707" y="27836"/>
                    <a:pt x="7700" y="28258"/>
                  </a:cubicBezTo>
                  <a:cubicBezTo>
                    <a:pt x="7696" y="28682"/>
                    <a:pt x="7691" y="29111"/>
                    <a:pt x="7688" y="29546"/>
                  </a:cubicBezTo>
                  <a:cubicBezTo>
                    <a:pt x="7674" y="31289"/>
                    <a:pt x="7660" y="33124"/>
                    <a:pt x="7643" y="35027"/>
                  </a:cubicBezTo>
                  <a:cubicBezTo>
                    <a:pt x="7633" y="36927"/>
                    <a:pt x="7624" y="38891"/>
                    <a:pt x="7614" y="40886"/>
                  </a:cubicBezTo>
                  <a:cubicBezTo>
                    <a:pt x="7610" y="42883"/>
                    <a:pt x="7606" y="44908"/>
                    <a:pt x="7602" y="46936"/>
                  </a:cubicBezTo>
                  <a:cubicBezTo>
                    <a:pt x="7606" y="48964"/>
                    <a:pt x="7609" y="50990"/>
                    <a:pt x="7613" y="52986"/>
                  </a:cubicBezTo>
                  <a:cubicBezTo>
                    <a:pt x="7622" y="54982"/>
                    <a:pt x="7631" y="56946"/>
                    <a:pt x="7640" y="58846"/>
                  </a:cubicBezTo>
                  <a:cubicBezTo>
                    <a:pt x="7644" y="59405"/>
                    <a:pt x="7648" y="59955"/>
                    <a:pt x="7653" y="60503"/>
                  </a:cubicBezTo>
                  <a:cubicBezTo>
                    <a:pt x="7522" y="60604"/>
                    <a:pt x="7393" y="60703"/>
                    <a:pt x="7264" y="60800"/>
                  </a:cubicBezTo>
                  <a:cubicBezTo>
                    <a:pt x="7261" y="47358"/>
                    <a:pt x="7261" y="29705"/>
                    <a:pt x="7261" y="27437"/>
                  </a:cubicBezTo>
                  <a:cubicBezTo>
                    <a:pt x="7261" y="25924"/>
                    <a:pt x="7788" y="23042"/>
                    <a:pt x="8456" y="20417"/>
                  </a:cubicBezTo>
                  <a:cubicBezTo>
                    <a:pt x="8456" y="20417"/>
                    <a:pt x="8537" y="20378"/>
                    <a:pt x="8697" y="20323"/>
                  </a:cubicBezTo>
                  <a:close/>
                  <a:moveTo>
                    <a:pt x="41545" y="14888"/>
                  </a:moveTo>
                  <a:cubicBezTo>
                    <a:pt x="41545" y="14888"/>
                    <a:pt x="41557" y="14899"/>
                    <a:pt x="41583" y="14919"/>
                  </a:cubicBezTo>
                  <a:cubicBezTo>
                    <a:pt x="41604" y="14940"/>
                    <a:pt x="41647" y="14965"/>
                    <a:pt x="41685" y="15014"/>
                  </a:cubicBezTo>
                  <a:cubicBezTo>
                    <a:pt x="41768" y="15107"/>
                    <a:pt x="41878" y="15256"/>
                    <a:pt x="41995" y="15466"/>
                  </a:cubicBezTo>
                  <a:cubicBezTo>
                    <a:pt x="42231" y="15886"/>
                    <a:pt x="42517" y="16533"/>
                    <a:pt x="42814" y="17379"/>
                  </a:cubicBezTo>
                  <a:cubicBezTo>
                    <a:pt x="43113" y="18225"/>
                    <a:pt x="43436" y="19269"/>
                    <a:pt x="43758" y="20474"/>
                  </a:cubicBezTo>
                  <a:cubicBezTo>
                    <a:pt x="44076" y="21683"/>
                    <a:pt x="44408" y="23057"/>
                    <a:pt x="44674" y="24574"/>
                  </a:cubicBezTo>
                  <a:cubicBezTo>
                    <a:pt x="44807" y="25334"/>
                    <a:pt x="44929" y="26127"/>
                    <a:pt x="44985" y="26967"/>
                  </a:cubicBezTo>
                  <a:cubicBezTo>
                    <a:pt x="45012" y="27388"/>
                    <a:pt x="45006" y="27811"/>
                    <a:pt x="45010" y="28236"/>
                  </a:cubicBezTo>
                  <a:cubicBezTo>
                    <a:pt x="45014" y="28665"/>
                    <a:pt x="45016" y="29098"/>
                    <a:pt x="45022" y="29538"/>
                  </a:cubicBezTo>
                  <a:cubicBezTo>
                    <a:pt x="45036" y="31297"/>
                    <a:pt x="45055" y="33151"/>
                    <a:pt x="45057" y="35072"/>
                  </a:cubicBezTo>
                  <a:cubicBezTo>
                    <a:pt x="45067" y="38911"/>
                    <a:pt x="45079" y="43005"/>
                    <a:pt x="45090" y="47101"/>
                  </a:cubicBezTo>
                  <a:cubicBezTo>
                    <a:pt x="45079" y="51196"/>
                    <a:pt x="45067" y="55291"/>
                    <a:pt x="45057" y="59129"/>
                  </a:cubicBezTo>
                  <a:cubicBezTo>
                    <a:pt x="45057" y="59756"/>
                    <a:pt x="45054" y="60374"/>
                    <a:pt x="45050" y="60987"/>
                  </a:cubicBezTo>
                  <a:cubicBezTo>
                    <a:pt x="44909" y="60879"/>
                    <a:pt x="44767" y="60770"/>
                    <a:pt x="44624" y="60660"/>
                  </a:cubicBezTo>
                  <a:cubicBezTo>
                    <a:pt x="44620" y="60155"/>
                    <a:pt x="44619" y="59645"/>
                    <a:pt x="44619" y="59129"/>
                  </a:cubicBezTo>
                  <a:cubicBezTo>
                    <a:pt x="44608" y="55291"/>
                    <a:pt x="44597" y="51197"/>
                    <a:pt x="44585" y="47101"/>
                  </a:cubicBezTo>
                  <a:cubicBezTo>
                    <a:pt x="44597" y="43007"/>
                    <a:pt x="44607" y="38911"/>
                    <a:pt x="44619" y="35072"/>
                  </a:cubicBezTo>
                  <a:cubicBezTo>
                    <a:pt x="44620" y="33154"/>
                    <a:pt x="44639" y="31297"/>
                    <a:pt x="44654" y="29538"/>
                  </a:cubicBezTo>
                  <a:cubicBezTo>
                    <a:pt x="44658" y="29098"/>
                    <a:pt x="44660" y="28665"/>
                    <a:pt x="44666" y="28236"/>
                  </a:cubicBezTo>
                  <a:cubicBezTo>
                    <a:pt x="44667" y="27809"/>
                    <a:pt x="44681" y="27389"/>
                    <a:pt x="44662" y="26981"/>
                  </a:cubicBezTo>
                  <a:cubicBezTo>
                    <a:pt x="44621" y="26168"/>
                    <a:pt x="44513" y="25375"/>
                    <a:pt x="44396" y="24621"/>
                  </a:cubicBezTo>
                  <a:cubicBezTo>
                    <a:pt x="44150" y="23111"/>
                    <a:pt x="43861" y="21734"/>
                    <a:pt x="43574" y="20521"/>
                  </a:cubicBezTo>
                  <a:cubicBezTo>
                    <a:pt x="43285" y="19310"/>
                    <a:pt x="42994" y="18263"/>
                    <a:pt x="42720" y="17411"/>
                  </a:cubicBezTo>
                  <a:cubicBezTo>
                    <a:pt x="42445" y="16560"/>
                    <a:pt x="42194" y="15905"/>
                    <a:pt x="41972" y="15479"/>
                  </a:cubicBezTo>
                  <a:cubicBezTo>
                    <a:pt x="41862" y="15267"/>
                    <a:pt x="41760" y="15114"/>
                    <a:pt x="41679" y="15020"/>
                  </a:cubicBezTo>
                  <a:cubicBezTo>
                    <a:pt x="41644" y="14967"/>
                    <a:pt x="41603" y="14944"/>
                    <a:pt x="41580" y="14920"/>
                  </a:cubicBezTo>
                  <a:cubicBezTo>
                    <a:pt x="41557" y="14899"/>
                    <a:pt x="41545" y="14888"/>
                    <a:pt x="41545" y="14888"/>
                  </a:cubicBezTo>
                  <a:close/>
                  <a:moveTo>
                    <a:pt x="30556" y="58093"/>
                  </a:moveTo>
                  <a:cubicBezTo>
                    <a:pt x="30611" y="58095"/>
                    <a:pt x="30666" y="58099"/>
                    <a:pt x="30724" y="58105"/>
                  </a:cubicBezTo>
                  <a:cubicBezTo>
                    <a:pt x="30693" y="59563"/>
                    <a:pt x="30666" y="60898"/>
                    <a:pt x="30645" y="62034"/>
                  </a:cubicBezTo>
                  <a:lnTo>
                    <a:pt x="30556" y="58093"/>
                  </a:lnTo>
                  <a:close/>
                  <a:moveTo>
                    <a:pt x="14767" y="55154"/>
                  </a:moveTo>
                  <a:cubicBezTo>
                    <a:pt x="14767" y="55154"/>
                    <a:pt x="14730" y="55211"/>
                    <a:pt x="14661" y="55316"/>
                  </a:cubicBezTo>
                  <a:cubicBezTo>
                    <a:pt x="14591" y="55420"/>
                    <a:pt x="14493" y="55577"/>
                    <a:pt x="14357" y="55769"/>
                  </a:cubicBezTo>
                  <a:cubicBezTo>
                    <a:pt x="14217" y="55957"/>
                    <a:pt x="14056" y="56198"/>
                    <a:pt x="13848" y="56453"/>
                  </a:cubicBezTo>
                  <a:cubicBezTo>
                    <a:pt x="13649" y="56712"/>
                    <a:pt x="13412" y="56998"/>
                    <a:pt x="13147" y="57306"/>
                  </a:cubicBezTo>
                  <a:cubicBezTo>
                    <a:pt x="13013" y="57456"/>
                    <a:pt x="12872" y="57612"/>
                    <a:pt x="12725" y="57776"/>
                  </a:cubicBezTo>
                  <a:cubicBezTo>
                    <a:pt x="12578" y="57934"/>
                    <a:pt x="12421" y="58095"/>
                    <a:pt x="12259" y="58263"/>
                  </a:cubicBezTo>
                  <a:cubicBezTo>
                    <a:pt x="12094" y="58428"/>
                    <a:pt x="11926" y="58596"/>
                    <a:pt x="11756" y="58769"/>
                  </a:cubicBezTo>
                  <a:cubicBezTo>
                    <a:pt x="11581" y="58939"/>
                    <a:pt x="11400" y="59108"/>
                    <a:pt x="11213" y="59281"/>
                  </a:cubicBezTo>
                  <a:cubicBezTo>
                    <a:pt x="10839" y="59619"/>
                    <a:pt x="10453" y="59974"/>
                    <a:pt x="10044" y="60311"/>
                  </a:cubicBezTo>
                  <a:cubicBezTo>
                    <a:pt x="9637" y="60653"/>
                    <a:pt x="9215" y="60989"/>
                    <a:pt x="8795" y="61324"/>
                  </a:cubicBezTo>
                  <a:cubicBezTo>
                    <a:pt x="8368" y="61651"/>
                    <a:pt x="7937" y="61975"/>
                    <a:pt x="7510" y="62289"/>
                  </a:cubicBezTo>
                  <a:cubicBezTo>
                    <a:pt x="7085" y="62606"/>
                    <a:pt x="6657" y="62900"/>
                    <a:pt x="6246" y="63192"/>
                  </a:cubicBezTo>
                  <a:cubicBezTo>
                    <a:pt x="5420" y="63765"/>
                    <a:pt x="4649" y="64299"/>
                    <a:pt x="3990" y="64757"/>
                  </a:cubicBezTo>
                  <a:cubicBezTo>
                    <a:pt x="3333" y="65219"/>
                    <a:pt x="2803" y="65622"/>
                    <a:pt x="2464" y="65942"/>
                  </a:cubicBezTo>
                  <a:cubicBezTo>
                    <a:pt x="2379" y="66021"/>
                    <a:pt x="2310" y="66098"/>
                    <a:pt x="2244" y="66162"/>
                  </a:cubicBezTo>
                  <a:cubicBezTo>
                    <a:pt x="2188" y="66232"/>
                    <a:pt x="2138" y="66291"/>
                    <a:pt x="2098" y="66339"/>
                  </a:cubicBezTo>
                  <a:cubicBezTo>
                    <a:pt x="2031" y="66445"/>
                    <a:pt x="1994" y="66502"/>
                    <a:pt x="1994" y="66502"/>
                  </a:cubicBezTo>
                  <a:cubicBezTo>
                    <a:pt x="1994" y="66502"/>
                    <a:pt x="2023" y="66439"/>
                    <a:pt x="2075" y="66324"/>
                  </a:cubicBezTo>
                  <a:cubicBezTo>
                    <a:pt x="2109" y="66271"/>
                    <a:pt x="2149" y="66204"/>
                    <a:pt x="2197" y="66124"/>
                  </a:cubicBezTo>
                  <a:cubicBezTo>
                    <a:pt x="2252" y="66051"/>
                    <a:pt x="2313" y="65963"/>
                    <a:pt x="2391" y="65873"/>
                  </a:cubicBezTo>
                  <a:cubicBezTo>
                    <a:pt x="2544" y="65692"/>
                    <a:pt x="2741" y="65480"/>
                    <a:pt x="2983" y="65257"/>
                  </a:cubicBezTo>
                  <a:cubicBezTo>
                    <a:pt x="3223" y="65030"/>
                    <a:pt x="3501" y="64786"/>
                    <a:pt x="3814" y="64528"/>
                  </a:cubicBezTo>
                  <a:cubicBezTo>
                    <a:pt x="4124" y="64270"/>
                    <a:pt x="4467" y="63996"/>
                    <a:pt x="4833" y="63714"/>
                  </a:cubicBezTo>
                  <a:cubicBezTo>
                    <a:pt x="5197" y="63431"/>
                    <a:pt x="5583" y="63134"/>
                    <a:pt x="5986" y="62833"/>
                  </a:cubicBezTo>
                  <a:cubicBezTo>
                    <a:pt x="6386" y="62529"/>
                    <a:pt x="6801" y="62217"/>
                    <a:pt x="7220" y="61898"/>
                  </a:cubicBezTo>
                  <a:cubicBezTo>
                    <a:pt x="7641" y="61583"/>
                    <a:pt x="8064" y="61255"/>
                    <a:pt x="8486" y="60926"/>
                  </a:cubicBezTo>
                  <a:cubicBezTo>
                    <a:pt x="8909" y="60598"/>
                    <a:pt x="9328" y="60269"/>
                    <a:pt x="9735" y="59935"/>
                  </a:cubicBezTo>
                  <a:cubicBezTo>
                    <a:pt x="10140" y="59603"/>
                    <a:pt x="10541" y="59276"/>
                    <a:pt x="10919" y="58949"/>
                  </a:cubicBezTo>
                  <a:cubicBezTo>
                    <a:pt x="11107" y="58786"/>
                    <a:pt x="11294" y="58624"/>
                    <a:pt x="11475" y="58467"/>
                  </a:cubicBezTo>
                  <a:cubicBezTo>
                    <a:pt x="11655" y="58306"/>
                    <a:pt x="11830" y="58149"/>
                    <a:pt x="12000" y="57995"/>
                  </a:cubicBezTo>
                  <a:cubicBezTo>
                    <a:pt x="12336" y="57683"/>
                    <a:pt x="12652" y="57386"/>
                    <a:pt x="12939" y="57107"/>
                  </a:cubicBezTo>
                  <a:cubicBezTo>
                    <a:pt x="13221" y="56824"/>
                    <a:pt x="13483" y="56564"/>
                    <a:pt x="13704" y="56327"/>
                  </a:cubicBezTo>
                  <a:cubicBezTo>
                    <a:pt x="13933" y="56093"/>
                    <a:pt x="14117" y="55880"/>
                    <a:pt x="14278" y="55709"/>
                  </a:cubicBezTo>
                  <a:cubicBezTo>
                    <a:pt x="14589" y="55356"/>
                    <a:pt x="14767" y="55154"/>
                    <a:pt x="14767" y="55154"/>
                  </a:cubicBezTo>
                  <a:close/>
                  <a:moveTo>
                    <a:pt x="41062" y="61751"/>
                  </a:moveTo>
                  <a:lnTo>
                    <a:pt x="41062" y="61751"/>
                  </a:lnTo>
                  <a:cubicBezTo>
                    <a:pt x="41925" y="62296"/>
                    <a:pt x="42884" y="62905"/>
                    <a:pt x="43884" y="63545"/>
                  </a:cubicBezTo>
                  <a:cubicBezTo>
                    <a:pt x="47846" y="66079"/>
                    <a:pt x="49876" y="67337"/>
                    <a:pt x="50585" y="67771"/>
                  </a:cubicBezTo>
                  <a:cubicBezTo>
                    <a:pt x="51224" y="69782"/>
                    <a:pt x="51226" y="71383"/>
                    <a:pt x="51226" y="71383"/>
                  </a:cubicBezTo>
                  <a:cubicBezTo>
                    <a:pt x="51226" y="71383"/>
                    <a:pt x="47921" y="71790"/>
                    <a:pt x="43630" y="72263"/>
                  </a:cubicBezTo>
                  <a:lnTo>
                    <a:pt x="50482" y="71073"/>
                  </a:lnTo>
                  <a:lnTo>
                    <a:pt x="40875" y="71578"/>
                  </a:lnTo>
                  <a:cubicBezTo>
                    <a:pt x="40861" y="68288"/>
                    <a:pt x="40780" y="65264"/>
                    <a:pt x="40519" y="62695"/>
                  </a:cubicBezTo>
                  <a:lnTo>
                    <a:pt x="40519" y="62695"/>
                  </a:lnTo>
                  <a:cubicBezTo>
                    <a:pt x="40573" y="62967"/>
                    <a:pt x="40622" y="63256"/>
                    <a:pt x="40673" y="63554"/>
                  </a:cubicBezTo>
                  <a:cubicBezTo>
                    <a:pt x="40727" y="63856"/>
                    <a:pt x="40774" y="64170"/>
                    <a:pt x="40824" y="64490"/>
                  </a:cubicBezTo>
                  <a:cubicBezTo>
                    <a:pt x="40875" y="64808"/>
                    <a:pt x="40918" y="65135"/>
                    <a:pt x="40963" y="65458"/>
                  </a:cubicBezTo>
                  <a:cubicBezTo>
                    <a:pt x="41052" y="66108"/>
                    <a:pt x="41129" y="66761"/>
                    <a:pt x="41194" y="67373"/>
                  </a:cubicBezTo>
                  <a:cubicBezTo>
                    <a:pt x="41259" y="67986"/>
                    <a:pt x="41314" y="68559"/>
                    <a:pt x="41354" y="69051"/>
                  </a:cubicBezTo>
                  <a:cubicBezTo>
                    <a:pt x="41436" y="70034"/>
                    <a:pt x="41468" y="70692"/>
                    <a:pt x="41468" y="70692"/>
                  </a:cubicBezTo>
                  <a:cubicBezTo>
                    <a:pt x="41468" y="70692"/>
                    <a:pt x="41490" y="70034"/>
                    <a:pt x="41485" y="69045"/>
                  </a:cubicBezTo>
                  <a:cubicBezTo>
                    <a:pt x="41485" y="68552"/>
                    <a:pt x="41476" y="67975"/>
                    <a:pt x="41462" y="67357"/>
                  </a:cubicBezTo>
                  <a:cubicBezTo>
                    <a:pt x="41444" y="66739"/>
                    <a:pt x="41420" y="66079"/>
                    <a:pt x="41384" y="65419"/>
                  </a:cubicBezTo>
                  <a:cubicBezTo>
                    <a:pt x="41364" y="65090"/>
                    <a:pt x="41349" y="64760"/>
                    <a:pt x="41322" y="64436"/>
                  </a:cubicBezTo>
                  <a:cubicBezTo>
                    <a:pt x="41299" y="64111"/>
                    <a:pt x="41276" y="63792"/>
                    <a:pt x="41247" y="63483"/>
                  </a:cubicBezTo>
                  <a:cubicBezTo>
                    <a:pt x="41219" y="63174"/>
                    <a:pt x="41193" y="62875"/>
                    <a:pt x="41160" y="62591"/>
                  </a:cubicBezTo>
                  <a:cubicBezTo>
                    <a:pt x="41127" y="62308"/>
                    <a:pt x="41102" y="62039"/>
                    <a:pt x="41067" y="61792"/>
                  </a:cubicBezTo>
                  <a:cubicBezTo>
                    <a:pt x="41066" y="61779"/>
                    <a:pt x="41064" y="61765"/>
                    <a:pt x="41062" y="61751"/>
                  </a:cubicBezTo>
                  <a:close/>
                  <a:moveTo>
                    <a:pt x="35444" y="45545"/>
                  </a:moveTo>
                  <a:cubicBezTo>
                    <a:pt x="35444" y="45545"/>
                    <a:pt x="35478" y="45963"/>
                    <a:pt x="35534" y="46694"/>
                  </a:cubicBezTo>
                  <a:cubicBezTo>
                    <a:pt x="35560" y="47061"/>
                    <a:pt x="35599" y="47505"/>
                    <a:pt x="35627" y="48016"/>
                  </a:cubicBezTo>
                  <a:cubicBezTo>
                    <a:pt x="35656" y="48526"/>
                    <a:pt x="35693" y="49102"/>
                    <a:pt x="35722" y="49732"/>
                  </a:cubicBezTo>
                  <a:cubicBezTo>
                    <a:pt x="35746" y="50360"/>
                    <a:pt x="35773" y="51042"/>
                    <a:pt x="35799" y="51762"/>
                  </a:cubicBezTo>
                  <a:cubicBezTo>
                    <a:pt x="35816" y="52482"/>
                    <a:pt x="35843" y="53245"/>
                    <a:pt x="35844" y="54030"/>
                  </a:cubicBezTo>
                  <a:cubicBezTo>
                    <a:pt x="35848" y="54817"/>
                    <a:pt x="35852" y="55630"/>
                    <a:pt x="35843" y="56456"/>
                  </a:cubicBezTo>
                  <a:cubicBezTo>
                    <a:pt x="35840" y="57281"/>
                    <a:pt x="35819" y="58121"/>
                    <a:pt x="35801" y="58960"/>
                  </a:cubicBezTo>
                  <a:cubicBezTo>
                    <a:pt x="35784" y="59380"/>
                    <a:pt x="35769" y="59799"/>
                    <a:pt x="35752" y="60217"/>
                  </a:cubicBezTo>
                  <a:cubicBezTo>
                    <a:pt x="35732" y="60636"/>
                    <a:pt x="35711" y="61052"/>
                    <a:pt x="35691" y="61465"/>
                  </a:cubicBezTo>
                  <a:cubicBezTo>
                    <a:pt x="35647" y="62290"/>
                    <a:pt x="35597" y="63102"/>
                    <a:pt x="35538" y="63887"/>
                  </a:cubicBezTo>
                  <a:cubicBezTo>
                    <a:pt x="35486" y="64671"/>
                    <a:pt x="35405" y="65433"/>
                    <a:pt x="35329" y="66145"/>
                  </a:cubicBezTo>
                  <a:cubicBezTo>
                    <a:pt x="35291" y="66506"/>
                    <a:pt x="35286" y="66843"/>
                    <a:pt x="35286" y="67180"/>
                  </a:cubicBezTo>
                  <a:cubicBezTo>
                    <a:pt x="35294" y="67516"/>
                    <a:pt x="35311" y="67841"/>
                    <a:pt x="35340" y="68152"/>
                  </a:cubicBezTo>
                  <a:cubicBezTo>
                    <a:pt x="35396" y="68775"/>
                    <a:pt x="35454" y="69354"/>
                    <a:pt x="35462" y="69868"/>
                  </a:cubicBezTo>
                  <a:cubicBezTo>
                    <a:pt x="35472" y="70381"/>
                    <a:pt x="35448" y="70830"/>
                    <a:pt x="35407" y="71195"/>
                  </a:cubicBezTo>
                  <a:cubicBezTo>
                    <a:pt x="35368" y="71562"/>
                    <a:pt x="35319" y="71846"/>
                    <a:pt x="35280" y="72040"/>
                  </a:cubicBezTo>
                  <a:cubicBezTo>
                    <a:pt x="35244" y="72233"/>
                    <a:pt x="35224" y="72335"/>
                    <a:pt x="35224" y="72335"/>
                  </a:cubicBezTo>
                  <a:cubicBezTo>
                    <a:pt x="35224" y="72335"/>
                    <a:pt x="35237" y="72232"/>
                    <a:pt x="35262" y="72037"/>
                  </a:cubicBezTo>
                  <a:cubicBezTo>
                    <a:pt x="35291" y="71842"/>
                    <a:pt x="35315" y="71555"/>
                    <a:pt x="35341" y="71191"/>
                  </a:cubicBezTo>
                  <a:cubicBezTo>
                    <a:pt x="35366" y="70826"/>
                    <a:pt x="35368" y="70381"/>
                    <a:pt x="35335" y="69875"/>
                  </a:cubicBezTo>
                  <a:cubicBezTo>
                    <a:pt x="35305" y="69367"/>
                    <a:pt x="35221" y="68801"/>
                    <a:pt x="35150" y="68172"/>
                  </a:cubicBezTo>
                  <a:cubicBezTo>
                    <a:pt x="35113" y="67858"/>
                    <a:pt x="35086" y="67529"/>
                    <a:pt x="35070" y="67187"/>
                  </a:cubicBezTo>
                  <a:cubicBezTo>
                    <a:pt x="35060" y="66848"/>
                    <a:pt x="35056" y="66484"/>
                    <a:pt x="35084" y="66126"/>
                  </a:cubicBezTo>
                  <a:cubicBezTo>
                    <a:pt x="35139" y="65403"/>
                    <a:pt x="35193" y="64651"/>
                    <a:pt x="35246" y="63867"/>
                  </a:cubicBezTo>
                  <a:cubicBezTo>
                    <a:pt x="35298" y="63083"/>
                    <a:pt x="35338" y="62274"/>
                    <a:pt x="35376" y="61450"/>
                  </a:cubicBezTo>
                  <a:cubicBezTo>
                    <a:pt x="35393" y="61039"/>
                    <a:pt x="35408" y="60623"/>
                    <a:pt x="35425" y="60206"/>
                  </a:cubicBezTo>
                  <a:cubicBezTo>
                    <a:pt x="35436" y="59790"/>
                    <a:pt x="35450" y="59370"/>
                    <a:pt x="35462" y="58952"/>
                  </a:cubicBezTo>
                  <a:cubicBezTo>
                    <a:pt x="35487" y="58114"/>
                    <a:pt x="35515" y="57279"/>
                    <a:pt x="35526" y="56453"/>
                  </a:cubicBezTo>
                  <a:cubicBezTo>
                    <a:pt x="35544" y="55628"/>
                    <a:pt x="35546" y="54816"/>
                    <a:pt x="35550" y="54032"/>
                  </a:cubicBezTo>
                  <a:cubicBezTo>
                    <a:pt x="35550" y="53246"/>
                    <a:pt x="35553" y="52487"/>
                    <a:pt x="35553" y="51768"/>
                  </a:cubicBezTo>
                  <a:cubicBezTo>
                    <a:pt x="35546" y="51048"/>
                    <a:pt x="35537" y="50366"/>
                    <a:pt x="35533" y="49739"/>
                  </a:cubicBezTo>
                  <a:cubicBezTo>
                    <a:pt x="35515" y="49110"/>
                    <a:pt x="35509" y="48534"/>
                    <a:pt x="35501" y="48022"/>
                  </a:cubicBezTo>
                  <a:cubicBezTo>
                    <a:pt x="35494" y="47512"/>
                    <a:pt x="35475" y="47066"/>
                    <a:pt x="35467" y="46700"/>
                  </a:cubicBezTo>
                  <a:cubicBezTo>
                    <a:pt x="35452" y="45965"/>
                    <a:pt x="35444" y="45545"/>
                    <a:pt x="35444" y="45545"/>
                  </a:cubicBezTo>
                  <a:close/>
                  <a:moveTo>
                    <a:pt x="29382" y="74059"/>
                  </a:moveTo>
                  <a:cubicBezTo>
                    <a:pt x="29938" y="74135"/>
                    <a:pt x="30578" y="74209"/>
                    <a:pt x="31224" y="74257"/>
                  </a:cubicBezTo>
                  <a:cubicBezTo>
                    <a:pt x="31449" y="74276"/>
                    <a:pt x="31673" y="74293"/>
                    <a:pt x="31895" y="74303"/>
                  </a:cubicBezTo>
                  <a:cubicBezTo>
                    <a:pt x="31910" y="74304"/>
                    <a:pt x="31926" y="74304"/>
                    <a:pt x="31941" y="74307"/>
                  </a:cubicBezTo>
                  <a:cubicBezTo>
                    <a:pt x="32011" y="74630"/>
                    <a:pt x="32058" y="74919"/>
                    <a:pt x="32070" y="75169"/>
                  </a:cubicBezTo>
                  <a:cubicBezTo>
                    <a:pt x="31994" y="75183"/>
                    <a:pt x="31918" y="75197"/>
                    <a:pt x="31837" y="75209"/>
                  </a:cubicBezTo>
                  <a:cubicBezTo>
                    <a:pt x="31715" y="75229"/>
                    <a:pt x="31586" y="75251"/>
                    <a:pt x="31455" y="75264"/>
                  </a:cubicBezTo>
                  <a:cubicBezTo>
                    <a:pt x="31324" y="75283"/>
                    <a:pt x="31190" y="75296"/>
                    <a:pt x="31057" y="75308"/>
                  </a:cubicBezTo>
                  <a:cubicBezTo>
                    <a:pt x="30681" y="75343"/>
                    <a:pt x="30301" y="75357"/>
                    <a:pt x="29966" y="75357"/>
                  </a:cubicBezTo>
                  <a:cubicBezTo>
                    <a:pt x="29823" y="75357"/>
                    <a:pt x="29689" y="75354"/>
                    <a:pt x="29566" y="75350"/>
                  </a:cubicBezTo>
                  <a:cubicBezTo>
                    <a:pt x="29157" y="75337"/>
                    <a:pt x="28886" y="75304"/>
                    <a:pt x="28886" y="75304"/>
                  </a:cubicBezTo>
                  <a:lnTo>
                    <a:pt x="28886" y="75304"/>
                  </a:lnTo>
                  <a:cubicBezTo>
                    <a:pt x="28886" y="75304"/>
                    <a:pt x="29148" y="75389"/>
                    <a:pt x="29550" y="75482"/>
                  </a:cubicBezTo>
                  <a:cubicBezTo>
                    <a:pt x="29953" y="75576"/>
                    <a:pt x="30498" y="75674"/>
                    <a:pt x="31054" y="75730"/>
                  </a:cubicBezTo>
                  <a:cubicBezTo>
                    <a:pt x="31193" y="75745"/>
                    <a:pt x="31332" y="75757"/>
                    <a:pt x="31471" y="75765"/>
                  </a:cubicBezTo>
                  <a:cubicBezTo>
                    <a:pt x="31608" y="75777"/>
                    <a:pt x="31745" y="75780"/>
                    <a:pt x="31876" y="75784"/>
                  </a:cubicBezTo>
                  <a:cubicBezTo>
                    <a:pt x="31906" y="75785"/>
                    <a:pt x="31935" y="75785"/>
                    <a:pt x="31963" y="75785"/>
                  </a:cubicBezTo>
                  <a:cubicBezTo>
                    <a:pt x="31992" y="75785"/>
                    <a:pt x="32020" y="75785"/>
                    <a:pt x="32049" y="75785"/>
                  </a:cubicBezTo>
                  <a:cubicBezTo>
                    <a:pt x="31961" y="76734"/>
                    <a:pt x="31622" y="77438"/>
                    <a:pt x="31366" y="77848"/>
                  </a:cubicBezTo>
                  <a:lnTo>
                    <a:pt x="31225" y="76593"/>
                  </a:lnTo>
                  <a:lnTo>
                    <a:pt x="30878" y="78224"/>
                  </a:lnTo>
                  <a:cubicBezTo>
                    <a:pt x="30787" y="78217"/>
                    <a:pt x="30665" y="78205"/>
                    <a:pt x="30520" y="78183"/>
                  </a:cubicBezTo>
                  <a:cubicBezTo>
                    <a:pt x="30476" y="77989"/>
                    <a:pt x="30423" y="77732"/>
                    <a:pt x="30375" y="77472"/>
                  </a:cubicBezTo>
                  <a:cubicBezTo>
                    <a:pt x="30271" y="76929"/>
                    <a:pt x="30187" y="76381"/>
                    <a:pt x="30187" y="76381"/>
                  </a:cubicBezTo>
                  <a:cubicBezTo>
                    <a:pt x="30187" y="76381"/>
                    <a:pt x="30102" y="76929"/>
                    <a:pt x="30036" y="77484"/>
                  </a:cubicBezTo>
                  <a:cubicBezTo>
                    <a:pt x="30014" y="77681"/>
                    <a:pt x="29992" y="77881"/>
                    <a:pt x="29976" y="78056"/>
                  </a:cubicBezTo>
                  <a:cubicBezTo>
                    <a:pt x="29886" y="78028"/>
                    <a:pt x="29792" y="77994"/>
                    <a:pt x="29699" y="77954"/>
                  </a:cubicBezTo>
                  <a:cubicBezTo>
                    <a:pt x="29694" y="77942"/>
                    <a:pt x="29691" y="77930"/>
                    <a:pt x="29686" y="77916"/>
                  </a:cubicBezTo>
                  <a:cubicBezTo>
                    <a:pt x="29613" y="77727"/>
                    <a:pt x="29525" y="77464"/>
                    <a:pt x="29443" y="77198"/>
                  </a:cubicBezTo>
                  <a:cubicBezTo>
                    <a:pt x="29275" y="76666"/>
                    <a:pt x="29129" y="76126"/>
                    <a:pt x="29129" y="76126"/>
                  </a:cubicBezTo>
                  <a:cubicBezTo>
                    <a:pt x="29129" y="76126"/>
                    <a:pt x="29109" y="76686"/>
                    <a:pt x="29110" y="77250"/>
                  </a:cubicBezTo>
                  <a:cubicBezTo>
                    <a:pt x="29110" y="77368"/>
                    <a:pt x="29113" y="77485"/>
                    <a:pt x="29114" y="77598"/>
                  </a:cubicBezTo>
                  <a:cubicBezTo>
                    <a:pt x="28831" y="77282"/>
                    <a:pt x="28622" y="76401"/>
                    <a:pt x="28469" y="75347"/>
                  </a:cubicBezTo>
                  <a:lnTo>
                    <a:pt x="29382" y="74059"/>
                  </a:lnTo>
                  <a:close/>
                  <a:moveTo>
                    <a:pt x="18413" y="54696"/>
                  </a:moveTo>
                  <a:cubicBezTo>
                    <a:pt x="18415" y="55044"/>
                    <a:pt x="18419" y="55388"/>
                    <a:pt x="18422" y="55726"/>
                  </a:cubicBezTo>
                  <a:cubicBezTo>
                    <a:pt x="18441" y="57504"/>
                    <a:pt x="18468" y="59163"/>
                    <a:pt x="18500" y="60585"/>
                  </a:cubicBezTo>
                  <a:cubicBezTo>
                    <a:pt x="18528" y="62007"/>
                    <a:pt x="18574" y="63192"/>
                    <a:pt x="18595" y="64021"/>
                  </a:cubicBezTo>
                  <a:cubicBezTo>
                    <a:pt x="18606" y="64436"/>
                    <a:pt x="18622" y="64761"/>
                    <a:pt x="18630" y="64983"/>
                  </a:cubicBezTo>
                  <a:cubicBezTo>
                    <a:pt x="18639" y="65205"/>
                    <a:pt x="18643" y="65324"/>
                    <a:pt x="18643" y="65324"/>
                  </a:cubicBezTo>
                  <a:cubicBezTo>
                    <a:pt x="18643" y="65324"/>
                    <a:pt x="18649" y="65205"/>
                    <a:pt x="18657" y="64983"/>
                  </a:cubicBezTo>
                  <a:cubicBezTo>
                    <a:pt x="18666" y="64761"/>
                    <a:pt x="18682" y="64435"/>
                    <a:pt x="18693" y="64021"/>
                  </a:cubicBezTo>
                  <a:cubicBezTo>
                    <a:pt x="18715" y="63192"/>
                    <a:pt x="18760" y="62007"/>
                    <a:pt x="18789" y="60585"/>
                  </a:cubicBezTo>
                  <a:cubicBezTo>
                    <a:pt x="18807" y="59802"/>
                    <a:pt x="18822" y="58948"/>
                    <a:pt x="18837" y="58043"/>
                  </a:cubicBezTo>
                  <a:cubicBezTo>
                    <a:pt x="18935" y="58035"/>
                    <a:pt x="19050" y="58027"/>
                    <a:pt x="19187" y="58016"/>
                  </a:cubicBezTo>
                  <a:cubicBezTo>
                    <a:pt x="19617" y="57985"/>
                    <a:pt x="20232" y="57948"/>
                    <a:pt x="20971" y="57919"/>
                  </a:cubicBezTo>
                  <a:cubicBezTo>
                    <a:pt x="21709" y="57891"/>
                    <a:pt x="22570" y="57871"/>
                    <a:pt x="23494" y="57866"/>
                  </a:cubicBezTo>
                  <a:cubicBezTo>
                    <a:pt x="23603" y="57865"/>
                    <a:pt x="23712" y="57865"/>
                    <a:pt x="23823" y="57865"/>
                  </a:cubicBezTo>
                  <a:cubicBezTo>
                    <a:pt x="24180" y="57865"/>
                    <a:pt x="24546" y="57867"/>
                    <a:pt x="24917" y="57871"/>
                  </a:cubicBezTo>
                  <a:cubicBezTo>
                    <a:pt x="25402" y="57878"/>
                    <a:pt x="25891" y="57884"/>
                    <a:pt x="26384" y="57899"/>
                  </a:cubicBezTo>
                  <a:cubicBezTo>
                    <a:pt x="27370" y="57926"/>
                    <a:pt x="28350" y="57966"/>
                    <a:pt x="29270" y="58019"/>
                  </a:cubicBezTo>
                  <a:cubicBezTo>
                    <a:pt x="29514" y="58032"/>
                    <a:pt x="29754" y="58047"/>
                    <a:pt x="29988" y="58062"/>
                  </a:cubicBezTo>
                  <a:cubicBezTo>
                    <a:pt x="29909" y="61583"/>
                    <a:pt x="29839" y="64734"/>
                    <a:pt x="29819" y="65662"/>
                  </a:cubicBezTo>
                  <a:lnTo>
                    <a:pt x="26251" y="65720"/>
                  </a:lnTo>
                  <a:lnTo>
                    <a:pt x="22424" y="65795"/>
                  </a:lnTo>
                  <a:lnTo>
                    <a:pt x="20510" y="65832"/>
                  </a:lnTo>
                  <a:cubicBezTo>
                    <a:pt x="20192" y="65841"/>
                    <a:pt x="19872" y="65849"/>
                    <a:pt x="19554" y="65869"/>
                  </a:cubicBezTo>
                  <a:cubicBezTo>
                    <a:pt x="19234" y="65888"/>
                    <a:pt x="18916" y="65908"/>
                    <a:pt x="18596" y="65943"/>
                  </a:cubicBezTo>
                  <a:cubicBezTo>
                    <a:pt x="18916" y="65978"/>
                    <a:pt x="19234" y="65998"/>
                    <a:pt x="19554" y="66017"/>
                  </a:cubicBezTo>
                  <a:cubicBezTo>
                    <a:pt x="19872" y="66037"/>
                    <a:pt x="20192" y="66045"/>
                    <a:pt x="20510" y="66055"/>
                  </a:cubicBezTo>
                  <a:lnTo>
                    <a:pt x="22122" y="66085"/>
                  </a:lnTo>
                  <a:cubicBezTo>
                    <a:pt x="22369" y="66077"/>
                    <a:pt x="22621" y="66069"/>
                    <a:pt x="22880" y="66065"/>
                  </a:cubicBezTo>
                  <a:cubicBezTo>
                    <a:pt x="23287" y="66059"/>
                    <a:pt x="23709" y="66045"/>
                    <a:pt x="24136" y="66044"/>
                  </a:cubicBezTo>
                  <a:cubicBezTo>
                    <a:pt x="24564" y="66040"/>
                    <a:pt x="24998" y="66038"/>
                    <a:pt x="25432" y="66036"/>
                  </a:cubicBezTo>
                  <a:cubicBezTo>
                    <a:pt x="25867" y="66038"/>
                    <a:pt x="26301" y="66040"/>
                    <a:pt x="26728" y="66044"/>
                  </a:cubicBezTo>
                  <a:cubicBezTo>
                    <a:pt x="27156" y="66044"/>
                    <a:pt x="27576" y="66059"/>
                    <a:pt x="27983" y="66065"/>
                  </a:cubicBezTo>
                  <a:cubicBezTo>
                    <a:pt x="28798" y="66084"/>
                    <a:pt x="29558" y="66111"/>
                    <a:pt x="30208" y="66143"/>
                  </a:cubicBezTo>
                  <a:cubicBezTo>
                    <a:pt x="31511" y="66204"/>
                    <a:pt x="32378" y="66287"/>
                    <a:pt x="32378" y="66287"/>
                  </a:cubicBezTo>
                  <a:cubicBezTo>
                    <a:pt x="32378" y="66287"/>
                    <a:pt x="31511" y="66373"/>
                    <a:pt x="30208" y="66432"/>
                  </a:cubicBezTo>
                  <a:cubicBezTo>
                    <a:pt x="30144" y="66435"/>
                    <a:pt x="30078" y="66439"/>
                    <a:pt x="30014" y="66441"/>
                  </a:cubicBezTo>
                  <a:cubicBezTo>
                    <a:pt x="30132" y="68543"/>
                    <a:pt x="30994" y="70986"/>
                    <a:pt x="31567" y="72898"/>
                  </a:cubicBezTo>
                  <a:cubicBezTo>
                    <a:pt x="31477" y="72692"/>
                    <a:pt x="31383" y="72463"/>
                    <a:pt x="31287" y="72214"/>
                  </a:cubicBezTo>
                  <a:cubicBezTo>
                    <a:pt x="31170" y="71914"/>
                    <a:pt x="31054" y="71589"/>
                    <a:pt x="30942" y="71261"/>
                  </a:cubicBezTo>
                  <a:cubicBezTo>
                    <a:pt x="30490" y="69953"/>
                    <a:pt x="30131" y="68610"/>
                    <a:pt x="30130" y="68610"/>
                  </a:cubicBezTo>
                  <a:lnTo>
                    <a:pt x="30130" y="68610"/>
                  </a:lnTo>
                  <a:cubicBezTo>
                    <a:pt x="30131" y="68610"/>
                    <a:pt x="30367" y="69979"/>
                    <a:pt x="30699" y="71332"/>
                  </a:cubicBezTo>
                  <a:cubicBezTo>
                    <a:pt x="30780" y="71670"/>
                    <a:pt x="30868" y="72008"/>
                    <a:pt x="30958" y="72323"/>
                  </a:cubicBezTo>
                  <a:cubicBezTo>
                    <a:pt x="31048" y="72639"/>
                    <a:pt x="31139" y="72933"/>
                    <a:pt x="31226" y="73183"/>
                  </a:cubicBezTo>
                  <a:cubicBezTo>
                    <a:pt x="31267" y="73309"/>
                    <a:pt x="31314" y="73423"/>
                    <a:pt x="31352" y="73524"/>
                  </a:cubicBezTo>
                  <a:cubicBezTo>
                    <a:pt x="31379" y="73595"/>
                    <a:pt x="31405" y="73655"/>
                    <a:pt x="31428" y="73712"/>
                  </a:cubicBezTo>
                  <a:cubicBezTo>
                    <a:pt x="31363" y="73717"/>
                    <a:pt x="31299" y="73724"/>
                    <a:pt x="31233" y="73729"/>
                  </a:cubicBezTo>
                  <a:cubicBezTo>
                    <a:pt x="30605" y="73776"/>
                    <a:pt x="29971" y="73799"/>
                    <a:pt x="29417" y="73807"/>
                  </a:cubicBezTo>
                  <a:lnTo>
                    <a:pt x="27806" y="66514"/>
                  </a:lnTo>
                  <a:cubicBezTo>
                    <a:pt x="27453" y="66521"/>
                    <a:pt x="27093" y="66533"/>
                    <a:pt x="26725" y="66533"/>
                  </a:cubicBezTo>
                  <a:cubicBezTo>
                    <a:pt x="26503" y="66534"/>
                    <a:pt x="26280" y="66535"/>
                    <a:pt x="26056" y="66538"/>
                  </a:cubicBezTo>
                  <a:lnTo>
                    <a:pt x="26056" y="70705"/>
                  </a:lnTo>
                  <a:lnTo>
                    <a:pt x="26056" y="77238"/>
                  </a:lnTo>
                  <a:lnTo>
                    <a:pt x="25613" y="77238"/>
                  </a:lnTo>
                  <a:cubicBezTo>
                    <a:pt x="25394" y="77227"/>
                    <a:pt x="25221" y="77055"/>
                    <a:pt x="25221" y="76842"/>
                  </a:cubicBezTo>
                  <a:lnTo>
                    <a:pt x="25221" y="75444"/>
                  </a:lnTo>
                  <a:lnTo>
                    <a:pt x="25234" y="75496"/>
                  </a:lnTo>
                  <a:lnTo>
                    <a:pt x="25234" y="71094"/>
                  </a:lnTo>
                  <a:lnTo>
                    <a:pt x="25234" y="70696"/>
                  </a:lnTo>
                  <a:lnTo>
                    <a:pt x="25234" y="70074"/>
                  </a:lnTo>
                  <a:lnTo>
                    <a:pt x="25234" y="66531"/>
                  </a:lnTo>
                  <a:cubicBezTo>
                    <a:pt x="24864" y="66529"/>
                    <a:pt x="24493" y="66526"/>
                    <a:pt x="24126" y="66525"/>
                  </a:cubicBezTo>
                  <a:cubicBezTo>
                    <a:pt x="23873" y="66525"/>
                    <a:pt x="23623" y="66519"/>
                    <a:pt x="23376" y="66512"/>
                  </a:cubicBezTo>
                  <a:lnTo>
                    <a:pt x="23376" y="66512"/>
                  </a:lnTo>
                  <a:cubicBezTo>
                    <a:pt x="23612" y="67373"/>
                    <a:pt x="24018" y="69006"/>
                    <a:pt x="24018" y="70074"/>
                  </a:cubicBezTo>
                  <a:cubicBezTo>
                    <a:pt x="24018" y="71285"/>
                    <a:pt x="23818" y="72065"/>
                    <a:pt x="23566" y="72659"/>
                  </a:cubicBezTo>
                  <a:cubicBezTo>
                    <a:pt x="23624" y="72467"/>
                    <a:pt x="23677" y="72259"/>
                    <a:pt x="23717" y="72040"/>
                  </a:cubicBezTo>
                  <a:cubicBezTo>
                    <a:pt x="23754" y="71844"/>
                    <a:pt x="23779" y="71641"/>
                    <a:pt x="23799" y="71434"/>
                  </a:cubicBezTo>
                  <a:cubicBezTo>
                    <a:pt x="23816" y="71227"/>
                    <a:pt x="23828" y="71018"/>
                    <a:pt x="23828" y="70808"/>
                  </a:cubicBezTo>
                  <a:cubicBezTo>
                    <a:pt x="23836" y="69969"/>
                    <a:pt x="23714" y="69143"/>
                    <a:pt x="23587" y="68535"/>
                  </a:cubicBezTo>
                  <a:cubicBezTo>
                    <a:pt x="23456" y="67928"/>
                    <a:pt x="23326" y="67535"/>
                    <a:pt x="23326" y="67534"/>
                  </a:cubicBezTo>
                  <a:lnTo>
                    <a:pt x="23326" y="67534"/>
                  </a:lnTo>
                  <a:cubicBezTo>
                    <a:pt x="23326" y="67535"/>
                    <a:pt x="23427" y="67936"/>
                    <a:pt x="23509" y="68548"/>
                  </a:cubicBezTo>
                  <a:cubicBezTo>
                    <a:pt x="23589" y="69159"/>
                    <a:pt x="23648" y="69984"/>
                    <a:pt x="23576" y="70796"/>
                  </a:cubicBezTo>
                  <a:cubicBezTo>
                    <a:pt x="23560" y="70999"/>
                    <a:pt x="23533" y="71200"/>
                    <a:pt x="23502" y="71397"/>
                  </a:cubicBezTo>
                  <a:cubicBezTo>
                    <a:pt x="23467" y="71594"/>
                    <a:pt x="23428" y="71785"/>
                    <a:pt x="23380" y="71966"/>
                  </a:cubicBezTo>
                  <a:cubicBezTo>
                    <a:pt x="23284" y="72330"/>
                    <a:pt x="23158" y="72655"/>
                    <a:pt x="23025" y="72918"/>
                  </a:cubicBezTo>
                  <a:cubicBezTo>
                    <a:pt x="22992" y="72984"/>
                    <a:pt x="22958" y="73046"/>
                    <a:pt x="22926" y="73105"/>
                  </a:cubicBezTo>
                  <a:cubicBezTo>
                    <a:pt x="22891" y="73161"/>
                    <a:pt x="22857" y="73215"/>
                    <a:pt x="22828" y="73266"/>
                  </a:cubicBezTo>
                  <a:cubicBezTo>
                    <a:pt x="22765" y="73367"/>
                    <a:pt x="22700" y="73447"/>
                    <a:pt x="22652" y="73517"/>
                  </a:cubicBezTo>
                  <a:cubicBezTo>
                    <a:pt x="22632" y="73541"/>
                    <a:pt x="22616" y="73561"/>
                    <a:pt x="22598" y="73581"/>
                  </a:cubicBezTo>
                  <a:cubicBezTo>
                    <a:pt x="22561" y="73585"/>
                    <a:pt x="22522" y="73591"/>
                    <a:pt x="22483" y="73595"/>
                  </a:cubicBezTo>
                  <a:cubicBezTo>
                    <a:pt x="22276" y="73623"/>
                    <a:pt x="22064" y="73632"/>
                    <a:pt x="21846" y="73653"/>
                  </a:cubicBezTo>
                  <a:cubicBezTo>
                    <a:pt x="21629" y="73675"/>
                    <a:pt x="21408" y="73679"/>
                    <a:pt x="21187" y="73690"/>
                  </a:cubicBezTo>
                  <a:cubicBezTo>
                    <a:pt x="20965" y="73704"/>
                    <a:pt x="20744" y="73698"/>
                    <a:pt x="20526" y="73702"/>
                  </a:cubicBezTo>
                  <a:cubicBezTo>
                    <a:pt x="20515" y="73702"/>
                    <a:pt x="20503" y="73702"/>
                    <a:pt x="20492" y="73702"/>
                  </a:cubicBezTo>
                  <a:cubicBezTo>
                    <a:pt x="20285" y="73702"/>
                    <a:pt x="20082" y="73691"/>
                    <a:pt x="19883" y="73686"/>
                  </a:cubicBezTo>
                  <a:cubicBezTo>
                    <a:pt x="19676" y="73670"/>
                    <a:pt x="19473" y="73665"/>
                    <a:pt x="19284" y="73642"/>
                  </a:cubicBezTo>
                  <a:cubicBezTo>
                    <a:pt x="19092" y="73623"/>
                    <a:pt x="18912" y="73602"/>
                    <a:pt x="18748" y="73576"/>
                  </a:cubicBezTo>
                  <a:cubicBezTo>
                    <a:pt x="18582" y="73552"/>
                    <a:pt x="18431" y="73522"/>
                    <a:pt x="18298" y="73497"/>
                  </a:cubicBezTo>
                  <a:cubicBezTo>
                    <a:pt x="18164" y="73469"/>
                    <a:pt x="18049" y="73442"/>
                    <a:pt x="17955" y="73416"/>
                  </a:cubicBezTo>
                  <a:cubicBezTo>
                    <a:pt x="17764" y="73367"/>
                    <a:pt x="17659" y="73328"/>
                    <a:pt x="17659" y="73328"/>
                  </a:cubicBezTo>
                  <a:lnTo>
                    <a:pt x="17659" y="73328"/>
                  </a:lnTo>
                  <a:cubicBezTo>
                    <a:pt x="17659" y="73328"/>
                    <a:pt x="17757" y="73383"/>
                    <a:pt x="17938" y="73461"/>
                  </a:cubicBezTo>
                  <a:cubicBezTo>
                    <a:pt x="18030" y="73501"/>
                    <a:pt x="18143" y="73544"/>
                    <a:pt x="18272" y="73592"/>
                  </a:cubicBezTo>
                  <a:cubicBezTo>
                    <a:pt x="18400" y="73639"/>
                    <a:pt x="18548" y="73692"/>
                    <a:pt x="18711" y="73740"/>
                  </a:cubicBezTo>
                  <a:cubicBezTo>
                    <a:pt x="18874" y="73791"/>
                    <a:pt x="19052" y="73841"/>
                    <a:pt x="19241" y="73888"/>
                  </a:cubicBezTo>
                  <a:cubicBezTo>
                    <a:pt x="19432" y="73940"/>
                    <a:pt x="19633" y="73978"/>
                    <a:pt x="19843" y="74026"/>
                  </a:cubicBezTo>
                  <a:cubicBezTo>
                    <a:pt x="20052" y="74062"/>
                    <a:pt x="20271" y="74108"/>
                    <a:pt x="20493" y="74140"/>
                  </a:cubicBezTo>
                  <a:cubicBezTo>
                    <a:pt x="20714" y="74170"/>
                    <a:pt x="20940" y="74209"/>
                    <a:pt x="21168" y="74229"/>
                  </a:cubicBezTo>
                  <a:cubicBezTo>
                    <a:pt x="21395" y="74253"/>
                    <a:pt x="21623" y="74281"/>
                    <a:pt x="21849" y="74292"/>
                  </a:cubicBezTo>
                  <a:cubicBezTo>
                    <a:pt x="22073" y="74305"/>
                    <a:pt x="22295" y="74328"/>
                    <a:pt x="22510" y="74331"/>
                  </a:cubicBezTo>
                  <a:cubicBezTo>
                    <a:pt x="22585" y="74332"/>
                    <a:pt x="22657" y="74336"/>
                    <a:pt x="22731" y="74337"/>
                  </a:cubicBezTo>
                  <a:cubicBezTo>
                    <a:pt x="22656" y="74551"/>
                    <a:pt x="22602" y="74782"/>
                    <a:pt x="22583" y="75051"/>
                  </a:cubicBezTo>
                  <a:cubicBezTo>
                    <a:pt x="22554" y="75060"/>
                    <a:pt x="22524" y="75067"/>
                    <a:pt x="22494" y="75075"/>
                  </a:cubicBezTo>
                  <a:cubicBezTo>
                    <a:pt x="22397" y="75100"/>
                    <a:pt x="22293" y="75122"/>
                    <a:pt x="22181" y="75145"/>
                  </a:cubicBezTo>
                  <a:cubicBezTo>
                    <a:pt x="22071" y="75169"/>
                    <a:pt x="21951" y="75192"/>
                    <a:pt x="21829" y="75210"/>
                  </a:cubicBezTo>
                  <a:cubicBezTo>
                    <a:pt x="21705" y="75230"/>
                    <a:pt x="21576" y="75252"/>
                    <a:pt x="21446" y="75265"/>
                  </a:cubicBezTo>
                  <a:cubicBezTo>
                    <a:pt x="21314" y="75284"/>
                    <a:pt x="21180" y="75298"/>
                    <a:pt x="21047" y="75310"/>
                  </a:cubicBezTo>
                  <a:cubicBezTo>
                    <a:pt x="20671" y="75345"/>
                    <a:pt x="20291" y="75358"/>
                    <a:pt x="19956" y="75358"/>
                  </a:cubicBezTo>
                  <a:cubicBezTo>
                    <a:pt x="19814" y="75358"/>
                    <a:pt x="19679" y="75356"/>
                    <a:pt x="19557" y="75351"/>
                  </a:cubicBezTo>
                  <a:cubicBezTo>
                    <a:pt x="19147" y="75338"/>
                    <a:pt x="18876" y="75306"/>
                    <a:pt x="18876" y="75306"/>
                  </a:cubicBezTo>
                  <a:lnTo>
                    <a:pt x="18876" y="75306"/>
                  </a:lnTo>
                  <a:cubicBezTo>
                    <a:pt x="18876" y="75306"/>
                    <a:pt x="19138" y="75390"/>
                    <a:pt x="19541" y="75483"/>
                  </a:cubicBezTo>
                  <a:cubicBezTo>
                    <a:pt x="19943" y="75577"/>
                    <a:pt x="20489" y="75675"/>
                    <a:pt x="21045" y="75731"/>
                  </a:cubicBezTo>
                  <a:cubicBezTo>
                    <a:pt x="21184" y="75746"/>
                    <a:pt x="21323" y="75758"/>
                    <a:pt x="21461" y="75766"/>
                  </a:cubicBezTo>
                  <a:cubicBezTo>
                    <a:pt x="21598" y="75778"/>
                    <a:pt x="21735" y="75781"/>
                    <a:pt x="21866" y="75785"/>
                  </a:cubicBezTo>
                  <a:cubicBezTo>
                    <a:pt x="21951" y="75788"/>
                    <a:pt x="22033" y="75789"/>
                    <a:pt x="22113" y="75789"/>
                  </a:cubicBezTo>
                  <a:cubicBezTo>
                    <a:pt x="22159" y="75789"/>
                    <a:pt x="22204" y="75788"/>
                    <a:pt x="22249" y="75788"/>
                  </a:cubicBezTo>
                  <a:cubicBezTo>
                    <a:pt x="22350" y="75788"/>
                    <a:pt x="22447" y="75786"/>
                    <a:pt x="22536" y="75781"/>
                  </a:cubicBezTo>
                  <a:lnTo>
                    <a:pt x="22536" y="75781"/>
                  </a:lnTo>
                  <a:cubicBezTo>
                    <a:pt x="22386" y="76794"/>
                    <a:pt x="21817" y="77531"/>
                    <a:pt x="21426" y="77928"/>
                  </a:cubicBezTo>
                  <a:lnTo>
                    <a:pt x="21266" y="76514"/>
                  </a:lnTo>
                  <a:lnTo>
                    <a:pt x="20902" y="78229"/>
                  </a:lnTo>
                  <a:cubicBezTo>
                    <a:pt x="20823" y="78224"/>
                    <a:pt x="20714" y="78216"/>
                    <a:pt x="20584" y="78197"/>
                  </a:cubicBezTo>
                  <a:cubicBezTo>
                    <a:pt x="20580" y="78177"/>
                    <a:pt x="20575" y="78155"/>
                    <a:pt x="20569" y="78131"/>
                  </a:cubicBezTo>
                  <a:cubicBezTo>
                    <a:pt x="20522" y="77934"/>
                    <a:pt x="20467" y="77665"/>
                    <a:pt x="20416" y="77392"/>
                  </a:cubicBezTo>
                  <a:cubicBezTo>
                    <a:pt x="20314" y="76850"/>
                    <a:pt x="20228" y="76302"/>
                    <a:pt x="20228" y="76302"/>
                  </a:cubicBezTo>
                  <a:cubicBezTo>
                    <a:pt x="20228" y="76302"/>
                    <a:pt x="20145" y="76850"/>
                    <a:pt x="20079" y="77405"/>
                  </a:cubicBezTo>
                  <a:cubicBezTo>
                    <a:pt x="20051" y="77641"/>
                    <a:pt x="20027" y="77876"/>
                    <a:pt x="20011" y="78072"/>
                  </a:cubicBezTo>
                  <a:cubicBezTo>
                    <a:pt x="19938" y="78051"/>
                    <a:pt x="19864" y="78028"/>
                    <a:pt x="19790" y="77998"/>
                  </a:cubicBezTo>
                  <a:cubicBezTo>
                    <a:pt x="19772" y="77954"/>
                    <a:pt x="19751" y="77901"/>
                    <a:pt x="19729" y="77840"/>
                  </a:cubicBezTo>
                  <a:cubicBezTo>
                    <a:pt x="19656" y="77649"/>
                    <a:pt x="19567" y="77386"/>
                    <a:pt x="19485" y="77121"/>
                  </a:cubicBezTo>
                  <a:cubicBezTo>
                    <a:pt x="19318" y="76588"/>
                    <a:pt x="19171" y="76048"/>
                    <a:pt x="19171" y="76048"/>
                  </a:cubicBezTo>
                  <a:cubicBezTo>
                    <a:pt x="19171" y="76048"/>
                    <a:pt x="19151" y="76608"/>
                    <a:pt x="19152" y="77174"/>
                  </a:cubicBezTo>
                  <a:cubicBezTo>
                    <a:pt x="19152" y="77339"/>
                    <a:pt x="19156" y="77504"/>
                    <a:pt x="19159" y="77656"/>
                  </a:cubicBezTo>
                  <a:cubicBezTo>
                    <a:pt x="18836" y="77391"/>
                    <a:pt x="18603" y="76405"/>
                    <a:pt x="18439" y="75228"/>
                  </a:cubicBezTo>
                  <a:lnTo>
                    <a:pt x="18418" y="75228"/>
                  </a:lnTo>
                  <a:cubicBezTo>
                    <a:pt x="17901" y="75228"/>
                    <a:pt x="17515" y="74308"/>
                    <a:pt x="17243" y="73243"/>
                  </a:cubicBezTo>
                  <a:cubicBezTo>
                    <a:pt x="17239" y="73060"/>
                    <a:pt x="17233" y="72839"/>
                    <a:pt x="17227" y="72586"/>
                  </a:cubicBezTo>
                  <a:cubicBezTo>
                    <a:pt x="17223" y="72229"/>
                    <a:pt x="17217" y="71811"/>
                    <a:pt x="17212" y="71364"/>
                  </a:cubicBezTo>
                  <a:cubicBezTo>
                    <a:pt x="17209" y="71141"/>
                    <a:pt x="17213" y="70910"/>
                    <a:pt x="17213" y="70675"/>
                  </a:cubicBezTo>
                  <a:cubicBezTo>
                    <a:pt x="17216" y="70440"/>
                    <a:pt x="17216" y="70201"/>
                    <a:pt x="17223" y="69964"/>
                  </a:cubicBezTo>
                  <a:cubicBezTo>
                    <a:pt x="17229" y="69725"/>
                    <a:pt x="17229" y="69487"/>
                    <a:pt x="17239" y="69253"/>
                  </a:cubicBezTo>
                  <a:cubicBezTo>
                    <a:pt x="17251" y="69020"/>
                    <a:pt x="17258" y="68789"/>
                    <a:pt x="17272" y="68567"/>
                  </a:cubicBezTo>
                  <a:cubicBezTo>
                    <a:pt x="17291" y="68346"/>
                    <a:pt x="17301" y="68128"/>
                    <a:pt x="17325" y="67927"/>
                  </a:cubicBezTo>
                  <a:cubicBezTo>
                    <a:pt x="17348" y="67725"/>
                    <a:pt x="17365" y="67533"/>
                    <a:pt x="17397" y="67358"/>
                  </a:cubicBezTo>
                  <a:cubicBezTo>
                    <a:pt x="17421" y="67181"/>
                    <a:pt x="17458" y="67024"/>
                    <a:pt x="17485" y="66883"/>
                  </a:cubicBezTo>
                  <a:cubicBezTo>
                    <a:pt x="17520" y="66745"/>
                    <a:pt x="17545" y="66623"/>
                    <a:pt x="17581" y="66527"/>
                  </a:cubicBezTo>
                  <a:cubicBezTo>
                    <a:pt x="17615" y="66432"/>
                    <a:pt x="17652" y="66361"/>
                    <a:pt x="17687" y="66319"/>
                  </a:cubicBezTo>
                  <a:cubicBezTo>
                    <a:pt x="17716" y="66288"/>
                    <a:pt x="17742" y="66278"/>
                    <a:pt x="17752" y="66277"/>
                  </a:cubicBezTo>
                  <a:lnTo>
                    <a:pt x="17752" y="66277"/>
                  </a:lnTo>
                  <a:cubicBezTo>
                    <a:pt x="17754" y="66277"/>
                    <a:pt x="17756" y="66277"/>
                    <a:pt x="17756" y="66277"/>
                  </a:cubicBezTo>
                  <a:cubicBezTo>
                    <a:pt x="17756" y="66277"/>
                    <a:pt x="17755" y="66276"/>
                    <a:pt x="17753" y="66276"/>
                  </a:cubicBezTo>
                  <a:cubicBezTo>
                    <a:pt x="17753" y="66276"/>
                    <a:pt x="17752" y="66276"/>
                    <a:pt x="17752" y="66277"/>
                  </a:cubicBezTo>
                  <a:lnTo>
                    <a:pt x="17752" y="66277"/>
                  </a:lnTo>
                  <a:cubicBezTo>
                    <a:pt x="17749" y="66276"/>
                    <a:pt x="17745" y="66276"/>
                    <a:pt x="17740" y="66276"/>
                  </a:cubicBezTo>
                  <a:cubicBezTo>
                    <a:pt x="17726" y="66276"/>
                    <a:pt x="17701" y="66279"/>
                    <a:pt x="17669" y="66298"/>
                  </a:cubicBezTo>
                  <a:cubicBezTo>
                    <a:pt x="17622" y="66331"/>
                    <a:pt x="17554" y="66392"/>
                    <a:pt x="17501" y="66487"/>
                  </a:cubicBezTo>
                  <a:cubicBezTo>
                    <a:pt x="17442" y="66580"/>
                    <a:pt x="17387" y="66699"/>
                    <a:pt x="17333" y="66837"/>
                  </a:cubicBezTo>
                  <a:cubicBezTo>
                    <a:pt x="17286" y="66978"/>
                    <a:pt x="17233" y="67138"/>
                    <a:pt x="17196" y="67316"/>
                  </a:cubicBezTo>
                  <a:cubicBezTo>
                    <a:pt x="17149" y="67493"/>
                    <a:pt x="17115" y="67685"/>
                    <a:pt x="17075" y="67890"/>
                  </a:cubicBezTo>
                  <a:cubicBezTo>
                    <a:pt x="17035" y="68096"/>
                    <a:pt x="17005" y="68311"/>
                    <a:pt x="16969" y="68535"/>
                  </a:cubicBezTo>
                  <a:cubicBezTo>
                    <a:pt x="16935" y="68758"/>
                    <a:pt x="16908" y="68990"/>
                    <a:pt x="16878" y="69226"/>
                  </a:cubicBezTo>
                  <a:cubicBezTo>
                    <a:pt x="16848" y="69461"/>
                    <a:pt x="16828" y="69702"/>
                    <a:pt x="16801" y="69942"/>
                  </a:cubicBezTo>
                  <a:cubicBezTo>
                    <a:pt x="16776" y="70181"/>
                    <a:pt x="16759" y="70422"/>
                    <a:pt x="16741" y="70657"/>
                  </a:cubicBezTo>
                  <a:cubicBezTo>
                    <a:pt x="16723" y="70893"/>
                    <a:pt x="16703" y="71125"/>
                    <a:pt x="16690" y="71350"/>
                  </a:cubicBezTo>
                  <a:cubicBezTo>
                    <a:pt x="16673" y="71637"/>
                    <a:pt x="16656" y="71911"/>
                    <a:pt x="16643" y="72166"/>
                  </a:cubicBezTo>
                  <a:lnTo>
                    <a:pt x="5628" y="71587"/>
                  </a:lnTo>
                  <a:lnTo>
                    <a:pt x="5628" y="71587"/>
                  </a:lnTo>
                  <a:lnTo>
                    <a:pt x="11416" y="72592"/>
                  </a:lnTo>
                  <a:cubicBezTo>
                    <a:pt x="5783" y="71997"/>
                    <a:pt x="856" y="71394"/>
                    <a:pt x="856" y="71394"/>
                  </a:cubicBezTo>
                  <a:cubicBezTo>
                    <a:pt x="856" y="71394"/>
                    <a:pt x="856" y="69804"/>
                    <a:pt x="1491" y="67803"/>
                  </a:cubicBezTo>
                  <a:cubicBezTo>
                    <a:pt x="2165" y="67391"/>
                    <a:pt x="4198" y="66135"/>
                    <a:pt x="8227" y="63554"/>
                  </a:cubicBezTo>
                  <a:cubicBezTo>
                    <a:pt x="11838" y="61243"/>
                    <a:pt x="14896" y="59341"/>
                    <a:pt x="14896" y="59341"/>
                  </a:cubicBezTo>
                  <a:cubicBezTo>
                    <a:pt x="15913" y="58599"/>
                    <a:pt x="16970" y="57793"/>
                    <a:pt x="17702" y="56527"/>
                  </a:cubicBezTo>
                  <a:lnTo>
                    <a:pt x="17971" y="64761"/>
                  </a:lnTo>
                  <a:lnTo>
                    <a:pt x="18285" y="55173"/>
                  </a:lnTo>
                  <a:cubicBezTo>
                    <a:pt x="18332" y="55020"/>
                    <a:pt x="18374" y="54860"/>
                    <a:pt x="18413" y="54696"/>
                  </a:cubicBezTo>
                  <a:close/>
                  <a:moveTo>
                    <a:pt x="15129" y="73810"/>
                  </a:moveTo>
                  <a:cubicBezTo>
                    <a:pt x="15191" y="73816"/>
                    <a:pt x="15255" y="73820"/>
                    <a:pt x="15317" y="73827"/>
                  </a:cubicBezTo>
                  <a:cubicBezTo>
                    <a:pt x="15371" y="75060"/>
                    <a:pt x="15528" y="76129"/>
                    <a:pt x="15705" y="76996"/>
                  </a:cubicBezTo>
                  <a:cubicBezTo>
                    <a:pt x="15885" y="77873"/>
                    <a:pt x="16076" y="78550"/>
                    <a:pt x="16230" y="79004"/>
                  </a:cubicBezTo>
                  <a:cubicBezTo>
                    <a:pt x="16381" y="79459"/>
                    <a:pt x="16487" y="79693"/>
                    <a:pt x="16487" y="79693"/>
                  </a:cubicBezTo>
                  <a:cubicBezTo>
                    <a:pt x="16487" y="79693"/>
                    <a:pt x="16373" y="79463"/>
                    <a:pt x="16205" y="79013"/>
                  </a:cubicBezTo>
                  <a:cubicBezTo>
                    <a:pt x="16037" y="78563"/>
                    <a:pt x="15810" y="77893"/>
                    <a:pt x="15609" y="77016"/>
                  </a:cubicBezTo>
                  <a:cubicBezTo>
                    <a:pt x="15406" y="76142"/>
                    <a:pt x="15216" y="75065"/>
                    <a:pt x="15129" y="73814"/>
                  </a:cubicBezTo>
                  <a:lnTo>
                    <a:pt x="15129" y="73810"/>
                  </a:lnTo>
                  <a:close/>
                  <a:moveTo>
                    <a:pt x="44952" y="72961"/>
                  </a:moveTo>
                  <a:cubicBezTo>
                    <a:pt x="44953" y="73087"/>
                    <a:pt x="44953" y="73209"/>
                    <a:pt x="44955" y="73330"/>
                  </a:cubicBezTo>
                  <a:cubicBezTo>
                    <a:pt x="44961" y="73490"/>
                    <a:pt x="44968" y="73649"/>
                    <a:pt x="44973" y="73804"/>
                  </a:cubicBezTo>
                  <a:cubicBezTo>
                    <a:pt x="45026" y="75046"/>
                    <a:pt x="45184" y="76122"/>
                    <a:pt x="45361" y="76996"/>
                  </a:cubicBezTo>
                  <a:cubicBezTo>
                    <a:pt x="45540" y="77873"/>
                    <a:pt x="45732" y="78550"/>
                    <a:pt x="45886" y="79004"/>
                  </a:cubicBezTo>
                  <a:cubicBezTo>
                    <a:pt x="46040" y="79459"/>
                    <a:pt x="46143" y="79693"/>
                    <a:pt x="46143" y="79693"/>
                  </a:cubicBezTo>
                  <a:cubicBezTo>
                    <a:pt x="46143" y="79693"/>
                    <a:pt x="46029" y="79463"/>
                    <a:pt x="45861" y="79013"/>
                  </a:cubicBezTo>
                  <a:cubicBezTo>
                    <a:pt x="45693" y="78563"/>
                    <a:pt x="45466" y="77893"/>
                    <a:pt x="45265" y="77016"/>
                  </a:cubicBezTo>
                  <a:cubicBezTo>
                    <a:pt x="45062" y="76142"/>
                    <a:pt x="44873" y="75065"/>
                    <a:pt x="44785" y="73814"/>
                  </a:cubicBezTo>
                  <a:cubicBezTo>
                    <a:pt x="44775" y="73658"/>
                    <a:pt x="44764" y="73498"/>
                    <a:pt x="44753" y="73337"/>
                  </a:cubicBezTo>
                  <a:cubicBezTo>
                    <a:pt x="44750" y="73222"/>
                    <a:pt x="44745" y="73105"/>
                    <a:pt x="44741" y="72985"/>
                  </a:cubicBezTo>
                  <a:cubicBezTo>
                    <a:pt x="44812" y="72977"/>
                    <a:pt x="44882" y="72970"/>
                    <a:pt x="44952" y="72961"/>
                  </a:cubicBezTo>
                  <a:close/>
                  <a:moveTo>
                    <a:pt x="7255" y="72978"/>
                  </a:moveTo>
                  <a:cubicBezTo>
                    <a:pt x="7429" y="72999"/>
                    <a:pt x="7605" y="73016"/>
                    <a:pt x="7785" y="73038"/>
                  </a:cubicBezTo>
                  <a:cubicBezTo>
                    <a:pt x="7785" y="73153"/>
                    <a:pt x="7785" y="73269"/>
                    <a:pt x="7784" y="73380"/>
                  </a:cubicBezTo>
                  <a:cubicBezTo>
                    <a:pt x="7755" y="74603"/>
                    <a:pt x="7624" y="75674"/>
                    <a:pt x="7456" y="76538"/>
                  </a:cubicBezTo>
                  <a:cubicBezTo>
                    <a:pt x="7280" y="77405"/>
                    <a:pt x="7079" y="78071"/>
                    <a:pt x="6916" y="78516"/>
                  </a:cubicBezTo>
                  <a:cubicBezTo>
                    <a:pt x="6750" y="78961"/>
                    <a:pt x="6630" y="79185"/>
                    <a:pt x="6630" y="79185"/>
                  </a:cubicBezTo>
                  <a:cubicBezTo>
                    <a:pt x="6630" y="79185"/>
                    <a:pt x="6763" y="78969"/>
                    <a:pt x="6952" y="78531"/>
                  </a:cubicBezTo>
                  <a:cubicBezTo>
                    <a:pt x="7139" y="78092"/>
                    <a:pt x="7382" y="77435"/>
                    <a:pt x="7590" y="76569"/>
                  </a:cubicBezTo>
                  <a:cubicBezTo>
                    <a:pt x="7796" y="75700"/>
                    <a:pt x="7970" y="74632"/>
                    <a:pt x="8048" y="73385"/>
                  </a:cubicBezTo>
                  <a:cubicBezTo>
                    <a:pt x="8055" y="73281"/>
                    <a:pt x="8059" y="73173"/>
                    <a:pt x="8064" y="73067"/>
                  </a:cubicBezTo>
                  <a:cubicBezTo>
                    <a:pt x="9602" y="73239"/>
                    <a:pt x="11275" y="73418"/>
                    <a:pt x="12973" y="73592"/>
                  </a:cubicBezTo>
                  <a:lnTo>
                    <a:pt x="8470" y="74104"/>
                  </a:lnTo>
                  <a:lnTo>
                    <a:pt x="13373" y="74661"/>
                  </a:lnTo>
                  <a:cubicBezTo>
                    <a:pt x="13531" y="76145"/>
                    <a:pt x="13765" y="77593"/>
                    <a:pt x="13942" y="78586"/>
                  </a:cubicBezTo>
                  <a:lnTo>
                    <a:pt x="7347" y="78929"/>
                  </a:lnTo>
                  <a:lnTo>
                    <a:pt x="14070" y="79278"/>
                  </a:lnTo>
                  <a:cubicBezTo>
                    <a:pt x="14103" y="79452"/>
                    <a:pt x="14130" y="79592"/>
                    <a:pt x="14150" y="79694"/>
                  </a:cubicBezTo>
                  <a:lnTo>
                    <a:pt x="11221" y="79694"/>
                  </a:lnTo>
                  <a:lnTo>
                    <a:pt x="11221" y="79693"/>
                  </a:lnTo>
                  <a:lnTo>
                    <a:pt x="5956" y="79693"/>
                  </a:lnTo>
                  <a:cubicBezTo>
                    <a:pt x="5956" y="79693"/>
                    <a:pt x="7165" y="77133"/>
                    <a:pt x="7255" y="72978"/>
                  </a:cubicBezTo>
                  <a:close/>
                  <a:moveTo>
                    <a:pt x="42900" y="73193"/>
                  </a:moveTo>
                  <a:cubicBezTo>
                    <a:pt x="42908" y="73316"/>
                    <a:pt x="42916" y="73438"/>
                    <a:pt x="42925" y="73563"/>
                  </a:cubicBezTo>
                  <a:lnTo>
                    <a:pt x="38122" y="74108"/>
                  </a:lnTo>
                  <a:lnTo>
                    <a:pt x="43026" y="74665"/>
                  </a:lnTo>
                  <a:cubicBezTo>
                    <a:pt x="43183" y="76149"/>
                    <a:pt x="43417" y="77595"/>
                    <a:pt x="43594" y="78589"/>
                  </a:cubicBezTo>
                  <a:lnTo>
                    <a:pt x="36999" y="78931"/>
                  </a:lnTo>
                  <a:lnTo>
                    <a:pt x="43722" y="79281"/>
                  </a:lnTo>
                  <a:cubicBezTo>
                    <a:pt x="43755" y="79455"/>
                    <a:pt x="43782" y="79595"/>
                    <a:pt x="43802" y="79697"/>
                  </a:cubicBezTo>
                  <a:lnTo>
                    <a:pt x="40878" y="79697"/>
                  </a:lnTo>
                  <a:lnTo>
                    <a:pt x="40878" y="79693"/>
                  </a:lnTo>
                  <a:lnTo>
                    <a:pt x="35612" y="79693"/>
                  </a:lnTo>
                  <a:cubicBezTo>
                    <a:pt x="35612" y="79693"/>
                    <a:pt x="36660" y="77476"/>
                    <a:pt x="36877" y="73818"/>
                  </a:cubicBezTo>
                  <a:cubicBezTo>
                    <a:pt x="37060" y="73799"/>
                    <a:pt x="37244" y="73783"/>
                    <a:pt x="37426" y="73764"/>
                  </a:cubicBezTo>
                  <a:lnTo>
                    <a:pt x="37426" y="73764"/>
                  </a:lnTo>
                  <a:cubicBezTo>
                    <a:pt x="37382" y="74828"/>
                    <a:pt x="37261" y="75768"/>
                    <a:pt x="37111" y="76541"/>
                  </a:cubicBezTo>
                  <a:cubicBezTo>
                    <a:pt x="36934" y="77409"/>
                    <a:pt x="36732" y="78075"/>
                    <a:pt x="36570" y="78519"/>
                  </a:cubicBezTo>
                  <a:cubicBezTo>
                    <a:pt x="36406" y="78964"/>
                    <a:pt x="36285" y="79189"/>
                    <a:pt x="36285" y="79189"/>
                  </a:cubicBezTo>
                  <a:cubicBezTo>
                    <a:pt x="36285" y="79189"/>
                    <a:pt x="36418" y="78972"/>
                    <a:pt x="36607" y="78534"/>
                  </a:cubicBezTo>
                  <a:cubicBezTo>
                    <a:pt x="36792" y="78096"/>
                    <a:pt x="37037" y="77438"/>
                    <a:pt x="37245" y="76572"/>
                  </a:cubicBezTo>
                  <a:cubicBezTo>
                    <a:pt x="37429" y="75786"/>
                    <a:pt x="37590" y="74836"/>
                    <a:pt x="37676" y="73740"/>
                  </a:cubicBezTo>
                  <a:cubicBezTo>
                    <a:pt x="39451" y="73563"/>
                    <a:pt x="41235" y="73375"/>
                    <a:pt x="42900" y="73193"/>
                  </a:cubicBezTo>
                  <a:close/>
                  <a:moveTo>
                    <a:pt x="25977" y="1"/>
                  </a:moveTo>
                  <a:cubicBezTo>
                    <a:pt x="25780" y="1"/>
                    <a:pt x="25061" y="28"/>
                    <a:pt x="24093" y="372"/>
                  </a:cubicBezTo>
                  <a:cubicBezTo>
                    <a:pt x="23246" y="672"/>
                    <a:pt x="22311" y="1661"/>
                    <a:pt x="21234" y="3394"/>
                  </a:cubicBezTo>
                  <a:cubicBezTo>
                    <a:pt x="20366" y="4795"/>
                    <a:pt x="19433" y="6637"/>
                    <a:pt x="18535" y="8724"/>
                  </a:cubicBezTo>
                  <a:cubicBezTo>
                    <a:pt x="17009" y="12271"/>
                    <a:pt x="15472" y="16867"/>
                    <a:pt x="15472" y="19140"/>
                  </a:cubicBezTo>
                  <a:lnTo>
                    <a:pt x="15472" y="23184"/>
                  </a:lnTo>
                  <a:cubicBezTo>
                    <a:pt x="15257" y="22094"/>
                    <a:pt x="15006" y="21006"/>
                    <a:pt x="14771" y="20092"/>
                  </a:cubicBezTo>
                  <a:cubicBezTo>
                    <a:pt x="13445" y="14939"/>
                    <a:pt x="12629" y="14379"/>
                    <a:pt x="12360" y="14195"/>
                  </a:cubicBezTo>
                  <a:cubicBezTo>
                    <a:pt x="11850" y="13846"/>
                    <a:pt x="11434" y="13794"/>
                    <a:pt x="11229" y="13794"/>
                  </a:cubicBezTo>
                  <a:lnTo>
                    <a:pt x="11207" y="13794"/>
                  </a:lnTo>
                  <a:cubicBezTo>
                    <a:pt x="11004" y="13794"/>
                    <a:pt x="10585" y="13846"/>
                    <a:pt x="10077" y="14195"/>
                  </a:cubicBezTo>
                  <a:cubicBezTo>
                    <a:pt x="9809" y="14379"/>
                    <a:pt x="8991" y="14939"/>
                    <a:pt x="7667" y="20092"/>
                  </a:cubicBezTo>
                  <a:cubicBezTo>
                    <a:pt x="7089" y="22338"/>
                    <a:pt x="6415" y="25610"/>
                    <a:pt x="6415" y="27439"/>
                  </a:cubicBezTo>
                  <a:lnTo>
                    <a:pt x="6415" y="61442"/>
                  </a:lnTo>
                  <a:lnTo>
                    <a:pt x="6331" y="61506"/>
                  </a:lnTo>
                  <a:cubicBezTo>
                    <a:pt x="3364" y="63761"/>
                    <a:pt x="1661" y="65089"/>
                    <a:pt x="1205" y="66126"/>
                  </a:cubicBezTo>
                  <a:cubicBezTo>
                    <a:pt x="14" y="68836"/>
                    <a:pt x="0" y="71282"/>
                    <a:pt x="0" y="71386"/>
                  </a:cubicBezTo>
                  <a:cubicBezTo>
                    <a:pt x="0" y="71811"/>
                    <a:pt x="317" y="72169"/>
                    <a:pt x="740" y="72221"/>
                  </a:cubicBezTo>
                  <a:cubicBezTo>
                    <a:pt x="786" y="72226"/>
                    <a:pt x="3131" y="72512"/>
                    <a:pt x="6413" y="72882"/>
                  </a:cubicBezTo>
                  <a:cubicBezTo>
                    <a:pt x="6339" y="76855"/>
                    <a:pt x="5203" y="79306"/>
                    <a:pt x="5191" y="79332"/>
                  </a:cubicBezTo>
                  <a:cubicBezTo>
                    <a:pt x="5068" y="79592"/>
                    <a:pt x="5086" y="79898"/>
                    <a:pt x="5240" y="80143"/>
                  </a:cubicBezTo>
                  <a:cubicBezTo>
                    <a:pt x="5395" y="80386"/>
                    <a:pt x="5663" y="80533"/>
                    <a:pt x="5952" y="80533"/>
                  </a:cubicBezTo>
                  <a:lnTo>
                    <a:pt x="16487" y="80533"/>
                  </a:lnTo>
                  <a:cubicBezTo>
                    <a:pt x="16776" y="80533"/>
                    <a:pt x="17044" y="80386"/>
                    <a:pt x="17199" y="80143"/>
                  </a:cubicBezTo>
                  <a:cubicBezTo>
                    <a:pt x="17353" y="79898"/>
                    <a:pt x="17372" y="79592"/>
                    <a:pt x="17250" y="79332"/>
                  </a:cubicBezTo>
                  <a:cubicBezTo>
                    <a:pt x="17239" y="79310"/>
                    <a:pt x="16296" y="77250"/>
                    <a:pt x="16073" y="73901"/>
                  </a:cubicBezTo>
                  <a:lnTo>
                    <a:pt x="16073" y="73901"/>
                  </a:lnTo>
                  <a:cubicBezTo>
                    <a:pt x="16234" y="73917"/>
                    <a:pt x="16397" y="73932"/>
                    <a:pt x="16558" y="73948"/>
                  </a:cubicBezTo>
                  <a:cubicBezTo>
                    <a:pt x="16793" y="74726"/>
                    <a:pt x="17130" y="75480"/>
                    <a:pt x="17674" y="75841"/>
                  </a:cubicBezTo>
                  <a:cubicBezTo>
                    <a:pt x="17964" y="77594"/>
                    <a:pt x="18320" y="78084"/>
                    <a:pt x="18665" y="78341"/>
                  </a:cubicBezTo>
                  <a:cubicBezTo>
                    <a:pt x="19601" y="79038"/>
                    <a:pt x="20795" y="79072"/>
                    <a:pt x="21024" y="79072"/>
                  </a:cubicBezTo>
                  <a:lnTo>
                    <a:pt x="21030" y="79072"/>
                  </a:lnTo>
                  <a:cubicBezTo>
                    <a:pt x="21259" y="79072"/>
                    <a:pt x="22453" y="79038"/>
                    <a:pt x="23389" y="78341"/>
                  </a:cubicBezTo>
                  <a:cubicBezTo>
                    <a:pt x="23734" y="78085"/>
                    <a:pt x="24090" y="77595"/>
                    <a:pt x="24379" y="75852"/>
                  </a:cubicBezTo>
                  <a:lnTo>
                    <a:pt x="24379" y="76842"/>
                  </a:lnTo>
                  <a:cubicBezTo>
                    <a:pt x="24379" y="77519"/>
                    <a:pt x="24930" y="78069"/>
                    <a:pt x="25605" y="78069"/>
                  </a:cubicBezTo>
                  <a:lnTo>
                    <a:pt x="26464" y="78069"/>
                  </a:lnTo>
                  <a:cubicBezTo>
                    <a:pt x="27141" y="78069"/>
                    <a:pt x="27692" y="77519"/>
                    <a:pt x="27692" y="76842"/>
                  </a:cubicBezTo>
                  <a:lnTo>
                    <a:pt x="27692" y="76436"/>
                  </a:lnTo>
                  <a:lnTo>
                    <a:pt x="27778" y="76317"/>
                  </a:lnTo>
                  <a:cubicBezTo>
                    <a:pt x="28049" y="77685"/>
                    <a:pt x="28370" y="78110"/>
                    <a:pt x="28683" y="78341"/>
                  </a:cubicBezTo>
                  <a:cubicBezTo>
                    <a:pt x="29619" y="79038"/>
                    <a:pt x="30813" y="79072"/>
                    <a:pt x="31042" y="79072"/>
                  </a:cubicBezTo>
                  <a:lnTo>
                    <a:pt x="31049" y="79072"/>
                  </a:lnTo>
                  <a:cubicBezTo>
                    <a:pt x="31279" y="79072"/>
                    <a:pt x="32471" y="79038"/>
                    <a:pt x="33408" y="78341"/>
                  </a:cubicBezTo>
                  <a:cubicBezTo>
                    <a:pt x="33755" y="78084"/>
                    <a:pt x="34111" y="77594"/>
                    <a:pt x="34399" y="75841"/>
                  </a:cubicBezTo>
                  <a:cubicBezTo>
                    <a:pt x="34943" y="75479"/>
                    <a:pt x="35280" y="74726"/>
                    <a:pt x="35515" y="73948"/>
                  </a:cubicBezTo>
                  <a:cubicBezTo>
                    <a:pt x="35687" y="73932"/>
                    <a:pt x="35858" y="73917"/>
                    <a:pt x="36030" y="73900"/>
                  </a:cubicBezTo>
                  <a:lnTo>
                    <a:pt x="36030" y="73900"/>
                  </a:lnTo>
                  <a:cubicBezTo>
                    <a:pt x="35808" y="77270"/>
                    <a:pt x="34863" y="79310"/>
                    <a:pt x="34851" y="79333"/>
                  </a:cubicBezTo>
                  <a:cubicBezTo>
                    <a:pt x="34728" y="79593"/>
                    <a:pt x="34747" y="79901"/>
                    <a:pt x="34902" y="80144"/>
                  </a:cubicBezTo>
                  <a:cubicBezTo>
                    <a:pt x="35056" y="80387"/>
                    <a:pt x="35325" y="80535"/>
                    <a:pt x="35613" y="80535"/>
                  </a:cubicBezTo>
                  <a:lnTo>
                    <a:pt x="46144" y="80535"/>
                  </a:lnTo>
                  <a:cubicBezTo>
                    <a:pt x="46433" y="80535"/>
                    <a:pt x="46702" y="80387"/>
                    <a:pt x="46856" y="80144"/>
                  </a:cubicBezTo>
                  <a:cubicBezTo>
                    <a:pt x="47010" y="79901"/>
                    <a:pt x="47029" y="79593"/>
                    <a:pt x="46907" y="79333"/>
                  </a:cubicBezTo>
                  <a:cubicBezTo>
                    <a:pt x="46895" y="79310"/>
                    <a:pt x="45759" y="76828"/>
                    <a:pt x="45685" y="72880"/>
                  </a:cubicBezTo>
                  <a:cubicBezTo>
                    <a:pt x="48950" y="72511"/>
                    <a:pt x="51282" y="72228"/>
                    <a:pt x="51328" y="72221"/>
                  </a:cubicBezTo>
                  <a:cubicBezTo>
                    <a:pt x="51751" y="72169"/>
                    <a:pt x="52068" y="71810"/>
                    <a:pt x="52068" y="71386"/>
                  </a:cubicBezTo>
                  <a:cubicBezTo>
                    <a:pt x="52068" y="71282"/>
                    <a:pt x="52054" y="68834"/>
                    <a:pt x="50863" y="66126"/>
                  </a:cubicBezTo>
                  <a:cubicBezTo>
                    <a:pt x="50405" y="65089"/>
                    <a:pt x="48705" y="63762"/>
                    <a:pt x="45737" y="61506"/>
                  </a:cubicBezTo>
                  <a:cubicBezTo>
                    <a:pt x="45719" y="61491"/>
                    <a:pt x="45698" y="61477"/>
                    <a:pt x="45678" y="61463"/>
                  </a:cubicBezTo>
                  <a:lnTo>
                    <a:pt x="45678" y="27437"/>
                  </a:lnTo>
                  <a:cubicBezTo>
                    <a:pt x="45678" y="25608"/>
                    <a:pt x="45006" y="22337"/>
                    <a:pt x="44428" y="20090"/>
                  </a:cubicBezTo>
                  <a:cubicBezTo>
                    <a:pt x="43103" y="14936"/>
                    <a:pt x="42286" y="14378"/>
                    <a:pt x="42018" y="14194"/>
                  </a:cubicBezTo>
                  <a:cubicBezTo>
                    <a:pt x="41507" y="13845"/>
                    <a:pt x="41091" y="13792"/>
                    <a:pt x="40887" y="13792"/>
                  </a:cubicBezTo>
                  <a:lnTo>
                    <a:pt x="40864" y="13792"/>
                  </a:lnTo>
                  <a:cubicBezTo>
                    <a:pt x="40661" y="13792"/>
                    <a:pt x="40242" y="13845"/>
                    <a:pt x="39735" y="14194"/>
                  </a:cubicBezTo>
                  <a:cubicBezTo>
                    <a:pt x="39466" y="14378"/>
                    <a:pt x="38648" y="14936"/>
                    <a:pt x="37324" y="20090"/>
                  </a:cubicBezTo>
                  <a:cubicBezTo>
                    <a:pt x="37056" y="21134"/>
                    <a:pt x="36768" y="22399"/>
                    <a:pt x="36535" y="23637"/>
                  </a:cubicBezTo>
                  <a:lnTo>
                    <a:pt x="36535" y="19140"/>
                  </a:lnTo>
                  <a:cubicBezTo>
                    <a:pt x="36535" y="16867"/>
                    <a:pt x="34996" y="12271"/>
                    <a:pt x="33472" y="8724"/>
                  </a:cubicBezTo>
                  <a:cubicBezTo>
                    <a:pt x="32573" y="6636"/>
                    <a:pt x="31640" y="4794"/>
                    <a:pt x="30772" y="3394"/>
                  </a:cubicBezTo>
                  <a:cubicBezTo>
                    <a:pt x="29697" y="1661"/>
                    <a:pt x="28761" y="672"/>
                    <a:pt x="27913" y="372"/>
                  </a:cubicBezTo>
                  <a:cubicBezTo>
                    <a:pt x="26945" y="28"/>
                    <a:pt x="26228" y="1"/>
                    <a:pt x="260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3;p24">
              <a:extLst>
                <a:ext uri="{FF2B5EF4-FFF2-40B4-BE49-F238E27FC236}">
                  <a16:creationId xmlns:a16="http://schemas.microsoft.com/office/drawing/2014/main" id="{53BDD53C-0E79-A0A5-AE25-6E14E1E5C814}"/>
                </a:ext>
              </a:extLst>
            </p:cNvPr>
            <p:cNvSpPr/>
            <p:nvPr/>
          </p:nvSpPr>
          <p:spPr>
            <a:xfrm>
              <a:off x="2266027" y="1844304"/>
              <a:ext cx="83820" cy="80546"/>
            </a:xfrm>
            <a:custGeom>
              <a:avLst/>
              <a:gdLst/>
              <a:ahLst/>
              <a:cxnLst/>
              <a:rect l="l" t="t" r="r" b="b"/>
              <a:pathLst>
                <a:path w="1690" h="1624" extrusionOk="0">
                  <a:moveTo>
                    <a:pt x="273" y="1"/>
                  </a:moveTo>
                  <a:cubicBezTo>
                    <a:pt x="196" y="228"/>
                    <a:pt x="96" y="531"/>
                    <a:pt x="2" y="835"/>
                  </a:cubicBezTo>
                  <a:cubicBezTo>
                    <a:pt x="2" y="838"/>
                    <a:pt x="0" y="839"/>
                    <a:pt x="0" y="840"/>
                  </a:cubicBezTo>
                  <a:cubicBezTo>
                    <a:pt x="1114" y="1198"/>
                    <a:pt x="1472" y="1624"/>
                    <a:pt x="1519" y="1624"/>
                  </a:cubicBezTo>
                  <a:cubicBezTo>
                    <a:pt x="1523" y="1624"/>
                    <a:pt x="1524" y="1621"/>
                    <a:pt x="1524" y="1616"/>
                  </a:cubicBezTo>
                  <a:lnTo>
                    <a:pt x="1524" y="1616"/>
                  </a:lnTo>
                  <a:cubicBezTo>
                    <a:pt x="1524" y="1616"/>
                    <a:pt x="1524" y="1616"/>
                    <a:pt x="1524" y="1616"/>
                  </a:cubicBezTo>
                  <a:cubicBezTo>
                    <a:pt x="1518" y="1616"/>
                    <a:pt x="1690" y="766"/>
                    <a:pt x="27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4;p24">
              <a:extLst>
                <a:ext uri="{FF2B5EF4-FFF2-40B4-BE49-F238E27FC236}">
                  <a16:creationId xmlns:a16="http://schemas.microsoft.com/office/drawing/2014/main" id="{C19A9A60-5857-F0D1-1B26-FBDF4E833907}"/>
                </a:ext>
              </a:extLst>
            </p:cNvPr>
            <p:cNvSpPr/>
            <p:nvPr/>
          </p:nvSpPr>
          <p:spPr>
            <a:xfrm>
              <a:off x="1901569" y="1829722"/>
              <a:ext cx="40124" cy="46572"/>
            </a:xfrm>
            <a:custGeom>
              <a:avLst/>
              <a:gdLst/>
              <a:ahLst/>
              <a:cxnLst/>
              <a:rect l="l" t="t" r="r" b="b"/>
              <a:pathLst>
                <a:path w="809" h="939" extrusionOk="0">
                  <a:moveTo>
                    <a:pt x="183" y="1"/>
                  </a:moveTo>
                  <a:cubicBezTo>
                    <a:pt x="121" y="25"/>
                    <a:pt x="60" y="51"/>
                    <a:pt x="0" y="75"/>
                  </a:cubicBezTo>
                  <a:cubicBezTo>
                    <a:pt x="23" y="102"/>
                    <a:pt x="46" y="127"/>
                    <a:pt x="70" y="154"/>
                  </a:cubicBezTo>
                  <a:cubicBezTo>
                    <a:pt x="164" y="260"/>
                    <a:pt x="252" y="373"/>
                    <a:pt x="333" y="483"/>
                  </a:cubicBezTo>
                  <a:cubicBezTo>
                    <a:pt x="414" y="594"/>
                    <a:pt x="483" y="706"/>
                    <a:pt x="541" y="807"/>
                  </a:cubicBezTo>
                  <a:cubicBezTo>
                    <a:pt x="567" y="854"/>
                    <a:pt x="588" y="898"/>
                    <a:pt x="607" y="938"/>
                  </a:cubicBezTo>
                  <a:cubicBezTo>
                    <a:pt x="673" y="923"/>
                    <a:pt x="740" y="909"/>
                    <a:pt x="808" y="895"/>
                  </a:cubicBezTo>
                  <a:cubicBezTo>
                    <a:pt x="794" y="859"/>
                    <a:pt x="774" y="820"/>
                    <a:pt x="752" y="777"/>
                  </a:cubicBezTo>
                  <a:cubicBezTo>
                    <a:pt x="705" y="692"/>
                    <a:pt x="647" y="597"/>
                    <a:pt x="579" y="496"/>
                  </a:cubicBezTo>
                  <a:cubicBezTo>
                    <a:pt x="508" y="396"/>
                    <a:pt x="430" y="291"/>
                    <a:pt x="345" y="189"/>
                  </a:cubicBezTo>
                  <a:cubicBezTo>
                    <a:pt x="291" y="126"/>
                    <a:pt x="238" y="64"/>
                    <a:pt x="18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5;p24">
              <a:extLst>
                <a:ext uri="{FF2B5EF4-FFF2-40B4-BE49-F238E27FC236}">
                  <a16:creationId xmlns:a16="http://schemas.microsoft.com/office/drawing/2014/main" id="{7AC13DA2-0562-ECFD-6E6A-6EEF163E1435}"/>
                </a:ext>
              </a:extLst>
            </p:cNvPr>
            <p:cNvSpPr/>
            <p:nvPr/>
          </p:nvSpPr>
          <p:spPr>
            <a:xfrm>
              <a:off x="1808173" y="1841279"/>
              <a:ext cx="87292" cy="83572"/>
            </a:xfrm>
            <a:custGeom>
              <a:avLst/>
              <a:gdLst/>
              <a:ahLst/>
              <a:cxnLst/>
              <a:rect l="l" t="t" r="r" b="b"/>
              <a:pathLst>
                <a:path w="1760" h="1685" extrusionOk="0">
                  <a:moveTo>
                    <a:pt x="1542" y="0"/>
                  </a:moveTo>
                  <a:cubicBezTo>
                    <a:pt x="1523" y="10"/>
                    <a:pt x="1503" y="19"/>
                    <a:pt x="1484" y="28"/>
                  </a:cubicBezTo>
                  <a:cubicBezTo>
                    <a:pt x="0" y="803"/>
                    <a:pt x="178" y="1677"/>
                    <a:pt x="172" y="1677"/>
                  </a:cubicBezTo>
                  <a:cubicBezTo>
                    <a:pt x="172" y="1677"/>
                    <a:pt x="172" y="1677"/>
                    <a:pt x="172" y="1677"/>
                  </a:cubicBezTo>
                  <a:lnTo>
                    <a:pt x="172" y="1677"/>
                  </a:lnTo>
                  <a:cubicBezTo>
                    <a:pt x="172" y="1682"/>
                    <a:pt x="174" y="1684"/>
                    <a:pt x="178" y="1684"/>
                  </a:cubicBezTo>
                  <a:cubicBezTo>
                    <a:pt x="230" y="1684"/>
                    <a:pt x="631" y="1256"/>
                    <a:pt x="1759" y="899"/>
                  </a:cubicBezTo>
                  <a:cubicBezTo>
                    <a:pt x="1758" y="869"/>
                    <a:pt x="1757" y="841"/>
                    <a:pt x="1753" y="809"/>
                  </a:cubicBezTo>
                  <a:cubicBezTo>
                    <a:pt x="1741" y="720"/>
                    <a:pt x="1725" y="614"/>
                    <a:pt x="1698" y="498"/>
                  </a:cubicBezTo>
                  <a:cubicBezTo>
                    <a:pt x="1670" y="383"/>
                    <a:pt x="1635" y="258"/>
                    <a:pt x="1590" y="134"/>
                  </a:cubicBezTo>
                  <a:cubicBezTo>
                    <a:pt x="1576" y="89"/>
                    <a:pt x="1558" y="46"/>
                    <a:pt x="154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6;p24">
              <a:extLst>
                <a:ext uri="{FF2B5EF4-FFF2-40B4-BE49-F238E27FC236}">
                  <a16:creationId xmlns:a16="http://schemas.microsoft.com/office/drawing/2014/main" id="{2F334425-0B2A-EDFF-7F7E-893E3BE34345}"/>
                </a:ext>
              </a:extLst>
            </p:cNvPr>
            <p:cNvSpPr/>
            <p:nvPr/>
          </p:nvSpPr>
          <p:spPr>
            <a:xfrm>
              <a:off x="1917590" y="1799169"/>
              <a:ext cx="356110" cy="80695"/>
            </a:xfrm>
            <a:custGeom>
              <a:avLst/>
              <a:gdLst/>
              <a:ahLst/>
              <a:cxnLst/>
              <a:rect l="l" t="t" r="r" b="b"/>
              <a:pathLst>
                <a:path w="7180" h="1627" extrusionOk="0">
                  <a:moveTo>
                    <a:pt x="3199" y="1"/>
                  </a:moveTo>
                  <a:cubicBezTo>
                    <a:pt x="2886" y="1"/>
                    <a:pt x="1363" y="71"/>
                    <a:pt x="1" y="563"/>
                  </a:cubicBezTo>
                  <a:cubicBezTo>
                    <a:pt x="49" y="603"/>
                    <a:pt x="96" y="646"/>
                    <a:pt x="143" y="688"/>
                  </a:cubicBezTo>
                  <a:cubicBezTo>
                    <a:pt x="245" y="778"/>
                    <a:pt x="343" y="875"/>
                    <a:pt x="433" y="966"/>
                  </a:cubicBezTo>
                  <a:cubicBezTo>
                    <a:pt x="523" y="1060"/>
                    <a:pt x="601" y="1154"/>
                    <a:pt x="667" y="1239"/>
                  </a:cubicBezTo>
                  <a:cubicBezTo>
                    <a:pt x="727" y="1325"/>
                    <a:pt x="780" y="1396"/>
                    <a:pt x="809" y="1452"/>
                  </a:cubicBezTo>
                  <a:cubicBezTo>
                    <a:pt x="1474" y="1341"/>
                    <a:pt x="2280" y="1267"/>
                    <a:pt x="3257" y="1267"/>
                  </a:cubicBezTo>
                  <a:cubicBezTo>
                    <a:pt x="4733" y="1267"/>
                    <a:pt x="5811" y="1423"/>
                    <a:pt x="6597" y="1627"/>
                  </a:cubicBezTo>
                  <a:cubicBezTo>
                    <a:pt x="6614" y="1603"/>
                    <a:pt x="6633" y="1580"/>
                    <a:pt x="6649" y="1554"/>
                  </a:cubicBezTo>
                  <a:cubicBezTo>
                    <a:pt x="6839" y="1294"/>
                    <a:pt x="7033" y="1039"/>
                    <a:pt x="7180" y="849"/>
                  </a:cubicBezTo>
                  <a:cubicBezTo>
                    <a:pt x="5694" y="95"/>
                    <a:pt x="3670" y="1"/>
                    <a:pt x="3312" y="1"/>
                  </a:cubicBezTo>
                  <a:cubicBezTo>
                    <a:pt x="3277" y="1"/>
                    <a:pt x="3258" y="2"/>
                    <a:pt x="3257" y="3"/>
                  </a:cubicBezTo>
                  <a:lnTo>
                    <a:pt x="3257" y="3"/>
                  </a:lnTo>
                  <a:cubicBezTo>
                    <a:pt x="3256" y="2"/>
                    <a:pt x="3236" y="1"/>
                    <a:pt x="31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7;p24">
              <a:extLst>
                <a:ext uri="{FF2B5EF4-FFF2-40B4-BE49-F238E27FC236}">
                  <a16:creationId xmlns:a16="http://schemas.microsoft.com/office/drawing/2014/main" id="{2FE4CE20-3D4D-0660-A0FA-E26809C36BF8}"/>
                </a:ext>
              </a:extLst>
            </p:cNvPr>
            <p:cNvSpPr/>
            <p:nvPr/>
          </p:nvSpPr>
          <p:spPr>
            <a:xfrm>
              <a:off x="2052898" y="3848803"/>
              <a:ext cx="16863" cy="477822"/>
            </a:xfrm>
            <a:custGeom>
              <a:avLst/>
              <a:gdLst/>
              <a:ahLst/>
              <a:cxnLst/>
              <a:rect l="l" t="t" r="r" b="b"/>
              <a:pathLst>
                <a:path w="340" h="9634" extrusionOk="0">
                  <a:moveTo>
                    <a:pt x="168" y="1"/>
                  </a:moveTo>
                  <a:cubicBezTo>
                    <a:pt x="168" y="1"/>
                    <a:pt x="112" y="604"/>
                    <a:pt x="73" y="1506"/>
                  </a:cubicBezTo>
                  <a:cubicBezTo>
                    <a:pt x="51" y="1959"/>
                    <a:pt x="32" y="2485"/>
                    <a:pt x="20" y="3049"/>
                  </a:cubicBezTo>
                  <a:cubicBezTo>
                    <a:pt x="15" y="3331"/>
                    <a:pt x="7" y="3624"/>
                    <a:pt x="5" y="3919"/>
                  </a:cubicBezTo>
                  <a:cubicBezTo>
                    <a:pt x="4" y="4216"/>
                    <a:pt x="1" y="4517"/>
                    <a:pt x="0" y="4817"/>
                  </a:cubicBezTo>
                  <a:cubicBezTo>
                    <a:pt x="1" y="5117"/>
                    <a:pt x="4" y="5419"/>
                    <a:pt x="5" y="5715"/>
                  </a:cubicBezTo>
                  <a:cubicBezTo>
                    <a:pt x="5" y="6010"/>
                    <a:pt x="15" y="6303"/>
                    <a:pt x="20" y="6585"/>
                  </a:cubicBezTo>
                  <a:cubicBezTo>
                    <a:pt x="32" y="7149"/>
                    <a:pt x="51" y="7676"/>
                    <a:pt x="73" y="8127"/>
                  </a:cubicBezTo>
                  <a:cubicBezTo>
                    <a:pt x="113" y="9030"/>
                    <a:pt x="169" y="9633"/>
                    <a:pt x="169" y="9633"/>
                  </a:cubicBezTo>
                  <a:cubicBezTo>
                    <a:pt x="169" y="9633"/>
                    <a:pt x="227" y="9030"/>
                    <a:pt x="267" y="8127"/>
                  </a:cubicBezTo>
                  <a:cubicBezTo>
                    <a:pt x="289" y="7676"/>
                    <a:pt x="308" y="7149"/>
                    <a:pt x="318" y="6585"/>
                  </a:cubicBezTo>
                  <a:cubicBezTo>
                    <a:pt x="324" y="6303"/>
                    <a:pt x="332" y="6010"/>
                    <a:pt x="334" y="5715"/>
                  </a:cubicBezTo>
                  <a:cubicBezTo>
                    <a:pt x="336" y="5418"/>
                    <a:pt x="337" y="5117"/>
                    <a:pt x="340" y="4817"/>
                  </a:cubicBezTo>
                  <a:cubicBezTo>
                    <a:pt x="334" y="4517"/>
                    <a:pt x="333" y="4216"/>
                    <a:pt x="330" y="3919"/>
                  </a:cubicBezTo>
                  <a:cubicBezTo>
                    <a:pt x="330" y="3621"/>
                    <a:pt x="321" y="3331"/>
                    <a:pt x="316" y="3049"/>
                  </a:cubicBezTo>
                  <a:cubicBezTo>
                    <a:pt x="304" y="2485"/>
                    <a:pt x="286" y="1959"/>
                    <a:pt x="263" y="1506"/>
                  </a:cubicBezTo>
                  <a:cubicBezTo>
                    <a:pt x="223" y="604"/>
                    <a:pt x="168" y="1"/>
                    <a:pt x="16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;p24">
              <a:extLst>
                <a:ext uri="{FF2B5EF4-FFF2-40B4-BE49-F238E27FC236}">
                  <a16:creationId xmlns:a16="http://schemas.microsoft.com/office/drawing/2014/main" id="{C184BEDD-44CA-CA04-63DA-D221246DEF39}"/>
                </a:ext>
              </a:extLst>
            </p:cNvPr>
            <p:cNvSpPr/>
            <p:nvPr/>
          </p:nvSpPr>
          <p:spPr>
            <a:xfrm>
              <a:off x="1170323" y="3614646"/>
              <a:ext cx="314895" cy="397921"/>
            </a:xfrm>
            <a:custGeom>
              <a:avLst/>
              <a:gdLst/>
              <a:ahLst/>
              <a:cxnLst/>
              <a:rect l="l" t="t" r="r" b="b"/>
              <a:pathLst>
                <a:path w="6349" h="8023" extrusionOk="0">
                  <a:moveTo>
                    <a:pt x="6349" y="0"/>
                  </a:moveTo>
                  <a:cubicBezTo>
                    <a:pt x="6349" y="0"/>
                    <a:pt x="5884" y="452"/>
                    <a:pt x="5244" y="1165"/>
                  </a:cubicBezTo>
                  <a:cubicBezTo>
                    <a:pt x="5082" y="1343"/>
                    <a:pt x="4908" y="1537"/>
                    <a:pt x="4729" y="1745"/>
                  </a:cubicBezTo>
                  <a:cubicBezTo>
                    <a:pt x="4551" y="1953"/>
                    <a:pt x="4357" y="2169"/>
                    <a:pt x="4168" y="2400"/>
                  </a:cubicBezTo>
                  <a:cubicBezTo>
                    <a:pt x="3976" y="2632"/>
                    <a:pt x="3773" y="2866"/>
                    <a:pt x="3577" y="3112"/>
                  </a:cubicBezTo>
                  <a:cubicBezTo>
                    <a:pt x="3378" y="3358"/>
                    <a:pt x="3178" y="3606"/>
                    <a:pt x="2977" y="3854"/>
                  </a:cubicBezTo>
                  <a:cubicBezTo>
                    <a:pt x="2781" y="4106"/>
                    <a:pt x="2585" y="4359"/>
                    <a:pt x="2391" y="4608"/>
                  </a:cubicBezTo>
                  <a:cubicBezTo>
                    <a:pt x="2197" y="4855"/>
                    <a:pt x="2015" y="5106"/>
                    <a:pt x="1834" y="5346"/>
                  </a:cubicBezTo>
                  <a:cubicBezTo>
                    <a:pt x="1477" y="5827"/>
                    <a:pt x="1150" y="6284"/>
                    <a:pt x="879" y="6680"/>
                  </a:cubicBezTo>
                  <a:cubicBezTo>
                    <a:pt x="331" y="7468"/>
                    <a:pt x="1" y="8023"/>
                    <a:pt x="1" y="8023"/>
                  </a:cubicBezTo>
                  <a:cubicBezTo>
                    <a:pt x="1" y="8023"/>
                    <a:pt x="464" y="7574"/>
                    <a:pt x="1107" y="6858"/>
                  </a:cubicBezTo>
                  <a:cubicBezTo>
                    <a:pt x="1430" y="6503"/>
                    <a:pt x="1799" y="6082"/>
                    <a:pt x="2184" y="5622"/>
                  </a:cubicBezTo>
                  <a:cubicBezTo>
                    <a:pt x="2376" y="5391"/>
                    <a:pt x="2579" y="5157"/>
                    <a:pt x="2775" y="4910"/>
                  </a:cubicBezTo>
                  <a:cubicBezTo>
                    <a:pt x="2974" y="4666"/>
                    <a:pt x="3174" y="4417"/>
                    <a:pt x="3376" y="4169"/>
                  </a:cubicBezTo>
                  <a:cubicBezTo>
                    <a:pt x="3572" y="3916"/>
                    <a:pt x="3768" y="3662"/>
                    <a:pt x="3961" y="3414"/>
                  </a:cubicBezTo>
                  <a:cubicBezTo>
                    <a:pt x="4156" y="3168"/>
                    <a:pt x="4337" y="2916"/>
                    <a:pt x="4517" y="2675"/>
                  </a:cubicBezTo>
                  <a:cubicBezTo>
                    <a:pt x="4698" y="2438"/>
                    <a:pt x="4866" y="2201"/>
                    <a:pt x="5025" y="1977"/>
                  </a:cubicBezTo>
                  <a:cubicBezTo>
                    <a:pt x="5188" y="1756"/>
                    <a:pt x="5336" y="1541"/>
                    <a:pt x="5472" y="1343"/>
                  </a:cubicBezTo>
                  <a:cubicBezTo>
                    <a:pt x="6018" y="554"/>
                    <a:pt x="6349" y="0"/>
                    <a:pt x="634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9;p24">
              <a:extLst>
                <a:ext uri="{FF2B5EF4-FFF2-40B4-BE49-F238E27FC236}">
                  <a16:creationId xmlns:a16="http://schemas.microsoft.com/office/drawing/2014/main" id="{784F2488-7739-413C-ABE3-726D364A30E4}"/>
                </a:ext>
              </a:extLst>
            </p:cNvPr>
            <p:cNvSpPr/>
            <p:nvPr/>
          </p:nvSpPr>
          <p:spPr>
            <a:xfrm>
              <a:off x="1175928" y="3685225"/>
              <a:ext cx="203350" cy="256965"/>
            </a:xfrm>
            <a:custGeom>
              <a:avLst/>
              <a:gdLst/>
              <a:ahLst/>
              <a:cxnLst/>
              <a:rect l="l" t="t" r="r" b="b"/>
              <a:pathLst>
                <a:path w="4100" h="5181" extrusionOk="0">
                  <a:moveTo>
                    <a:pt x="4099" y="1"/>
                  </a:moveTo>
                  <a:cubicBezTo>
                    <a:pt x="4099" y="1"/>
                    <a:pt x="3800" y="290"/>
                    <a:pt x="3383" y="752"/>
                  </a:cubicBezTo>
                  <a:cubicBezTo>
                    <a:pt x="3173" y="981"/>
                    <a:pt x="2935" y="1252"/>
                    <a:pt x="2686" y="1548"/>
                  </a:cubicBezTo>
                  <a:cubicBezTo>
                    <a:pt x="2562" y="1698"/>
                    <a:pt x="2431" y="1849"/>
                    <a:pt x="2305" y="2007"/>
                  </a:cubicBezTo>
                  <a:cubicBezTo>
                    <a:pt x="2178" y="2164"/>
                    <a:pt x="2049" y="2325"/>
                    <a:pt x="1917" y="2487"/>
                  </a:cubicBezTo>
                  <a:cubicBezTo>
                    <a:pt x="1792" y="2649"/>
                    <a:pt x="1665" y="2813"/>
                    <a:pt x="1540" y="2974"/>
                  </a:cubicBezTo>
                  <a:cubicBezTo>
                    <a:pt x="1413" y="3132"/>
                    <a:pt x="1298" y="3296"/>
                    <a:pt x="1181" y="3451"/>
                  </a:cubicBezTo>
                  <a:cubicBezTo>
                    <a:pt x="949" y="3761"/>
                    <a:pt x="739" y="4056"/>
                    <a:pt x="565" y="4311"/>
                  </a:cubicBezTo>
                  <a:cubicBezTo>
                    <a:pt x="212" y="4822"/>
                    <a:pt x="1" y="5180"/>
                    <a:pt x="1" y="5180"/>
                  </a:cubicBezTo>
                  <a:cubicBezTo>
                    <a:pt x="1" y="5180"/>
                    <a:pt x="302" y="4890"/>
                    <a:pt x="718" y="4431"/>
                  </a:cubicBezTo>
                  <a:cubicBezTo>
                    <a:pt x="927" y="4200"/>
                    <a:pt x="1165" y="3929"/>
                    <a:pt x="1413" y="3633"/>
                  </a:cubicBezTo>
                  <a:cubicBezTo>
                    <a:pt x="1538" y="3484"/>
                    <a:pt x="1669" y="3333"/>
                    <a:pt x="1795" y="3175"/>
                  </a:cubicBezTo>
                  <a:cubicBezTo>
                    <a:pt x="1922" y="3017"/>
                    <a:pt x="2051" y="2856"/>
                    <a:pt x="2182" y="2695"/>
                  </a:cubicBezTo>
                  <a:cubicBezTo>
                    <a:pt x="2306" y="2532"/>
                    <a:pt x="2434" y="2370"/>
                    <a:pt x="2559" y="2209"/>
                  </a:cubicBezTo>
                  <a:cubicBezTo>
                    <a:pt x="2685" y="2049"/>
                    <a:pt x="2801" y="1886"/>
                    <a:pt x="2917" y="1732"/>
                  </a:cubicBezTo>
                  <a:cubicBezTo>
                    <a:pt x="3150" y="1420"/>
                    <a:pt x="3359" y="1125"/>
                    <a:pt x="3534" y="870"/>
                  </a:cubicBezTo>
                  <a:cubicBezTo>
                    <a:pt x="3887" y="359"/>
                    <a:pt x="4099" y="1"/>
                    <a:pt x="40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0;p24">
              <a:extLst>
                <a:ext uri="{FF2B5EF4-FFF2-40B4-BE49-F238E27FC236}">
                  <a16:creationId xmlns:a16="http://schemas.microsoft.com/office/drawing/2014/main" id="{C25B8062-FBD0-98BD-B1AC-19E67FA3F393}"/>
                </a:ext>
              </a:extLst>
            </p:cNvPr>
            <p:cNvSpPr/>
            <p:nvPr/>
          </p:nvSpPr>
          <p:spPr>
            <a:xfrm>
              <a:off x="1724598" y="2108618"/>
              <a:ext cx="448709" cy="46919"/>
            </a:xfrm>
            <a:custGeom>
              <a:avLst/>
              <a:gdLst/>
              <a:ahLst/>
              <a:cxnLst/>
              <a:rect l="l" t="t" r="r" b="b"/>
              <a:pathLst>
                <a:path w="9047" h="946" extrusionOk="0">
                  <a:moveTo>
                    <a:pt x="5322" y="0"/>
                  </a:moveTo>
                  <a:cubicBezTo>
                    <a:pt x="5040" y="5"/>
                    <a:pt x="4752" y="9"/>
                    <a:pt x="4466" y="14"/>
                  </a:cubicBezTo>
                  <a:cubicBezTo>
                    <a:pt x="4180" y="17"/>
                    <a:pt x="3894" y="30"/>
                    <a:pt x="3611" y="45"/>
                  </a:cubicBezTo>
                  <a:cubicBezTo>
                    <a:pt x="3329" y="61"/>
                    <a:pt x="3050" y="74"/>
                    <a:pt x="2781" y="101"/>
                  </a:cubicBezTo>
                  <a:cubicBezTo>
                    <a:pt x="2513" y="125"/>
                    <a:pt x="2251" y="156"/>
                    <a:pt x="2001" y="199"/>
                  </a:cubicBezTo>
                  <a:cubicBezTo>
                    <a:pt x="1758" y="252"/>
                    <a:pt x="1530" y="305"/>
                    <a:pt x="1320" y="366"/>
                  </a:cubicBezTo>
                  <a:cubicBezTo>
                    <a:pt x="901" y="487"/>
                    <a:pt x="565" y="624"/>
                    <a:pt x="340" y="740"/>
                  </a:cubicBezTo>
                  <a:cubicBezTo>
                    <a:pt x="113" y="855"/>
                    <a:pt x="0" y="946"/>
                    <a:pt x="0" y="946"/>
                  </a:cubicBezTo>
                  <a:cubicBezTo>
                    <a:pt x="0" y="946"/>
                    <a:pt x="32" y="930"/>
                    <a:pt x="94" y="906"/>
                  </a:cubicBezTo>
                  <a:cubicBezTo>
                    <a:pt x="160" y="887"/>
                    <a:pt x="254" y="855"/>
                    <a:pt x="372" y="817"/>
                  </a:cubicBezTo>
                  <a:cubicBezTo>
                    <a:pt x="610" y="747"/>
                    <a:pt x="953" y="660"/>
                    <a:pt x="1372" y="586"/>
                  </a:cubicBezTo>
                  <a:cubicBezTo>
                    <a:pt x="1581" y="547"/>
                    <a:pt x="1806" y="512"/>
                    <a:pt x="2048" y="480"/>
                  </a:cubicBezTo>
                  <a:cubicBezTo>
                    <a:pt x="2284" y="450"/>
                    <a:pt x="2539" y="430"/>
                    <a:pt x="2805" y="414"/>
                  </a:cubicBezTo>
                  <a:cubicBezTo>
                    <a:pt x="3070" y="403"/>
                    <a:pt x="3345" y="386"/>
                    <a:pt x="3626" y="376"/>
                  </a:cubicBezTo>
                  <a:cubicBezTo>
                    <a:pt x="3906" y="366"/>
                    <a:pt x="4192" y="358"/>
                    <a:pt x="4476" y="347"/>
                  </a:cubicBezTo>
                  <a:cubicBezTo>
                    <a:pt x="5047" y="329"/>
                    <a:pt x="5617" y="311"/>
                    <a:pt x="6153" y="293"/>
                  </a:cubicBezTo>
                  <a:cubicBezTo>
                    <a:pt x="6688" y="273"/>
                    <a:pt x="7188" y="256"/>
                    <a:pt x="7617" y="233"/>
                  </a:cubicBezTo>
                  <a:cubicBezTo>
                    <a:pt x="8474" y="193"/>
                    <a:pt x="9047" y="146"/>
                    <a:pt x="9047" y="146"/>
                  </a:cubicBezTo>
                  <a:cubicBezTo>
                    <a:pt x="9047" y="146"/>
                    <a:pt x="8476" y="88"/>
                    <a:pt x="7617" y="49"/>
                  </a:cubicBezTo>
                  <a:cubicBezTo>
                    <a:pt x="7187" y="29"/>
                    <a:pt x="6686" y="14"/>
                    <a:pt x="6149" y="5"/>
                  </a:cubicBezTo>
                  <a:cubicBezTo>
                    <a:pt x="5880" y="3"/>
                    <a:pt x="5604" y="2"/>
                    <a:pt x="5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03;p27">
            <a:extLst>
              <a:ext uri="{FF2B5EF4-FFF2-40B4-BE49-F238E27FC236}">
                <a16:creationId xmlns:a16="http://schemas.microsoft.com/office/drawing/2014/main" id="{050E1AFD-12F1-C4D8-2731-B78939ADDD98}"/>
              </a:ext>
            </a:extLst>
          </p:cNvPr>
          <p:cNvGrpSpPr/>
          <p:nvPr/>
        </p:nvGrpSpPr>
        <p:grpSpPr>
          <a:xfrm>
            <a:off x="485822" y="1376600"/>
            <a:ext cx="2318894" cy="3515134"/>
            <a:chOff x="691649" y="1395791"/>
            <a:chExt cx="2457451" cy="1442100"/>
          </a:xfrm>
        </p:grpSpPr>
        <p:sp>
          <p:nvSpPr>
            <p:cNvPr id="23" name="Google Shape;404;p27">
              <a:extLst>
                <a:ext uri="{FF2B5EF4-FFF2-40B4-BE49-F238E27FC236}">
                  <a16:creationId xmlns:a16="http://schemas.microsoft.com/office/drawing/2014/main" id="{00BC78D6-59A4-6B6C-CF4B-C4D1772EE4B9}"/>
                </a:ext>
              </a:extLst>
            </p:cNvPr>
            <p:cNvSpPr/>
            <p:nvPr/>
          </p:nvSpPr>
          <p:spPr>
            <a:xfrm rot="-5400000">
              <a:off x="1213500" y="902291"/>
              <a:ext cx="1442100" cy="2429100"/>
            </a:xfrm>
            <a:prstGeom prst="chevron">
              <a:avLst>
                <a:gd name="adj" fmla="val 14646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405;p27">
              <a:extLst>
                <a:ext uri="{FF2B5EF4-FFF2-40B4-BE49-F238E27FC236}">
                  <a16:creationId xmlns:a16="http://schemas.microsoft.com/office/drawing/2014/main" id="{590AFD84-1A66-75C9-9D21-A163978ECDC2}"/>
                </a:ext>
              </a:extLst>
            </p:cNvPr>
            <p:cNvGrpSpPr/>
            <p:nvPr/>
          </p:nvGrpSpPr>
          <p:grpSpPr>
            <a:xfrm>
              <a:off x="691649" y="1545526"/>
              <a:ext cx="2436077" cy="1054275"/>
              <a:chOff x="691649" y="1628638"/>
              <a:chExt cx="2436077" cy="1054275"/>
            </a:xfrm>
          </p:grpSpPr>
          <p:sp>
            <p:nvSpPr>
              <p:cNvPr id="25" name="Google Shape;406;p27">
                <a:extLst>
                  <a:ext uri="{FF2B5EF4-FFF2-40B4-BE49-F238E27FC236}">
                    <a16:creationId xmlns:a16="http://schemas.microsoft.com/office/drawing/2014/main" id="{4E5FF552-4136-0ECA-0EA2-C3733AD4CBB4}"/>
                  </a:ext>
                </a:extLst>
              </p:cNvPr>
              <p:cNvSpPr txBox="1"/>
              <p:nvPr/>
            </p:nvSpPr>
            <p:spPr>
              <a:xfrm>
                <a:off x="691649" y="1962681"/>
                <a:ext cx="2436077" cy="720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Belief that sweeping the floor at night or cutting nails at night can bring bad luck</a:t>
                </a: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Saying "tabi-tabi po" when passing by trees or bodies of water to ask for permission from spirits</a:t>
                </a: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Avoiding whistling at night and covering mirrors during wakes</a:t>
                </a:r>
                <a:endParaRPr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endParaRPr>
              </a:p>
            </p:txBody>
          </p:sp>
          <p:sp>
            <p:nvSpPr>
              <p:cNvPr id="26" name="Google Shape;407;p27">
                <a:extLst>
                  <a:ext uri="{FF2B5EF4-FFF2-40B4-BE49-F238E27FC236}">
                    <a16:creationId xmlns:a16="http://schemas.microsoft.com/office/drawing/2014/main" id="{F27C5D98-98B9-72D4-DDFE-47FCC68E9820}"/>
                  </a:ext>
                </a:extLst>
              </p:cNvPr>
              <p:cNvSpPr/>
              <p:nvPr/>
            </p:nvSpPr>
            <p:spPr>
              <a:xfrm>
                <a:off x="835425" y="1628638"/>
                <a:ext cx="2259277" cy="334043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chemeClr val="dk1"/>
                    </a:solidFill>
                    <a:latin typeface="Audiowide"/>
                    <a:ea typeface="Audiowide"/>
                    <a:cs typeface="Audiowide"/>
                    <a:sym typeface="Audiowide"/>
                  </a:rPr>
                  <a:t>Beliefs and Practices related to Superstitions and Folklore:</a:t>
                </a:r>
                <a:endParaRPr sz="18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endParaRPr>
              </a:p>
            </p:txBody>
          </p: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5C5124EA-DE90-DCD2-368E-946AC60A3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25" y="301584"/>
            <a:ext cx="1015717" cy="989335"/>
          </a:xfrm>
          <a:prstGeom prst="rect">
            <a:avLst/>
          </a:prstGeom>
        </p:spPr>
      </p:pic>
      <p:grpSp>
        <p:nvGrpSpPr>
          <p:cNvPr id="28" name="Google Shape;403;p27">
            <a:extLst>
              <a:ext uri="{FF2B5EF4-FFF2-40B4-BE49-F238E27FC236}">
                <a16:creationId xmlns:a16="http://schemas.microsoft.com/office/drawing/2014/main" id="{27B8C3B9-B48D-21E7-3903-C99BF005200D}"/>
              </a:ext>
            </a:extLst>
          </p:cNvPr>
          <p:cNvGrpSpPr/>
          <p:nvPr/>
        </p:nvGrpSpPr>
        <p:grpSpPr>
          <a:xfrm>
            <a:off x="3492141" y="1376600"/>
            <a:ext cx="2389853" cy="3515134"/>
            <a:chOff x="687702" y="1395791"/>
            <a:chExt cx="2532650" cy="1442100"/>
          </a:xfrm>
        </p:grpSpPr>
        <p:sp>
          <p:nvSpPr>
            <p:cNvPr id="29" name="Google Shape;404;p27">
              <a:extLst>
                <a:ext uri="{FF2B5EF4-FFF2-40B4-BE49-F238E27FC236}">
                  <a16:creationId xmlns:a16="http://schemas.microsoft.com/office/drawing/2014/main" id="{E335893F-C38B-0EAE-7E98-51ED81458407}"/>
                </a:ext>
              </a:extLst>
            </p:cNvPr>
            <p:cNvSpPr/>
            <p:nvPr/>
          </p:nvSpPr>
          <p:spPr>
            <a:xfrm rot="-5400000">
              <a:off x="1213500" y="902291"/>
              <a:ext cx="1442100" cy="2429100"/>
            </a:xfrm>
            <a:prstGeom prst="chevron">
              <a:avLst>
                <a:gd name="adj" fmla="val 14646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405;p27">
              <a:extLst>
                <a:ext uri="{FF2B5EF4-FFF2-40B4-BE49-F238E27FC236}">
                  <a16:creationId xmlns:a16="http://schemas.microsoft.com/office/drawing/2014/main" id="{A740EE5D-A9FE-93BD-A6B5-9F0C59B3BBE8}"/>
                </a:ext>
              </a:extLst>
            </p:cNvPr>
            <p:cNvGrpSpPr/>
            <p:nvPr/>
          </p:nvGrpSpPr>
          <p:grpSpPr>
            <a:xfrm>
              <a:off x="687702" y="1490988"/>
              <a:ext cx="2532650" cy="1236027"/>
              <a:chOff x="687702" y="1574100"/>
              <a:chExt cx="2532650" cy="1236027"/>
            </a:xfrm>
          </p:grpSpPr>
          <p:sp>
            <p:nvSpPr>
              <p:cNvPr id="31" name="Google Shape;406;p27">
                <a:extLst>
                  <a:ext uri="{FF2B5EF4-FFF2-40B4-BE49-F238E27FC236}">
                    <a16:creationId xmlns:a16="http://schemas.microsoft.com/office/drawing/2014/main" id="{5BEF1D14-2ACE-E2D2-4267-2A9F27C74E40}"/>
                  </a:ext>
                </a:extLst>
              </p:cNvPr>
              <p:cNvSpPr txBox="1"/>
              <p:nvPr/>
            </p:nvSpPr>
            <p:spPr>
              <a:xfrm>
                <a:off x="687702" y="1908143"/>
                <a:ext cx="2532650" cy="901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err="1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Banig</a:t>
                </a:r>
                <a:r>
                  <a:rPr lang="en-US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 weaving (making mats from dried leaves)</a:t>
                </a: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"Santol" weaving </a:t>
                </a:r>
                <a:r>
                  <a:rPr lang="en-US" dirty="0" err="1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Weaving</a:t>
                </a:r>
                <a:r>
                  <a:rPr lang="en-US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 dried strips of santol bark to make baskets, mats, and other items</a:t>
                </a: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err="1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T'nalak</a:t>
                </a:r>
                <a:r>
                  <a:rPr lang="en-US" dirty="0">
                    <a:solidFill>
                      <a:schemeClr val="dk2"/>
                    </a:solidFill>
                    <a:latin typeface="Titillium Web"/>
                    <a:ea typeface="Titillium Web"/>
                    <a:cs typeface="Titillium Web"/>
                    <a:sym typeface="Titillium Web"/>
                  </a:rPr>
                  <a:t> weaving, weaving intricate patterns on abaca fibers</a:t>
                </a:r>
              </a:p>
            </p:txBody>
          </p:sp>
          <p:sp>
            <p:nvSpPr>
              <p:cNvPr id="32" name="Google Shape;407;p27">
                <a:extLst>
                  <a:ext uri="{FF2B5EF4-FFF2-40B4-BE49-F238E27FC236}">
                    <a16:creationId xmlns:a16="http://schemas.microsoft.com/office/drawing/2014/main" id="{BADE6A43-4646-D986-5E04-80DC02986D86}"/>
                  </a:ext>
                </a:extLst>
              </p:cNvPr>
              <p:cNvSpPr/>
              <p:nvPr/>
            </p:nvSpPr>
            <p:spPr>
              <a:xfrm>
                <a:off x="780331" y="1574100"/>
                <a:ext cx="2347395" cy="334043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chemeClr val="dk1"/>
                    </a:solidFill>
                    <a:latin typeface="Audiowide"/>
                    <a:ea typeface="Audiowide"/>
                    <a:cs typeface="Audiowide"/>
                    <a:sym typeface="Audiowide"/>
                  </a:rPr>
                  <a:t>Beliefs and Practices related to Arts and Crafts:</a:t>
                </a:r>
                <a:endParaRPr sz="18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endParaRPr>
              </a:p>
            </p:txBody>
          </p:sp>
        </p:grp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C9668163-443D-BC16-8F7B-5AA35CD93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677" y="166196"/>
            <a:ext cx="1264024" cy="126011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B46452C-1D5E-6081-9D12-482456E86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934" y="172595"/>
            <a:ext cx="2353260" cy="48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00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Beliefs and Practices related to Other Celebrations and Performances:</a:t>
            </a:r>
            <a:endParaRPr sz="2800" b="1"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1263310" y="1716207"/>
            <a:ext cx="6617380" cy="3210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</a:pPr>
            <a:r>
              <a:rPr lang="en-US" sz="2000" dirty="0"/>
              <a:t>Observance of the "</a:t>
            </a:r>
            <a:r>
              <a:rPr lang="en-US" sz="2000" dirty="0" err="1"/>
              <a:t>pagtaltal</a:t>
            </a:r>
            <a:r>
              <a:rPr lang="en-US" sz="2000" dirty="0"/>
              <a:t>" ritual Reenactment of Jesus Christ's crucifixion</a:t>
            </a: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</a:pPr>
            <a:r>
              <a:rPr lang="en-US" sz="2000" dirty="0" err="1"/>
              <a:t>Haladaya</a:t>
            </a:r>
            <a:r>
              <a:rPr lang="en-US" sz="2000" dirty="0"/>
              <a:t> Festival, celebrating cultural heritage and traditions</a:t>
            </a: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</a:pPr>
            <a:r>
              <a:rPr lang="en-US" sz="2000" dirty="0" err="1"/>
              <a:t>Sinug</a:t>
            </a:r>
            <a:r>
              <a:rPr lang="en-US" sz="2000" dirty="0"/>
              <a:t> dance symbolizing unity, performed during special occasions</a:t>
            </a: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</a:pPr>
            <a:r>
              <a:rPr lang="en-US" sz="2000" dirty="0"/>
              <a:t>Pregnant women should not attend funerals or go near the dead</a:t>
            </a:r>
            <a:endParaRPr sz="2000" dirty="0"/>
          </a:p>
        </p:txBody>
      </p:sp>
      <p:sp>
        <p:nvSpPr>
          <p:cNvPr id="3" name="Google Shape;909;p43">
            <a:extLst>
              <a:ext uri="{FF2B5EF4-FFF2-40B4-BE49-F238E27FC236}">
                <a16:creationId xmlns:a16="http://schemas.microsoft.com/office/drawing/2014/main" id="{119A2233-DB2F-CD31-358C-17A417988EAA}"/>
              </a:ext>
            </a:extLst>
          </p:cNvPr>
          <p:cNvSpPr/>
          <p:nvPr/>
        </p:nvSpPr>
        <p:spPr>
          <a:xfrm rot="5841903">
            <a:off x="4118420" y="16095564"/>
            <a:ext cx="1329194" cy="4679393"/>
          </a:xfrm>
          <a:custGeom>
            <a:avLst/>
            <a:gdLst/>
            <a:ahLst/>
            <a:cxnLst/>
            <a:rect l="l" t="t" r="r" b="b"/>
            <a:pathLst>
              <a:path w="12307" h="36739" extrusionOk="0">
                <a:moveTo>
                  <a:pt x="7303" y="0"/>
                </a:moveTo>
                <a:cubicBezTo>
                  <a:pt x="7303" y="0"/>
                  <a:pt x="7181" y="115"/>
                  <a:pt x="6953" y="329"/>
                </a:cubicBezTo>
                <a:cubicBezTo>
                  <a:pt x="6839" y="437"/>
                  <a:pt x="6698" y="571"/>
                  <a:pt x="6531" y="728"/>
                </a:cubicBezTo>
                <a:cubicBezTo>
                  <a:pt x="6369" y="887"/>
                  <a:pt x="6190" y="1080"/>
                  <a:pt x="5989" y="1293"/>
                </a:cubicBezTo>
                <a:cubicBezTo>
                  <a:pt x="5889" y="1401"/>
                  <a:pt x="5779" y="1510"/>
                  <a:pt x="5672" y="1635"/>
                </a:cubicBezTo>
                <a:cubicBezTo>
                  <a:pt x="5566" y="1757"/>
                  <a:pt x="5456" y="1886"/>
                  <a:pt x="5339" y="2020"/>
                </a:cubicBezTo>
                <a:cubicBezTo>
                  <a:pt x="5223" y="2154"/>
                  <a:pt x="5102" y="2294"/>
                  <a:pt x="4980" y="2443"/>
                </a:cubicBezTo>
                <a:cubicBezTo>
                  <a:pt x="4862" y="2596"/>
                  <a:pt x="4741" y="2753"/>
                  <a:pt x="4618" y="2917"/>
                </a:cubicBezTo>
                <a:cubicBezTo>
                  <a:pt x="4109" y="3563"/>
                  <a:pt x="3597" y="4340"/>
                  <a:pt x="3075" y="5213"/>
                </a:cubicBezTo>
                <a:cubicBezTo>
                  <a:pt x="2577" y="6097"/>
                  <a:pt x="2066" y="7080"/>
                  <a:pt x="1643" y="8169"/>
                </a:cubicBezTo>
                <a:cubicBezTo>
                  <a:pt x="1219" y="9257"/>
                  <a:pt x="839" y="10437"/>
                  <a:pt x="568" y="11687"/>
                </a:cubicBezTo>
                <a:cubicBezTo>
                  <a:pt x="507" y="12002"/>
                  <a:pt x="447" y="12319"/>
                  <a:pt x="386" y="12637"/>
                </a:cubicBezTo>
                <a:cubicBezTo>
                  <a:pt x="322" y="12956"/>
                  <a:pt x="290" y="13281"/>
                  <a:pt x="240" y="13608"/>
                </a:cubicBezTo>
                <a:cubicBezTo>
                  <a:pt x="188" y="13931"/>
                  <a:pt x="159" y="14266"/>
                  <a:pt x="131" y="14603"/>
                </a:cubicBezTo>
                <a:cubicBezTo>
                  <a:pt x="102" y="14939"/>
                  <a:pt x="72" y="15280"/>
                  <a:pt x="68" y="15603"/>
                </a:cubicBezTo>
                <a:cubicBezTo>
                  <a:pt x="1" y="16938"/>
                  <a:pt x="98" y="18313"/>
                  <a:pt x="249" y="19669"/>
                </a:cubicBezTo>
                <a:cubicBezTo>
                  <a:pt x="467" y="21019"/>
                  <a:pt x="726" y="22366"/>
                  <a:pt x="1166" y="23640"/>
                </a:cubicBezTo>
                <a:cubicBezTo>
                  <a:pt x="1559" y="24930"/>
                  <a:pt x="2123" y="26133"/>
                  <a:pt x="2696" y="27274"/>
                </a:cubicBezTo>
                <a:cubicBezTo>
                  <a:pt x="3308" y="28398"/>
                  <a:pt x="3962" y="29448"/>
                  <a:pt x="4683" y="30370"/>
                </a:cubicBezTo>
                <a:cubicBezTo>
                  <a:pt x="4861" y="30602"/>
                  <a:pt x="5035" y="30830"/>
                  <a:pt x="5209" y="31057"/>
                </a:cubicBezTo>
                <a:cubicBezTo>
                  <a:pt x="5395" y="31269"/>
                  <a:pt x="5579" y="31480"/>
                  <a:pt x="5760" y="31686"/>
                </a:cubicBezTo>
                <a:cubicBezTo>
                  <a:pt x="5946" y="31890"/>
                  <a:pt x="6116" y="32098"/>
                  <a:pt x="6303" y="32286"/>
                </a:cubicBezTo>
                <a:cubicBezTo>
                  <a:pt x="6491" y="32471"/>
                  <a:pt x="6675" y="32655"/>
                  <a:pt x="6855" y="32832"/>
                </a:cubicBezTo>
                <a:cubicBezTo>
                  <a:pt x="7038" y="33008"/>
                  <a:pt x="7208" y="33190"/>
                  <a:pt x="7389" y="33351"/>
                </a:cubicBezTo>
                <a:cubicBezTo>
                  <a:pt x="7572" y="33511"/>
                  <a:pt x="7752" y="33665"/>
                  <a:pt x="7927" y="33817"/>
                </a:cubicBezTo>
                <a:cubicBezTo>
                  <a:pt x="8102" y="33966"/>
                  <a:pt x="8272" y="34112"/>
                  <a:pt x="8438" y="34255"/>
                </a:cubicBezTo>
                <a:cubicBezTo>
                  <a:pt x="8609" y="34389"/>
                  <a:pt x="8782" y="34515"/>
                  <a:pt x="8947" y="34639"/>
                </a:cubicBezTo>
                <a:cubicBezTo>
                  <a:pt x="9111" y="34761"/>
                  <a:pt x="9271" y="34880"/>
                  <a:pt x="9424" y="34996"/>
                </a:cubicBezTo>
                <a:cubicBezTo>
                  <a:pt x="9576" y="35113"/>
                  <a:pt x="9723" y="35223"/>
                  <a:pt x="9876" y="35315"/>
                </a:cubicBezTo>
                <a:cubicBezTo>
                  <a:pt x="10176" y="35506"/>
                  <a:pt x="10451" y="35683"/>
                  <a:pt x="10700" y="35842"/>
                </a:cubicBezTo>
                <a:cubicBezTo>
                  <a:pt x="10943" y="36007"/>
                  <a:pt x="11174" y="36129"/>
                  <a:pt x="11374" y="36237"/>
                </a:cubicBezTo>
                <a:cubicBezTo>
                  <a:pt x="11574" y="36344"/>
                  <a:pt x="11743" y="36437"/>
                  <a:pt x="11883" y="36512"/>
                </a:cubicBezTo>
                <a:cubicBezTo>
                  <a:pt x="12159" y="36660"/>
                  <a:pt x="12307" y="36739"/>
                  <a:pt x="12307" y="36739"/>
                </a:cubicBezTo>
                <a:cubicBezTo>
                  <a:pt x="12307" y="36739"/>
                  <a:pt x="12171" y="36641"/>
                  <a:pt x="11918" y="36457"/>
                </a:cubicBezTo>
                <a:cubicBezTo>
                  <a:pt x="11790" y="36359"/>
                  <a:pt x="11633" y="36247"/>
                  <a:pt x="11448" y="36114"/>
                </a:cubicBezTo>
                <a:cubicBezTo>
                  <a:pt x="11264" y="35981"/>
                  <a:pt x="11047" y="35835"/>
                  <a:pt x="10823" y="35647"/>
                </a:cubicBezTo>
                <a:cubicBezTo>
                  <a:pt x="10598" y="35466"/>
                  <a:pt x="10346" y="35264"/>
                  <a:pt x="10074" y="35047"/>
                </a:cubicBezTo>
                <a:cubicBezTo>
                  <a:pt x="9935" y="34941"/>
                  <a:pt x="9800" y="34819"/>
                  <a:pt x="9660" y="34691"/>
                </a:cubicBezTo>
                <a:cubicBezTo>
                  <a:pt x="9519" y="34565"/>
                  <a:pt x="9375" y="34434"/>
                  <a:pt x="9224" y="34300"/>
                </a:cubicBezTo>
                <a:cubicBezTo>
                  <a:pt x="9075" y="34163"/>
                  <a:pt x="8916" y="34028"/>
                  <a:pt x="8760" y="33881"/>
                </a:cubicBezTo>
                <a:cubicBezTo>
                  <a:pt x="8611" y="33729"/>
                  <a:pt x="8457" y="33571"/>
                  <a:pt x="8297" y="33410"/>
                </a:cubicBezTo>
                <a:cubicBezTo>
                  <a:pt x="8137" y="33250"/>
                  <a:pt x="7975" y="33086"/>
                  <a:pt x="7808" y="32918"/>
                </a:cubicBezTo>
                <a:cubicBezTo>
                  <a:pt x="7642" y="32748"/>
                  <a:pt x="7490" y="32560"/>
                  <a:pt x="7325" y="32377"/>
                </a:cubicBezTo>
                <a:cubicBezTo>
                  <a:pt x="7162" y="32193"/>
                  <a:pt x="6996" y="32003"/>
                  <a:pt x="6827" y="31810"/>
                </a:cubicBezTo>
                <a:cubicBezTo>
                  <a:pt x="6659" y="31616"/>
                  <a:pt x="6507" y="31402"/>
                  <a:pt x="6342" y="31194"/>
                </a:cubicBezTo>
                <a:cubicBezTo>
                  <a:pt x="6178" y="30985"/>
                  <a:pt x="6010" y="30772"/>
                  <a:pt x="5842" y="30556"/>
                </a:cubicBezTo>
                <a:cubicBezTo>
                  <a:pt x="5687" y="30332"/>
                  <a:pt x="5529" y="30101"/>
                  <a:pt x="5370" y="29870"/>
                </a:cubicBezTo>
                <a:cubicBezTo>
                  <a:pt x="4718" y="28949"/>
                  <a:pt x="4149" y="27904"/>
                  <a:pt x="3586" y="26816"/>
                </a:cubicBezTo>
                <a:cubicBezTo>
                  <a:pt x="3452" y="26541"/>
                  <a:pt x="3334" y="26256"/>
                  <a:pt x="3206" y="25972"/>
                </a:cubicBezTo>
                <a:cubicBezTo>
                  <a:pt x="3083" y="25687"/>
                  <a:pt x="2942" y="25406"/>
                  <a:pt x="2841" y="25108"/>
                </a:cubicBezTo>
                <a:cubicBezTo>
                  <a:pt x="2625" y="24515"/>
                  <a:pt x="2390" y="23924"/>
                  <a:pt x="2219" y="23305"/>
                </a:cubicBezTo>
                <a:cubicBezTo>
                  <a:pt x="1823" y="22083"/>
                  <a:pt x="1581" y="20799"/>
                  <a:pt x="1380" y="19512"/>
                </a:cubicBezTo>
                <a:cubicBezTo>
                  <a:pt x="1230" y="18216"/>
                  <a:pt x="1134" y="16921"/>
                  <a:pt x="1175" y="15627"/>
                </a:cubicBezTo>
                <a:cubicBezTo>
                  <a:pt x="1173" y="15293"/>
                  <a:pt x="1199" y="14980"/>
                  <a:pt x="1220" y="14667"/>
                </a:cubicBezTo>
                <a:cubicBezTo>
                  <a:pt x="1236" y="14353"/>
                  <a:pt x="1254" y="14040"/>
                  <a:pt x="1295" y="13727"/>
                </a:cubicBezTo>
                <a:cubicBezTo>
                  <a:pt x="1334" y="13414"/>
                  <a:pt x="1354" y="13100"/>
                  <a:pt x="1407" y="12795"/>
                </a:cubicBezTo>
                <a:cubicBezTo>
                  <a:pt x="1455" y="12488"/>
                  <a:pt x="1504" y="12183"/>
                  <a:pt x="1552" y="11881"/>
                </a:cubicBezTo>
                <a:cubicBezTo>
                  <a:pt x="1786" y="10679"/>
                  <a:pt x="2086" y="9528"/>
                  <a:pt x="2442" y="8459"/>
                </a:cubicBezTo>
                <a:cubicBezTo>
                  <a:pt x="2538" y="8195"/>
                  <a:pt x="2632" y="7933"/>
                  <a:pt x="2724" y="7675"/>
                </a:cubicBezTo>
                <a:cubicBezTo>
                  <a:pt x="2817" y="7417"/>
                  <a:pt x="2931" y="7174"/>
                  <a:pt x="3026" y="6926"/>
                </a:cubicBezTo>
                <a:cubicBezTo>
                  <a:pt x="3076" y="6802"/>
                  <a:pt x="3126" y="6680"/>
                  <a:pt x="3174" y="6559"/>
                </a:cubicBezTo>
                <a:cubicBezTo>
                  <a:pt x="3226" y="6439"/>
                  <a:pt x="3282" y="6323"/>
                  <a:pt x="3335" y="6207"/>
                </a:cubicBezTo>
                <a:cubicBezTo>
                  <a:pt x="3443" y="5973"/>
                  <a:pt x="3549" y="5745"/>
                  <a:pt x="3652" y="5520"/>
                </a:cubicBezTo>
                <a:cubicBezTo>
                  <a:pt x="3766" y="5301"/>
                  <a:pt x="3879" y="5087"/>
                  <a:pt x="3988" y="4878"/>
                </a:cubicBezTo>
                <a:cubicBezTo>
                  <a:pt x="4043" y="4772"/>
                  <a:pt x="4097" y="4669"/>
                  <a:pt x="4150" y="4565"/>
                </a:cubicBezTo>
                <a:cubicBezTo>
                  <a:pt x="4208" y="4464"/>
                  <a:pt x="4264" y="4365"/>
                  <a:pt x="4321" y="4268"/>
                </a:cubicBezTo>
                <a:cubicBezTo>
                  <a:pt x="4432" y="4072"/>
                  <a:pt x="4542" y="3880"/>
                  <a:pt x="4647" y="3693"/>
                </a:cubicBezTo>
                <a:cubicBezTo>
                  <a:pt x="4752" y="3508"/>
                  <a:pt x="4871" y="3336"/>
                  <a:pt x="4976" y="3163"/>
                </a:cubicBezTo>
                <a:cubicBezTo>
                  <a:pt x="5084" y="2992"/>
                  <a:pt x="5190" y="2827"/>
                  <a:pt x="5290" y="2669"/>
                </a:cubicBezTo>
                <a:cubicBezTo>
                  <a:pt x="5398" y="2514"/>
                  <a:pt x="5503" y="2364"/>
                  <a:pt x="5601" y="2220"/>
                </a:cubicBezTo>
                <a:cubicBezTo>
                  <a:pt x="5700" y="2075"/>
                  <a:pt x="5795" y="1938"/>
                  <a:pt x="5887" y="1805"/>
                </a:cubicBezTo>
                <a:cubicBezTo>
                  <a:pt x="5979" y="1672"/>
                  <a:pt x="6075" y="1555"/>
                  <a:pt x="6162" y="1437"/>
                </a:cubicBezTo>
                <a:cubicBezTo>
                  <a:pt x="6338" y="1206"/>
                  <a:pt x="6496" y="998"/>
                  <a:pt x="6633" y="818"/>
                </a:cubicBezTo>
                <a:cubicBezTo>
                  <a:pt x="6778" y="644"/>
                  <a:pt x="6901" y="494"/>
                  <a:pt x="7000" y="374"/>
                </a:cubicBezTo>
                <a:cubicBezTo>
                  <a:pt x="7197" y="131"/>
                  <a:pt x="7303" y="0"/>
                  <a:pt x="7303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11;p43">
            <a:extLst>
              <a:ext uri="{FF2B5EF4-FFF2-40B4-BE49-F238E27FC236}">
                <a16:creationId xmlns:a16="http://schemas.microsoft.com/office/drawing/2014/main" id="{FADA392A-8FD9-A95A-BC3D-22DA23CA1C54}"/>
              </a:ext>
            </a:extLst>
          </p:cNvPr>
          <p:cNvSpPr/>
          <p:nvPr/>
        </p:nvSpPr>
        <p:spPr>
          <a:xfrm>
            <a:off x="2073571" y="19040990"/>
            <a:ext cx="5418889" cy="4081051"/>
          </a:xfrm>
          <a:custGeom>
            <a:avLst/>
            <a:gdLst/>
            <a:ahLst/>
            <a:cxnLst/>
            <a:rect l="l" t="t" r="r" b="b"/>
            <a:pathLst>
              <a:path w="38356" h="34066" extrusionOk="0">
                <a:moveTo>
                  <a:pt x="34386" y="12223"/>
                </a:moveTo>
                <a:cubicBezTo>
                  <a:pt x="34411" y="12223"/>
                  <a:pt x="34436" y="12226"/>
                  <a:pt x="34459" y="12232"/>
                </a:cubicBezTo>
                <a:cubicBezTo>
                  <a:pt x="34541" y="12253"/>
                  <a:pt x="34600" y="12299"/>
                  <a:pt x="34643" y="12335"/>
                </a:cubicBezTo>
                <a:cubicBezTo>
                  <a:pt x="34687" y="12374"/>
                  <a:pt x="34715" y="12412"/>
                  <a:pt x="34734" y="12435"/>
                </a:cubicBezTo>
                <a:cubicBezTo>
                  <a:pt x="34753" y="12460"/>
                  <a:pt x="34761" y="12474"/>
                  <a:pt x="34761" y="12474"/>
                </a:cubicBezTo>
                <a:cubicBezTo>
                  <a:pt x="34761" y="12474"/>
                  <a:pt x="34720" y="12420"/>
                  <a:pt x="34629" y="12350"/>
                </a:cubicBezTo>
                <a:cubicBezTo>
                  <a:pt x="34585" y="12316"/>
                  <a:pt x="34524" y="12280"/>
                  <a:pt x="34448" y="12268"/>
                </a:cubicBezTo>
                <a:cubicBezTo>
                  <a:pt x="34435" y="12266"/>
                  <a:pt x="34421" y="12264"/>
                  <a:pt x="34407" y="12264"/>
                </a:cubicBezTo>
                <a:cubicBezTo>
                  <a:pt x="34343" y="12264"/>
                  <a:pt x="34275" y="12289"/>
                  <a:pt x="34220" y="12338"/>
                </a:cubicBezTo>
                <a:cubicBezTo>
                  <a:pt x="34081" y="12463"/>
                  <a:pt x="34025" y="12695"/>
                  <a:pt x="34015" y="12931"/>
                </a:cubicBezTo>
                <a:cubicBezTo>
                  <a:pt x="34007" y="13169"/>
                  <a:pt x="34050" y="13430"/>
                  <a:pt x="34146" y="13665"/>
                </a:cubicBezTo>
                <a:cubicBezTo>
                  <a:pt x="34193" y="13783"/>
                  <a:pt x="34253" y="13897"/>
                  <a:pt x="34331" y="13991"/>
                </a:cubicBezTo>
                <a:cubicBezTo>
                  <a:pt x="34408" y="14082"/>
                  <a:pt x="34508" y="14159"/>
                  <a:pt x="34614" y="14170"/>
                </a:cubicBezTo>
                <a:cubicBezTo>
                  <a:pt x="34622" y="14170"/>
                  <a:pt x="34629" y="14170"/>
                  <a:pt x="34636" y="14170"/>
                </a:cubicBezTo>
                <a:cubicBezTo>
                  <a:pt x="34734" y="14170"/>
                  <a:pt x="34819" y="14110"/>
                  <a:pt x="34878" y="14031"/>
                </a:cubicBezTo>
                <a:cubicBezTo>
                  <a:pt x="34938" y="13945"/>
                  <a:pt x="34976" y="13846"/>
                  <a:pt x="34998" y="13752"/>
                </a:cubicBezTo>
                <a:cubicBezTo>
                  <a:pt x="35044" y="13564"/>
                  <a:pt x="35045" y="13400"/>
                  <a:pt x="35041" y="13286"/>
                </a:cubicBezTo>
                <a:cubicBezTo>
                  <a:pt x="35036" y="13172"/>
                  <a:pt x="35025" y="13106"/>
                  <a:pt x="35025" y="13106"/>
                </a:cubicBezTo>
                <a:lnTo>
                  <a:pt x="35025" y="13106"/>
                </a:lnTo>
                <a:cubicBezTo>
                  <a:pt x="35025" y="13106"/>
                  <a:pt x="35029" y="13122"/>
                  <a:pt x="35036" y="13152"/>
                </a:cubicBezTo>
                <a:cubicBezTo>
                  <a:pt x="35043" y="13181"/>
                  <a:pt x="35052" y="13226"/>
                  <a:pt x="35062" y="13282"/>
                </a:cubicBezTo>
                <a:cubicBezTo>
                  <a:pt x="35075" y="13396"/>
                  <a:pt x="35095" y="13564"/>
                  <a:pt x="35056" y="13764"/>
                </a:cubicBezTo>
                <a:cubicBezTo>
                  <a:pt x="35036" y="13863"/>
                  <a:pt x="35005" y="13971"/>
                  <a:pt x="34941" y="14073"/>
                </a:cubicBezTo>
                <a:cubicBezTo>
                  <a:pt x="34904" y="14121"/>
                  <a:pt x="34864" y="14172"/>
                  <a:pt x="34808" y="14207"/>
                </a:cubicBezTo>
                <a:cubicBezTo>
                  <a:pt x="34751" y="14243"/>
                  <a:pt x="34693" y="14257"/>
                  <a:pt x="34627" y="14257"/>
                </a:cubicBezTo>
                <a:cubicBezTo>
                  <a:pt x="34621" y="14257"/>
                  <a:pt x="34615" y="14257"/>
                  <a:pt x="34609" y="14257"/>
                </a:cubicBezTo>
                <a:cubicBezTo>
                  <a:pt x="34465" y="14243"/>
                  <a:pt x="34347" y="14153"/>
                  <a:pt x="34260" y="14051"/>
                </a:cubicBezTo>
                <a:cubicBezTo>
                  <a:pt x="34171" y="13947"/>
                  <a:pt x="34104" y="13826"/>
                  <a:pt x="34054" y="13702"/>
                </a:cubicBezTo>
                <a:cubicBezTo>
                  <a:pt x="33955" y="13452"/>
                  <a:pt x="33915" y="13181"/>
                  <a:pt x="33928" y="12929"/>
                </a:cubicBezTo>
                <a:cubicBezTo>
                  <a:pt x="33943" y="12678"/>
                  <a:pt x="34018" y="12433"/>
                  <a:pt x="34185" y="12294"/>
                </a:cubicBezTo>
                <a:cubicBezTo>
                  <a:pt x="34246" y="12244"/>
                  <a:pt x="34319" y="12223"/>
                  <a:pt x="34386" y="12223"/>
                </a:cubicBezTo>
                <a:close/>
                <a:moveTo>
                  <a:pt x="35266" y="17363"/>
                </a:moveTo>
                <a:cubicBezTo>
                  <a:pt x="35276" y="17363"/>
                  <a:pt x="35282" y="17363"/>
                  <a:pt x="35285" y="17363"/>
                </a:cubicBezTo>
                <a:cubicBezTo>
                  <a:pt x="35286" y="17363"/>
                  <a:pt x="35287" y="17363"/>
                  <a:pt x="35287" y="17363"/>
                </a:cubicBezTo>
                <a:lnTo>
                  <a:pt x="35287" y="17363"/>
                </a:lnTo>
                <a:cubicBezTo>
                  <a:pt x="35290" y="17365"/>
                  <a:pt x="35333" y="17364"/>
                  <a:pt x="35400" y="17395"/>
                </a:cubicBezTo>
                <a:cubicBezTo>
                  <a:pt x="35472" y="17423"/>
                  <a:pt x="35561" y="17500"/>
                  <a:pt x="35636" y="17623"/>
                </a:cubicBezTo>
                <a:cubicBezTo>
                  <a:pt x="35793" y="17867"/>
                  <a:pt x="35897" y="18275"/>
                  <a:pt x="35944" y="18762"/>
                </a:cubicBezTo>
                <a:cubicBezTo>
                  <a:pt x="35988" y="19255"/>
                  <a:pt x="35969" y="19834"/>
                  <a:pt x="35855" y="20445"/>
                </a:cubicBezTo>
                <a:cubicBezTo>
                  <a:pt x="35796" y="20748"/>
                  <a:pt x="35713" y="21061"/>
                  <a:pt x="35575" y="21363"/>
                </a:cubicBezTo>
                <a:cubicBezTo>
                  <a:pt x="35503" y="21512"/>
                  <a:pt x="35421" y="21660"/>
                  <a:pt x="35311" y="21794"/>
                </a:cubicBezTo>
                <a:cubicBezTo>
                  <a:pt x="35254" y="21860"/>
                  <a:pt x="35190" y="21923"/>
                  <a:pt x="35111" y="21974"/>
                </a:cubicBezTo>
                <a:cubicBezTo>
                  <a:pt x="35052" y="22021"/>
                  <a:pt x="34934" y="22053"/>
                  <a:pt x="34862" y="22053"/>
                </a:cubicBezTo>
                <a:cubicBezTo>
                  <a:pt x="34853" y="22053"/>
                  <a:pt x="34845" y="22052"/>
                  <a:pt x="34837" y="22051"/>
                </a:cubicBezTo>
                <a:cubicBezTo>
                  <a:pt x="34720" y="22040"/>
                  <a:pt x="34635" y="21993"/>
                  <a:pt x="34565" y="21927"/>
                </a:cubicBezTo>
                <a:cubicBezTo>
                  <a:pt x="34527" y="21895"/>
                  <a:pt x="34498" y="21862"/>
                  <a:pt x="34472" y="21825"/>
                </a:cubicBezTo>
                <a:cubicBezTo>
                  <a:pt x="34444" y="21789"/>
                  <a:pt x="34420" y="21753"/>
                  <a:pt x="34400" y="21714"/>
                </a:cubicBezTo>
                <a:cubicBezTo>
                  <a:pt x="34316" y="21561"/>
                  <a:pt x="34260" y="21400"/>
                  <a:pt x="34225" y="21238"/>
                </a:cubicBezTo>
                <a:cubicBezTo>
                  <a:pt x="34146" y="20916"/>
                  <a:pt x="34128" y="20594"/>
                  <a:pt x="34130" y="20284"/>
                </a:cubicBezTo>
                <a:cubicBezTo>
                  <a:pt x="34136" y="19663"/>
                  <a:pt x="34233" y="19093"/>
                  <a:pt x="34377" y="18619"/>
                </a:cubicBezTo>
                <a:cubicBezTo>
                  <a:pt x="34519" y="18147"/>
                  <a:pt x="34700" y="17771"/>
                  <a:pt x="34898" y="17559"/>
                </a:cubicBezTo>
                <a:cubicBezTo>
                  <a:pt x="34996" y="17453"/>
                  <a:pt x="35096" y="17394"/>
                  <a:pt x="35172" y="17376"/>
                </a:cubicBezTo>
                <a:cubicBezTo>
                  <a:pt x="35214" y="17365"/>
                  <a:pt x="35246" y="17363"/>
                  <a:pt x="35266" y="17363"/>
                </a:cubicBezTo>
                <a:close/>
                <a:moveTo>
                  <a:pt x="31972" y="28561"/>
                </a:moveTo>
                <a:cubicBezTo>
                  <a:pt x="32020" y="28561"/>
                  <a:pt x="32060" y="28568"/>
                  <a:pt x="32088" y="28583"/>
                </a:cubicBezTo>
                <a:cubicBezTo>
                  <a:pt x="32135" y="28601"/>
                  <a:pt x="32157" y="28622"/>
                  <a:pt x="32158" y="28622"/>
                </a:cubicBezTo>
                <a:cubicBezTo>
                  <a:pt x="32158" y="28622"/>
                  <a:pt x="32158" y="28622"/>
                  <a:pt x="32158" y="28622"/>
                </a:cubicBezTo>
                <a:lnTo>
                  <a:pt x="32158" y="28622"/>
                </a:lnTo>
                <a:cubicBezTo>
                  <a:pt x="32158" y="28622"/>
                  <a:pt x="32158" y="28622"/>
                  <a:pt x="32158" y="28622"/>
                </a:cubicBezTo>
                <a:cubicBezTo>
                  <a:pt x="32157" y="28622"/>
                  <a:pt x="32135" y="28602"/>
                  <a:pt x="32087" y="28584"/>
                </a:cubicBezTo>
                <a:cubicBezTo>
                  <a:pt x="32060" y="28572"/>
                  <a:pt x="32024" y="28566"/>
                  <a:pt x="31982" y="28566"/>
                </a:cubicBezTo>
                <a:cubicBezTo>
                  <a:pt x="31946" y="28566"/>
                  <a:pt x="31905" y="28571"/>
                  <a:pt x="31861" y="28580"/>
                </a:cubicBezTo>
                <a:cubicBezTo>
                  <a:pt x="31667" y="28618"/>
                  <a:pt x="31417" y="28765"/>
                  <a:pt x="31170" y="28994"/>
                </a:cubicBezTo>
                <a:cubicBezTo>
                  <a:pt x="30926" y="29223"/>
                  <a:pt x="30673" y="29533"/>
                  <a:pt x="30470" y="29895"/>
                </a:cubicBezTo>
                <a:cubicBezTo>
                  <a:pt x="30371" y="30079"/>
                  <a:pt x="30278" y="30273"/>
                  <a:pt x="30222" y="30478"/>
                </a:cubicBezTo>
                <a:cubicBezTo>
                  <a:pt x="30194" y="30581"/>
                  <a:pt x="30175" y="30684"/>
                  <a:pt x="30175" y="30784"/>
                </a:cubicBezTo>
                <a:cubicBezTo>
                  <a:pt x="30173" y="30879"/>
                  <a:pt x="30207" y="30978"/>
                  <a:pt x="30254" y="31009"/>
                </a:cubicBezTo>
                <a:cubicBezTo>
                  <a:pt x="30295" y="31042"/>
                  <a:pt x="30346" y="31055"/>
                  <a:pt x="30402" y="31055"/>
                </a:cubicBezTo>
                <a:cubicBezTo>
                  <a:pt x="30523" y="31055"/>
                  <a:pt x="30669" y="30991"/>
                  <a:pt x="30793" y="30926"/>
                </a:cubicBezTo>
                <a:cubicBezTo>
                  <a:pt x="30977" y="30824"/>
                  <a:pt x="31148" y="30691"/>
                  <a:pt x="31303" y="30553"/>
                </a:cubicBezTo>
                <a:cubicBezTo>
                  <a:pt x="31612" y="30273"/>
                  <a:pt x="31855" y="29961"/>
                  <a:pt x="32024" y="29669"/>
                </a:cubicBezTo>
                <a:cubicBezTo>
                  <a:pt x="32192" y="29376"/>
                  <a:pt x="32279" y="29100"/>
                  <a:pt x="32271" y="28902"/>
                </a:cubicBezTo>
                <a:cubicBezTo>
                  <a:pt x="32268" y="28804"/>
                  <a:pt x="32244" y="28725"/>
                  <a:pt x="32212" y="28683"/>
                </a:cubicBezTo>
                <a:cubicBezTo>
                  <a:pt x="32192" y="28653"/>
                  <a:pt x="32177" y="28639"/>
                  <a:pt x="32169" y="28631"/>
                </a:cubicBezTo>
                <a:lnTo>
                  <a:pt x="32169" y="28631"/>
                </a:lnTo>
                <a:cubicBezTo>
                  <a:pt x="32178" y="28639"/>
                  <a:pt x="32196" y="28655"/>
                  <a:pt x="32215" y="28682"/>
                </a:cubicBezTo>
                <a:cubicBezTo>
                  <a:pt x="32248" y="28724"/>
                  <a:pt x="32271" y="28802"/>
                  <a:pt x="32276" y="28900"/>
                </a:cubicBezTo>
                <a:cubicBezTo>
                  <a:pt x="32289" y="29094"/>
                  <a:pt x="32212" y="29376"/>
                  <a:pt x="32063" y="29684"/>
                </a:cubicBezTo>
                <a:cubicBezTo>
                  <a:pt x="31914" y="29991"/>
                  <a:pt x="31692" y="30328"/>
                  <a:pt x="31396" y="30643"/>
                </a:cubicBezTo>
                <a:cubicBezTo>
                  <a:pt x="31245" y="30798"/>
                  <a:pt x="31077" y="30950"/>
                  <a:pt x="30879" y="31071"/>
                </a:cubicBezTo>
                <a:cubicBezTo>
                  <a:pt x="30779" y="31132"/>
                  <a:pt x="30670" y="31183"/>
                  <a:pt x="30547" y="31213"/>
                </a:cubicBezTo>
                <a:cubicBezTo>
                  <a:pt x="30499" y="31225"/>
                  <a:pt x="30449" y="31234"/>
                  <a:pt x="30395" y="31234"/>
                </a:cubicBezTo>
                <a:cubicBezTo>
                  <a:pt x="30380" y="31234"/>
                  <a:pt x="30366" y="31234"/>
                  <a:pt x="30351" y="31232"/>
                </a:cubicBezTo>
                <a:lnTo>
                  <a:pt x="30298" y="31227"/>
                </a:lnTo>
                <a:cubicBezTo>
                  <a:pt x="30278" y="31221"/>
                  <a:pt x="30258" y="31215"/>
                  <a:pt x="30238" y="31208"/>
                </a:cubicBezTo>
                <a:cubicBezTo>
                  <a:pt x="30194" y="31193"/>
                  <a:pt x="30178" y="31179"/>
                  <a:pt x="30151" y="31162"/>
                </a:cubicBezTo>
                <a:cubicBezTo>
                  <a:pt x="30012" y="31054"/>
                  <a:pt x="29996" y="30905"/>
                  <a:pt x="29994" y="30780"/>
                </a:cubicBezTo>
                <a:cubicBezTo>
                  <a:pt x="29994" y="30652"/>
                  <a:pt x="30020" y="30535"/>
                  <a:pt x="30059" y="30426"/>
                </a:cubicBezTo>
                <a:cubicBezTo>
                  <a:pt x="30129" y="30202"/>
                  <a:pt x="30242" y="30006"/>
                  <a:pt x="30359" y="29826"/>
                </a:cubicBezTo>
                <a:cubicBezTo>
                  <a:pt x="30599" y="29466"/>
                  <a:pt x="30876" y="29175"/>
                  <a:pt x="31143" y="28960"/>
                </a:cubicBezTo>
                <a:cubicBezTo>
                  <a:pt x="31408" y="28748"/>
                  <a:pt x="31665" y="28610"/>
                  <a:pt x="31861" y="28572"/>
                </a:cubicBezTo>
                <a:cubicBezTo>
                  <a:pt x="31901" y="28565"/>
                  <a:pt x="31939" y="28561"/>
                  <a:pt x="31972" y="28561"/>
                </a:cubicBezTo>
                <a:close/>
                <a:moveTo>
                  <a:pt x="19178" y="1"/>
                </a:moveTo>
                <a:cubicBezTo>
                  <a:pt x="8603" y="1"/>
                  <a:pt x="0" y="8603"/>
                  <a:pt x="0" y="19179"/>
                </a:cubicBezTo>
                <a:cubicBezTo>
                  <a:pt x="0" y="25082"/>
                  <a:pt x="2681" y="30367"/>
                  <a:pt x="6888" y="33888"/>
                </a:cubicBezTo>
                <a:cubicBezTo>
                  <a:pt x="7042" y="33565"/>
                  <a:pt x="7382" y="33214"/>
                  <a:pt x="7941" y="32751"/>
                </a:cubicBezTo>
                <a:cubicBezTo>
                  <a:pt x="7772" y="32693"/>
                  <a:pt x="7675" y="32657"/>
                  <a:pt x="7663" y="32653"/>
                </a:cubicBezTo>
                <a:cubicBezTo>
                  <a:pt x="6674" y="31807"/>
                  <a:pt x="5779" y="30855"/>
                  <a:pt x="4997" y="29814"/>
                </a:cubicBezTo>
                <a:lnTo>
                  <a:pt x="4997" y="29814"/>
                </a:lnTo>
                <a:cubicBezTo>
                  <a:pt x="5045" y="29826"/>
                  <a:pt x="5095" y="29832"/>
                  <a:pt x="5146" y="29832"/>
                </a:cubicBezTo>
                <a:cubicBezTo>
                  <a:pt x="5308" y="29832"/>
                  <a:pt x="5478" y="29771"/>
                  <a:pt x="5583" y="29637"/>
                </a:cubicBezTo>
                <a:cubicBezTo>
                  <a:pt x="5728" y="29449"/>
                  <a:pt x="5728" y="29243"/>
                  <a:pt x="5720" y="29078"/>
                </a:cubicBezTo>
                <a:cubicBezTo>
                  <a:pt x="5708" y="28906"/>
                  <a:pt x="5663" y="28757"/>
                  <a:pt x="5616" y="28623"/>
                </a:cubicBezTo>
                <a:cubicBezTo>
                  <a:pt x="5521" y="28356"/>
                  <a:pt x="5396" y="28158"/>
                  <a:pt x="5302" y="28025"/>
                </a:cubicBezTo>
                <a:cubicBezTo>
                  <a:pt x="5207" y="27894"/>
                  <a:pt x="5144" y="27829"/>
                  <a:pt x="5144" y="27829"/>
                </a:cubicBezTo>
                <a:lnTo>
                  <a:pt x="5144" y="27829"/>
                </a:lnTo>
                <a:cubicBezTo>
                  <a:pt x="5144" y="27829"/>
                  <a:pt x="5185" y="27911"/>
                  <a:pt x="5247" y="28058"/>
                </a:cubicBezTo>
                <a:cubicBezTo>
                  <a:pt x="5307" y="28203"/>
                  <a:pt x="5388" y="28415"/>
                  <a:pt x="5440" y="28673"/>
                </a:cubicBezTo>
                <a:cubicBezTo>
                  <a:pt x="5466" y="28803"/>
                  <a:pt x="5485" y="28944"/>
                  <a:pt x="5481" y="29085"/>
                </a:cubicBezTo>
                <a:cubicBezTo>
                  <a:pt x="5479" y="29206"/>
                  <a:pt x="5451" y="29328"/>
                  <a:pt x="5396" y="29411"/>
                </a:cubicBezTo>
                <a:cubicBezTo>
                  <a:pt x="5336" y="29255"/>
                  <a:pt x="5074" y="29059"/>
                  <a:pt x="4708" y="28673"/>
                </a:cubicBezTo>
                <a:cubicBezTo>
                  <a:pt x="4324" y="28268"/>
                  <a:pt x="4166" y="27910"/>
                  <a:pt x="4131" y="27584"/>
                </a:cubicBezTo>
                <a:cubicBezTo>
                  <a:pt x="4111" y="27394"/>
                  <a:pt x="4075" y="27310"/>
                  <a:pt x="4036" y="27280"/>
                </a:cubicBezTo>
                <a:cubicBezTo>
                  <a:pt x="4065" y="27248"/>
                  <a:pt x="4103" y="27225"/>
                  <a:pt x="4136" y="27212"/>
                </a:cubicBezTo>
                <a:cubicBezTo>
                  <a:pt x="4185" y="27194"/>
                  <a:pt x="4212" y="27187"/>
                  <a:pt x="4252" y="27182"/>
                </a:cubicBezTo>
                <a:cubicBezTo>
                  <a:pt x="4267" y="27181"/>
                  <a:pt x="4281" y="27180"/>
                  <a:pt x="4295" y="27180"/>
                </a:cubicBezTo>
                <a:cubicBezTo>
                  <a:pt x="4350" y="27180"/>
                  <a:pt x="4395" y="27189"/>
                  <a:pt x="4428" y="27196"/>
                </a:cubicBezTo>
                <a:cubicBezTo>
                  <a:pt x="4469" y="27206"/>
                  <a:pt x="4490" y="27216"/>
                  <a:pt x="4490" y="27216"/>
                </a:cubicBezTo>
                <a:cubicBezTo>
                  <a:pt x="4490" y="27216"/>
                  <a:pt x="4473" y="27200"/>
                  <a:pt x="4436" y="27175"/>
                </a:cubicBezTo>
                <a:cubicBezTo>
                  <a:pt x="4400" y="27153"/>
                  <a:pt x="4342" y="27119"/>
                  <a:pt x="4255" y="27102"/>
                </a:cubicBezTo>
                <a:cubicBezTo>
                  <a:pt x="4233" y="27097"/>
                  <a:pt x="4212" y="27095"/>
                  <a:pt x="4186" y="27093"/>
                </a:cubicBezTo>
                <a:cubicBezTo>
                  <a:pt x="4159" y="27093"/>
                  <a:pt x="4132" y="27095"/>
                  <a:pt x="4111" y="27097"/>
                </a:cubicBezTo>
                <a:cubicBezTo>
                  <a:pt x="4050" y="27108"/>
                  <a:pt x="3995" y="27131"/>
                  <a:pt x="3939" y="27171"/>
                </a:cubicBezTo>
                <a:cubicBezTo>
                  <a:pt x="3832" y="27253"/>
                  <a:pt x="3763" y="27389"/>
                  <a:pt x="3728" y="27535"/>
                </a:cubicBezTo>
                <a:cubicBezTo>
                  <a:pt x="3707" y="27625"/>
                  <a:pt x="3697" y="27723"/>
                  <a:pt x="3700" y="27824"/>
                </a:cubicBezTo>
                <a:cubicBezTo>
                  <a:pt x="2267" y="25266"/>
                  <a:pt x="1451" y="22318"/>
                  <a:pt x="1451" y="19177"/>
                </a:cubicBezTo>
                <a:cubicBezTo>
                  <a:pt x="1451" y="9389"/>
                  <a:pt x="9384" y="1452"/>
                  <a:pt x="19173" y="1452"/>
                </a:cubicBezTo>
                <a:cubicBezTo>
                  <a:pt x="20172" y="1452"/>
                  <a:pt x="21151" y="1537"/>
                  <a:pt x="22105" y="1697"/>
                </a:cubicBezTo>
                <a:cubicBezTo>
                  <a:pt x="22081" y="1706"/>
                  <a:pt x="22060" y="1718"/>
                  <a:pt x="22034" y="1728"/>
                </a:cubicBezTo>
                <a:cubicBezTo>
                  <a:pt x="21963" y="1761"/>
                  <a:pt x="21883" y="1792"/>
                  <a:pt x="21797" y="1820"/>
                </a:cubicBezTo>
                <a:cubicBezTo>
                  <a:pt x="21629" y="1882"/>
                  <a:pt x="21441" y="1933"/>
                  <a:pt x="21251" y="1980"/>
                </a:cubicBezTo>
                <a:cubicBezTo>
                  <a:pt x="20808" y="2089"/>
                  <a:pt x="20354" y="2155"/>
                  <a:pt x="20051" y="2190"/>
                </a:cubicBezTo>
                <a:cubicBezTo>
                  <a:pt x="20101" y="2210"/>
                  <a:pt x="20152" y="2231"/>
                  <a:pt x="20201" y="2258"/>
                </a:cubicBezTo>
                <a:cubicBezTo>
                  <a:pt x="20341" y="2264"/>
                  <a:pt x="20504" y="2269"/>
                  <a:pt x="20678" y="2269"/>
                </a:cubicBezTo>
                <a:cubicBezTo>
                  <a:pt x="20804" y="2269"/>
                  <a:pt x="20937" y="2267"/>
                  <a:pt x="21071" y="2261"/>
                </a:cubicBezTo>
                <a:lnTo>
                  <a:pt x="21071" y="2261"/>
                </a:lnTo>
                <a:cubicBezTo>
                  <a:pt x="21066" y="2268"/>
                  <a:pt x="21047" y="2289"/>
                  <a:pt x="21024" y="2335"/>
                </a:cubicBezTo>
                <a:cubicBezTo>
                  <a:pt x="21012" y="2362"/>
                  <a:pt x="20999" y="2395"/>
                  <a:pt x="20991" y="2435"/>
                </a:cubicBezTo>
                <a:cubicBezTo>
                  <a:pt x="20984" y="2456"/>
                  <a:pt x="20983" y="2477"/>
                  <a:pt x="20980" y="2500"/>
                </a:cubicBezTo>
                <a:cubicBezTo>
                  <a:pt x="20979" y="2524"/>
                  <a:pt x="20976" y="2550"/>
                  <a:pt x="20980" y="2574"/>
                </a:cubicBezTo>
                <a:cubicBezTo>
                  <a:pt x="20984" y="2599"/>
                  <a:pt x="20986" y="2627"/>
                  <a:pt x="20992" y="2654"/>
                </a:cubicBezTo>
                <a:cubicBezTo>
                  <a:pt x="21003" y="2681"/>
                  <a:pt x="21011" y="2711"/>
                  <a:pt x="21020" y="2740"/>
                </a:cubicBezTo>
                <a:cubicBezTo>
                  <a:pt x="21031" y="2768"/>
                  <a:pt x="21051" y="2798"/>
                  <a:pt x="21067" y="2828"/>
                </a:cubicBezTo>
                <a:cubicBezTo>
                  <a:pt x="21077" y="2842"/>
                  <a:pt x="21085" y="2858"/>
                  <a:pt x="21094" y="2873"/>
                </a:cubicBezTo>
                <a:lnTo>
                  <a:pt x="21131" y="2915"/>
                </a:lnTo>
                <a:cubicBezTo>
                  <a:pt x="21153" y="2943"/>
                  <a:pt x="21178" y="2974"/>
                  <a:pt x="21204" y="3001"/>
                </a:cubicBezTo>
                <a:cubicBezTo>
                  <a:pt x="21234" y="3028"/>
                  <a:pt x="21262" y="3055"/>
                  <a:pt x="21293" y="3081"/>
                </a:cubicBezTo>
                <a:cubicBezTo>
                  <a:pt x="21308" y="3095"/>
                  <a:pt x="21323" y="3108"/>
                  <a:pt x="21340" y="3122"/>
                </a:cubicBezTo>
                <a:lnTo>
                  <a:pt x="21392" y="3157"/>
                </a:lnTo>
                <a:lnTo>
                  <a:pt x="21496" y="3229"/>
                </a:lnTo>
                <a:cubicBezTo>
                  <a:pt x="21568" y="3275"/>
                  <a:pt x="21648" y="3311"/>
                  <a:pt x="21721" y="3351"/>
                </a:cubicBezTo>
                <a:cubicBezTo>
                  <a:pt x="21797" y="3392"/>
                  <a:pt x="21879" y="3418"/>
                  <a:pt x="21952" y="3452"/>
                </a:cubicBezTo>
                <a:cubicBezTo>
                  <a:pt x="22026" y="3486"/>
                  <a:pt x="22104" y="3510"/>
                  <a:pt x="22175" y="3533"/>
                </a:cubicBezTo>
                <a:cubicBezTo>
                  <a:pt x="22248" y="3554"/>
                  <a:pt x="22316" y="3577"/>
                  <a:pt x="22379" y="3597"/>
                </a:cubicBezTo>
                <a:cubicBezTo>
                  <a:pt x="22507" y="3631"/>
                  <a:pt x="22617" y="3652"/>
                  <a:pt x="22691" y="3671"/>
                </a:cubicBezTo>
                <a:cubicBezTo>
                  <a:pt x="22766" y="3687"/>
                  <a:pt x="22810" y="3695"/>
                  <a:pt x="22810" y="3695"/>
                </a:cubicBezTo>
                <a:cubicBezTo>
                  <a:pt x="22810" y="3695"/>
                  <a:pt x="22770" y="3679"/>
                  <a:pt x="22698" y="3653"/>
                </a:cubicBezTo>
                <a:cubicBezTo>
                  <a:pt x="22625" y="3628"/>
                  <a:pt x="22524" y="3592"/>
                  <a:pt x="22402" y="3547"/>
                </a:cubicBezTo>
                <a:cubicBezTo>
                  <a:pt x="22342" y="3525"/>
                  <a:pt x="22279" y="3498"/>
                  <a:pt x="22209" y="3471"/>
                </a:cubicBezTo>
                <a:cubicBezTo>
                  <a:pt x="22140" y="3444"/>
                  <a:pt x="22068" y="3416"/>
                  <a:pt x="21998" y="3382"/>
                </a:cubicBezTo>
                <a:cubicBezTo>
                  <a:pt x="21927" y="3349"/>
                  <a:pt x="21850" y="3316"/>
                  <a:pt x="21779" y="3279"/>
                </a:cubicBezTo>
                <a:cubicBezTo>
                  <a:pt x="21709" y="3239"/>
                  <a:pt x="21635" y="3204"/>
                  <a:pt x="21568" y="3161"/>
                </a:cubicBezTo>
                <a:lnTo>
                  <a:pt x="21469" y="3095"/>
                </a:lnTo>
                <a:lnTo>
                  <a:pt x="21421" y="3061"/>
                </a:lnTo>
                <a:cubicBezTo>
                  <a:pt x="21406" y="3049"/>
                  <a:pt x="21392" y="3036"/>
                  <a:pt x="21376" y="3024"/>
                </a:cubicBezTo>
                <a:cubicBezTo>
                  <a:pt x="21348" y="3001"/>
                  <a:pt x="21320" y="2975"/>
                  <a:pt x="21292" y="2952"/>
                </a:cubicBezTo>
                <a:cubicBezTo>
                  <a:pt x="21265" y="2927"/>
                  <a:pt x="21242" y="2901"/>
                  <a:pt x="21219" y="2876"/>
                </a:cubicBezTo>
                <a:lnTo>
                  <a:pt x="21184" y="2840"/>
                </a:lnTo>
                <a:lnTo>
                  <a:pt x="21157" y="2801"/>
                </a:lnTo>
                <a:cubicBezTo>
                  <a:pt x="21140" y="2774"/>
                  <a:pt x="21118" y="2751"/>
                  <a:pt x="21106" y="2724"/>
                </a:cubicBezTo>
                <a:cubicBezTo>
                  <a:pt x="21094" y="2697"/>
                  <a:pt x="21084" y="2672"/>
                  <a:pt x="21071" y="2646"/>
                </a:cubicBezTo>
                <a:cubicBezTo>
                  <a:pt x="21061" y="2621"/>
                  <a:pt x="21057" y="2597"/>
                  <a:pt x="21050" y="2572"/>
                </a:cubicBezTo>
                <a:cubicBezTo>
                  <a:pt x="21041" y="2550"/>
                  <a:pt x="21041" y="2525"/>
                  <a:pt x="21038" y="2504"/>
                </a:cubicBezTo>
                <a:cubicBezTo>
                  <a:pt x="21034" y="2482"/>
                  <a:pt x="21033" y="2460"/>
                  <a:pt x="21034" y="2442"/>
                </a:cubicBezTo>
                <a:cubicBezTo>
                  <a:pt x="21034" y="2402"/>
                  <a:pt x="21041" y="2368"/>
                  <a:pt x="21046" y="2341"/>
                </a:cubicBezTo>
                <a:cubicBezTo>
                  <a:pt x="21057" y="2298"/>
                  <a:pt x="21067" y="2272"/>
                  <a:pt x="21073" y="2261"/>
                </a:cubicBezTo>
                <a:cubicBezTo>
                  <a:pt x="21135" y="2257"/>
                  <a:pt x="21195" y="2256"/>
                  <a:pt x="21258" y="2250"/>
                </a:cubicBezTo>
                <a:lnTo>
                  <a:pt x="21258" y="2250"/>
                </a:lnTo>
                <a:cubicBezTo>
                  <a:pt x="21254" y="2258"/>
                  <a:pt x="21251" y="2268"/>
                  <a:pt x="21249" y="2276"/>
                </a:cubicBezTo>
                <a:lnTo>
                  <a:pt x="21245" y="2290"/>
                </a:lnTo>
                <a:lnTo>
                  <a:pt x="21241" y="2304"/>
                </a:lnTo>
                <a:lnTo>
                  <a:pt x="21241" y="2308"/>
                </a:lnTo>
                <a:lnTo>
                  <a:pt x="21241" y="2312"/>
                </a:lnTo>
                <a:lnTo>
                  <a:pt x="21239" y="2323"/>
                </a:lnTo>
                <a:lnTo>
                  <a:pt x="21234" y="2364"/>
                </a:lnTo>
                <a:cubicBezTo>
                  <a:pt x="21229" y="2392"/>
                  <a:pt x="21231" y="2419"/>
                  <a:pt x="21234" y="2449"/>
                </a:cubicBezTo>
                <a:cubicBezTo>
                  <a:pt x="21238" y="2477"/>
                  <a:pt x="21239" y="2505"/>
                  <a:pt x="21249" y="2531"/>
                </a:cubicBezTo>
                <a:cubicBezTo>
                  <a:pt x="21276" y="2641"/>
                  <a:pt x="21341" y="2740"/>
                  <a:pt x="21417" y="2829"/>
                </a:cubicBezTo>
                <a:cubicBezTo>
                  <a:pt x="21575" y="3008"/>
                  <a:pt x="21782" y="3140"/>
                  <a:pt x="21997" y="3248"/>
                </a:cubicBezTo>
                <a:cubicBezTo>
                  <a:pt x="22213" y="3357"/>
                  <a:pt x="22440" y="3431"/>
                  <a:pt x="22671" y="3490"/>
                </a:cubicBezTo>
                <a:cubicBezTo>
                  <a:pt x="22730" y="3506"/>
                  <a:pt x="22782" y="3514"/>
                  <a:pt x="22836" y="3526"/>
                </a:cubicBezTo>
                <a:cubicBezTo>
                  <a:pt x="22864" y="3531"/>
                  <a:pt x="22883" y="3537"/>
                  <a:pt x="22921" y="3543"/>
                </a:cubicBezTo>
                <a:lnTo>
                  <a:pt x="23005" y="3557"/>
                </a:lnTo>
                <a:cubicBezTo>
                  <a:pt x="23060" y="3565"/>
                  <a:pt x="23115" y="3572"/>
                  <a:pt x="23169" y="3577"/>
                </a:cubicBezTo>
                <a:cubicBezTo>
                  <a:pt x="23223" y="3584"/>
                  <a:pt x="23276" y="3588"/>
                  <a:pt x="23330" y="3590"/>
                </a:cubicBezTo>
                <a:cubicBezTo>
                  <a:pt x="23402" y="3595"/>
                  <a:pt x="23473" y="3598"/>
                  <a:pt x="23541" y="3598"/>
                </a:cubicBezTo>
                <a:cubicBezTo>
                  <a:pt x="23676" y="3598"/>
                  <a:pt x="23804" y="3588"/>
                  <a:pt x="23924" y="3572"/>
                </a:cubicBezTo>
                <a:cubicBezTo>
                  <a:pt x="24284" y="3525"/>
                  <a:pt x="24551" y="3389"/>
                  <a:pt x="24664" y="3257"/>
                </a:cubicBezTo>
                <a:cubicBezTo>
                  <a:pt x="24720" y="3192"/>
                  <a:pt x="24744" y="3130"/>
                  <a:pt x="24754" y="3089"/>
                </a:cubicBezTo>
                <a:cubicBezTo>
                  <a:pt x="24760" y="3049"/>
                  <a:pt x="24764" y="3028"/>
                  <a:pt x="24764" y="3028"/>
                </a:cubicBezTo>
                <a:lnTo>
                  <a:pt x="24764" y="3028"/>
                </a:lnTo>
                <a:cubicBezTo>
                  <a:pt x="24764" y="3028"/>
                  <a:pt x="24754" y="3048"/>
                  <a:pt x="24733" y="3087"/>
                </a:cubicBezTo>
                <a:cubicBezTo>
                  <a:pt x="24712" y="3123"/>
                  <a:pt x="24672" y="3170"/>
                  <a:pt x="24606" y="3222"/>
                </a:cubicBezTo>
                <a:cubicBezTo>
                  <a:pt x="24539" y="3272"/>
                  <a:pt x="24441" y="3316"/>
                  <a:pt x="24317" y="3353"/>
                </a:cubicBezTo>
                <a:cubicBezTo>
                  <a:pt x="24195" y="3389"/>
                  <a:pt x="24046" y="3410"/>
                  <a:pt x="23881" y="3417"/>
                </a:cubicBezTo>
                <a:cubicBezTo>
                  <a:pt x="23846" y="3419"/>
                  <a:pt x="23811" y="3419"/>
                  <a:pt x="23775" y="3419"/>
                </a:cubicBezTo>
                <a:cubicBezTo>
                  <a:pt x="23640" y="3419"/>
                  <a:pt x="23494" y="3409"/>
                  <a:pt x="23342" y="3389"/>
                </a:cubicBezTo>
                <a:cubicBezTo>
                  <a:pt x="23295" y="3384"/>
                  <a:pt x="23247" y="3375"/>
                  <a:pt x="23199" y="3366"/>
                </a:cubicBezTo>
                <a:cubicBezTo>
                  <a:pt x="23185" y="3365"/>
                  <a:pt x="23173" y="3362"/>
                  <a:pt x="23160" y="3359"/>
                </a:cubicBezTo>
                <a:cubicBezTo>
                  <a:pt x="22911" y="3157"/>
                  <a:pt x="22205" y="2699"/>
                  <a:pt x="22349" y="2188"/>
                </a:cubicBezTo>
                <a:cubicBezTo>
                  <a:pt x="22386" y="2055"/>
                  <a:pt x="22547" y="1994"/>
                  <a:pt x="22730" y="1967"/>
                </a:cubicBezTo>
                <a:cubicBezTo>
                  <a:pt x="22851" y="1968"/>
                  <a:pt x="22970" y="1975"/>
                  <a:pt x="23080" y="1987"/>
                </a:cubicBezTo>
                <a:cubicBezTo>
                  <a:pt x="23250" y="2007"/>
                  <a:pt x="23407" y="2034"/>
                  <a:pt x="23542" y="2066"/>
                </a:cubicBezTo>
                <a:cubicBezTo>
                  <a:pt x="23678" y="2097"/>
                  <a:pt x="23797" y="2131"/>
                  <a:pt x="23891" y="2163"/>
                </a:cubicBezTo>
                <a:cubicBezTo>
                  <a:pt x="24082" y="2227"/>
                  <a:pt x="24188" y="2276"/>
                  <a:pt x="24188" y="2276"/>
                </a:cubicBezTo>
                <a:cubicBezTo>
                  <a:pt x="24188" y="2276"/>
                  <a:pt x="24165" y="2261"/>
                  <a:pt x="24122" y="2231"/>
                </a:cubicBezTo>
                <a:cubicBezTo>
                  <a:pt x="24080" y="2203"/>
                  <a:pt x="24014" y="2162"/>
                  <a:pt x="23924" y="2116"/>
                </a:cubicBezTo>
                <a:cubicBezTo>
                  <a:pt x="23905" y="2106"/>
                  <a:pt x="23879" y="2096"/>
                  <a:pt x="23858" y="2084"/>
                </a:cubicBezTo>
                <a:lnTo>
                  <a:pt x="23858" y="2084"/>
                </a:lnTo>
                <a:cubicBezTo>
                  <a:pt x="27995" y="3216"/>
                  <a:pt x="31528" y="5807"/>
                  <a:pt x="33869" y="9272"/>
                </a:cubicBezTo>
                <a:cubicBezTo>
                  <a:pt x="30269" y="15226"/>
                  <a:pt x="29806" y="20003"/>
                  <a:pt x="28715" y="23978"/>
                </a:cubicBezTo>
                <a:lnTo>
                  <a:pt x="28715" y="31658"/>
                </a:lnTo>
                <a:cubicBezTo>
                  <a:pt x="29490" y="32247"/>
                  <a:pt x="30069" y="32693"/>
                  <a:pt x="30480" y="33067"/>
                </a:cubicBezTo>
                <a:cubicBezTo>
                  <a:pt x="30947" y="32680"/>
                  <a:pt x="31400" y="32272"/>
                  <a:pt x="31835" y="31842"/>
                </a:cubicBezTo>
                <a:cubicBezTo>
                  <a:pt x="32478" y="31195"/>
                  <a:pt x="33075" y="30503"/>
                  <a:pt x="33617" y="29789"/>
                </a:cubicBezTo>
                <a:cubicBezTo>
                  <a:pt x="34152" y="29066"/>
                  <a:pt x="34624" y="28317"/>
                  <a:pt x="35044" y="27570"/>
                </a:cubicBezTo>
                <a:cubicBezTo>
                  <a:pt x="35237" y="27187"/>
                  <a:pt x="35443" y="26822"/>
                  <a:pt x="35608" y="26442"/>
                </a:cubicBezTo>
                <a:cubicBezTo>
                  <a:pt x="35694" y="26254"/>
                  <a:pt x="35783" y="26072"/>
                  <a:pt x="35862" y="25886"/>
                </a:cubicBezTo>
                <a:cubicBezTo>
                  <a:pt x="35937" y="25701"/>
                  <a:pt x="36011" y="25516"/>
                  <a:pt x="36085" y="25333"/>
                </a:cubicBezTo>
                <a:cubicBezTo>
                  <a:pt x="36161" y="25152"/>
                  <a:pt x="36226" y="24969"/>
                  <a:pt x="36286" y="24789"/>
                </a:cubicBezTo>
                <a:cubicBezTo>
                  <a:pt x="36348" y="24609"/>
                  <a:pt x="36410" y="24432"/>
                  <a:pt x="36470" y="24257"/>
                </a:cubicBezTo>
                <a:cubicBezTo>
                  <a:pt x="36574" y="23903"/>
                  <a:pt x="36681" y="23562"/>
                  <a:pt x="36764" y="23230"/>
                </a:cubicBezTo>
                <a:cubicBezTo>
                  <a:pt x="36931" y="22565"/>
                  <a:pt x="37054" y="21948"/>
                  <a:pt x="37144" y="21397"/>
                </a:cubicBezTo>
                <a:cubicBezTo>
                  <a:pt x="37182" y="21120"/>
                  <a:pt x="37220" y="20861"/>
                  <a:pt x="37253" y="20622"/>
                </a:cubicBezTo>
                <a:cubicBezTo>
                  <a:pt x="37275" y="20383"/>
                  <a:pt x="37295" y="20162"/>
                  <a:pt x="37312" y="19961"/>
                </a:cubicBezTo>
                <a:cubicBezTo>
                  <a:pt x="37320" y="19862"/>
                  <a:pt x="37328" y="19767"/>
                  <a:pt x="37336" y="19678"/>
                </a:cubicBezTo>
                <a:cubicBezTo>
                  <a:pt x="37340" y="19589"/>
                  <a:pt x="37343" y="19505"/>
                  <a:pt x="37347" y="19428"/>
                </a:cubicBezTo>
                <a:cubicBezTo>
                  <a:pt x="37353" y="19271"/>
                  <a:pt x="37359" y="19140"/>
                  <a:pt x="37362" y="19032"/>
                </a:cubicBezTo>
                <a:cubicBezTo>
                  <a:pt x="37370" y="18818"/>
                  <a:pt x="37374" y="18704"/>
                  <a:pt x="37374" y="18703"/>
                </a:cubicBezTo>
                <a:lnTo>
                  <a:pt x="37374" y="18703"/>
                </a:lnTo>
                <a:cubicBezTo>
                  <a:pt x="37374" y="18704"/>
                  <a:pt x="37373" y="18818"/>
                  <a:pt x="37370" y="19032"/>
                </a:cubicBezTo>
                <a:cubicBezTo>
                  <a:pt x="37369" y="19140"/>
                  <a:pt x="37367" y="19271"/>
                  <a:pt x="37366" y="19428"/>
                </a:cubicBezTo>
                <a:cubicBezTo>
                  <a:pt x="37363" y="19505"/>
                  <a:pt x="37363" y="19589"/>
                  <a:pt x="37362" y="19678"/>
                </a:cubicBezTo>
                <a:cubicBezTo>
                  <a:pt x="37357" y="19767"/>
                  <a:pt x="37350" y="19862"/>
                  <a:pt x="37343" y="19961"/>
                </a:cubicBezTo>
                <a:cubicBezTo>
                  <a:pt x="37330" y="20162"/>
                  <a:pt x="37316" y="20384"/>
                  <a:pt x="37301" y="20626"/>
                </a:cubicBezTo>
                <a:cubicBezTo>
                  <a:pt x="37275" y="20867"/>
                  <a:pt x="37245" y="21127"/>
                  <a:pt x="37213" y="21405"/>
                </a:cubicBezTo>
                <a:cubicBezTo>
                  <a:pt x="37182" y="21684"/>
                  <a:pt x="37122" y="21976"/>
                  <a:pt x="37075" y="22286"/>
                </a:cubicBezTo>
                <a:cubicBezTo>
                  <a:pt x="37028" y="22597"/>
                  <a:pt x="36940" y="22916"/>
                  <a:pt x="36870" y="23253"/>
                </a:cubicBezTo>
                <a:cubicBezTo>
                  <a:pt x="36791" y="23589"/>
                  <a:pt x="36688" y="23934"/>
                  <a:pt x="36590" y="24292"/>
                </a:cubicBezTo>
                <a:cubicBezTo>
                  <a:pt x="36531" y="24468"/>
                  <a:pt x="36473" y="24648"/>
                  <a:pt x="36413" y="24831"/>
                </a:cubicBezTo>
                <a:cubicBezTo>
                  <a:pt x="36353" y="25015"/>
                  <a:pt x="36292" y="25199"/>
                  <a:pt x="36218" y="25381"/>
                </a:cubicBezTo>
                <a:cubicBezTo>
                  <a:pt x="36147" y="25567"/>
                  <a:pt x="36074" y="25753"/>
                  <a:pt x="36000" y="25943"/>
                </a:cubicBezTo>
                <a:cubicBezTo>
                  <a:pt x="35924" y="26131"/>
                  <a:pt x="35836" y="26317"/>
                  <a:pt x="35754" y="26507"/>
                </a:cubicBezTo>
                <a:cubicBezTo>
                  <a:pt x="35595" y="26891"/>
                  <a:pt x="35387" y="27261"/>
                  <a:pt x="35193" y="27648"/>
                </a:cubicBezTo>
                <a:cubicBezTo>
                  <a:pt x="34776" y="28403"/>
                  <a:pt x="34302" y="29161"/>
                  <a:pt x="33764" y="29892"/>
                </a:cubicBezTo>
                <a:cubicBezTo>
                  <a:pt x="33220" y="30617"/>
                  <a:pt x="32620" y="31320"/>
                  <a:pt x="31974" y="31975"/>
                </a:cubicBezTo>
                <a:cubicBezTo>
                  <a:pt x="31541" y="32402"/>
                  <a:pt x="31085" y="32806"/>
                  <a:pt x="30619" y="33189"/>
                </a:cubicBezTo>
                <a:cubicBezTo>
                  <a:pt x="30904" y="33463"/>
                  <a:pt x="31092" y="33696"/>
                  <a:pt x="31190" y="33919"/>
                </a:cubicBezTo>
                <a:cubicBezTo>
                  <a:pt x="31212" y="33968"/>
                  <a:pt x="31230" y="34016"/>
                  <a:pt x="31250" y="34066"/>
                </a:cubicBezTo>
                <a:cubicBezTo>
                  <a:pt x="35585" y="30547"/>
                  <a:pt x="38356" y="25183"/>
                  <a:pt x="38356" y="19179"/>
                </a:cubicBezTo>
                <a:cubicBezTo>
                  <a:pt x="38356" y="8603"/>
                  <a:pt x="29753" y="1"/>
                  <a:pt x="19178" y="1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12;p43">
            <a:extLst>
              <a:ext uri="{FF2B5EF4-FFF2-40B4-BE49-F238E27FC236}">
                <a16:creationId xmlns:a16="http://schemas.microsoft.com/office/drawing/2014/main" id="{3BC328AB-062B-85EA-2B96-00147C05D3E4}"/>
              </a:ext>
            </a:extLst>
          </p:cNvPr>
          <p:cNvSpPr/>
          <p:nvPr/>
        </p:nvSpPr>
        <p:spPr>
          <a:xfrm>
            <a:off x="6908443" y="21120762"/>
            <a:ext cx="240881" cy="541490"/>
          </a:xfrm>
          <a:custGeom>
            <a:avLst/>
            <a:gdLst/>
            <a:ahLst/>
            <a:cxnLst/>
            <a:rect l="l" t="t" r="r" b="b"/>
            <a:pathLst>
              <a:path w="1705" h="4520" extrusionOk="0">
                <a:moveTo>
                  <a:pt x="1066" y="1"/>
                </a:moveTo>
                <a:cubicBezTo>
                  <a:pt x="1066" y="1"/>
                  <a:pt x="1065" y="1"/>
                  <a:pt x="1065" y="1"/>
                </a:cubicBezTo>
                <a:lnTo>
                  <a:pt x="1065" y="1"/>
                </a:lnTo>
                <a:cubicBezTo>
                  <a:pt x="1066" y="1"/>
                  <a:pt x="1066" y="1"/>
                  <a:pt x="1066" y="1"/>
                </a:cubicBezTo>
                <a:close/>
                <a:moveTo>
                  <a:pt x="1065" y="1"/>
                </a:moveTo>
                <a:lnTo>
                  <a:pt x="1065" y="1"/>
                </a:lnTo>
                <a:cubicBezTo>
                  <a:pt x="1065" y="1"/>
                  <a:pt x="1064" y="1"/>
                  <a:pt x="1061" y="1"/>
                </a:cubicBezTo>
                <a:cubicBezTo>
                  <a:pt x="1058" y="1"/>
                  <a:pt x="1055" y="1"/>
                  <a:pt x="1050" y="1"/>
                </a:cubicBezTo>
                <a:cubicBezTo>
                  <a:pt x="1031" y="1"/>
                  <a:pt x="997" y="2"/>
                  <a:pt x="950" y="15"/>
                </a:cubicBezTo>
                <a:cubicBezTo>
                  <a:pt x="873" y="34"/>
                  <a:pt x="774" y="96"/>
                  <a:pt x="680" y="203"/>
                </a:cubicBezTo>
                <a:cubicBezTo>
                  <a:pt x="491" y="417"/>
                  <a:pt x="305" y="793"/>
                  <a:pt x="187" y="1266"/>
                </a:cubicBezTo>
                <a:cubicBezTo>
                  <a:pt x="69" y="1740"/>
                  <a:pt x="1" y="2313"/>
                  <a:pt x="22" y="2920"/>
                </a:cubicBezTo>
                <a:cubicBezTo>
                  <a:pt x="36" y="3222"/>
                  <a:pt x="68" y="3535"/>
                  <a:pt x="147" y="3840"/>
                </a:cubicBezTo>
                <a:cubicBezTo>
                  <a:pt x="183" y="3992"/>
                  <a:pt x="238" y="4139"/>
                  <a:pt x="315" y="4271"/>
                </a:cubicBezTo>
                <a:cubicBezTo>
                  <a:pt x="385" y="4399"/>
                  <a:pt x="506" y="4514"/>
                  <a:pt x="612" y="4519"/>
                </a:cubicBezTo>
                <a:cubicBezTo>
                  <a:pt x="618" y="4519"/>
                  <a:pt x="625" y="4519"/>
                  <a:pt x="632" y="4519"/>
                </a:cubicBezTo>
                <a:cubicBezTo>
                  <a:pt x="667" y="4519"/>
                  <a:pt x="702" y="4518"/>
                  <a:pt x="718" y="4507"/>
                </a:cubicBezTo>
                <a:cubicBezTo>
                  <a:pt x="741" y="4505"/>
                  <a:pt x="773" y="4487"/>
                  <a:pt x="802" y="4468"/>
                </a:cubicBezTo>
                <a:cubicBezTo>
                  <a:pt x="863" y="4433"/>
                  <a:pt x="916" y="4381"/>
                  <a:pt x="967" y="4326"/>
                </a:cubicBezTo>
                <a:cubicBezTo>
                  <a:pt x="1067" y="4211"/>
                  <a:pt x="1147" y="4075"/>
                  <a:pt x="1216" y="3935"/>
                </a:cubicBezTo>
                <a:cubicBezTo>
                  <a:pt x="1348" y="3652"/>
                  <a:pt x="1444" y="3351"/>
                  <a:pt x="1518" y="3057"/>
                </a:cubicBezTo>
                <a:cubicBezTo>
                  <a:pt x="1659" y="2466"/>
                  <a:pt x="1705" y="1893"/>
                  <a:pt x="1683" y="1404"/>
                </a:cubicBezTo>
                <a:cubicBezTo>
                  <a:pt x="1660" y="915"/>
                  <a:pt x="1554" y="511"/>
                  <a:pt x="1407" y="265"/>
                </a:cubicBezTo>
                <a:cubicBezTo>
                  <a:pt x="1335" y="143"/>
                  <a:pt x="1247" y="64"/>
                  <a:pt x="1177" y="34"/>
                </a:cubicBezTo>
                <a:cubicBezTo>
                  <a:pt x="1110" y="1"/>
                  <a:pt x="1066" y="3"/>
                  <a:pt x="1065" y="1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913;p43">
            <a:extLst>
              <a:ext uri="{FF2B5EF4-FFF2-40B4-BE49-F238E27FC236}">
                <a16:creationId xmlns:a16="http://schemas.microsoft.com/office/drawing/2014/main" id="{14EE2691-A597-FFA1-63F9-54C5F3747D23}"/>
              </a:ext>
            </a:extLst>
          </p:cNvPr>
          <p:cNvSpPr/>
          <p:nvPr/>
        </p:nvSpPr>
        <p:spPr>
          <a:xfrm>
            <a:off x="2350470" y="20867396"/>
            <a:ext cx="358990" cy="740473"/>
          </a:xfrm>
          <a:custGeom>
            <a:avLst/>
            <a:gdLst/>
            <a:ahLst/>
            <a:cxnLst/>
            <a:rect l="l" t="t" r="r" b="b"/>
            <a:pathLst>
              <a:path w="2541" h="6181" extrusionOk="0">
                <a:moveTo>
                  <a:pt x="1476" y="1"/>
                </a:moveTo>
                <a:cubicBezTo>
                  <a:pt x="1381" y="1"/>
                  <a:pt x="1281" y="24"/>
                  <a:pt x="1189" y="65"/>
                </a:cubicBezTo>
                <a:cubicBezTo>
                  <a:pt x="1075" y="117"/>
                  <a:pt x="971" y="198"/>
                  <a:pt x="878" y="291"/>
                </a:cubicBezTo>
                <a:cubicBezTo>
                  <a:pt x="695" y="477"/>
                  <a:pt x="546" y="712"/>
                  <a:pt x="427" y="974"/>
                </a:cubicBezTo>
                <a:cubicBezTo>
                  <a:pt x="307" y="1236"/>
                  <a:pt x="210" y="1521"/>
                  <a:pt x="145" y="1823"/>
                </a:cubicBezTo>
                <a:cubicBezTo>
                  <a:pt x="80" y="2124"/>
                  <a:pt x="30" y="2446"/>
                  <a:pt x="16" y="2767"/>
                </a:cubicBezTo>
                <a:cubicBezTo>
                  <a:pt x="1" y="3091"/>
                  <a:pt x="10" y="3422"/>
                  <a:pt x="51" y="3754"/>
                </a:cubicBezTo>
                <a:cubicBezTo>
                  <a:pt x="98" y="4084"/>
                  <a:pt x="176" y="4413"/>
                  <a:pt x="307" y="4727"/>
                </a:cubicBezTo>
                <a:cubicBezTo>
                  <a:pt x="374" y="4885"/>
                  <a:pt x="458" y="5038"/>
                  <a:pt x="573" y="5179"/>
                </a:cubicBezTo>
                <a:cubicBezTo>
                  <a:pt x="686" y="5318"/>
                  <a:pt x="834" y="5453"/>
                  <a:pt x="1035" y="5516"/>
                </a:cubicBezTo>
                <a:cubicBezTo>
                  <a:pt x="1065" y="5527"/>
                  <a:pt x="1098" y="5529"/>
                  <a:pt x="1130" y="5536"/>
                </a:cubicBezTo>
                <a:cubicBezTo>
                  <a:pt x="1212" y="5583"/>
                  <a:pt x="1310" y="5650"/>
                  <a:pt x="1399" y="5732"/>
                </a:cubicBezTo>
                <a:cubicBezTo>
                  <a:pt x="1500" y="5825"/>
                  <a:pt x="1588" y="5933"/>
                  <a:pt x="1646" y="6025"/>
                </a:cubicBezTo>
                <a:cubicBezTo>
                  <a:pt x="1705" y="6113"/>
                  <a:pt x="1733" y="6180"/>
                  <a:pt x="1733" y="6180"/>
                </a:cubicBezTo>
                <a:cubicBezTo>
                  <a:pt x="1733" y="6180"/>
                  <a:pt x="1727" y="6108"/>
                  <a:pt x="1698" y="6001"/>
                </a:cubicBezTo>
                <a:cubicBezTo>
                  <a:pt x="1671" y="5893"/>
                  <a:pt x="1618" y="5755"/>
                  <a:pt x="1544" y="5622"/>
                </a:cubicBezTo>
                <a:cubicBezTo>
                  <a:pt x="1522" y="5584"/>
                  <a:pt x="1501" y="5549"/>
                  <a:pt x="1478" y="5514"/>
                </a:cubicBezTo>
                <a:cubicBezTo>
                  <a:pt x="1528" y="5497"/>
                  <a:pt x="1577" y="5477"/>
                  <a:pt x="1619" y="5453"/>
                </a:cubicBezTo>
                <a:cubicBezTo>
                  <a:pt x="1780" y="5364"/>
                  <a:pt x="1893" y="5240"/>
                  <a:pt x="1984" y="5120"/>
                </a:cubicBezTo>
                <a:cubicBezTo>
                  <a:pt x="2166" y="4875"/>
                  <a:pt x="2266" y="4620"/>
                  <a:pt x="2344" y="4385"/>
                </a:cubicBezTo>
                <a:cubicBezTo>
                  <a:pt x="2493" y="3911"/>
                  <a:pt x="2524" y="3505"/>
                  <a:pt x="2534" y="3225"/>
                </a:cubicBezTo>
                <a:cubicBezTo>
                  <a:pt x="2540" y="3084"/>
                  <a:pt x="2534" y="2974"/>
                  <a:pt x="2532" y="2900"/>
                </a:cubicBezTo>
                <a:cubicBezTo>
                  <a:pt x="2528" y="2823"/>
                  <a:pt x="2527" y="2786"/>
                  <a:pt x="2527" y="2786"/>
                </a:cubicBezTo>
                <a:cubicBezTo>
                  <a:pt x="2527" y="2786"/>
                  <a:pt x="2501" y="2944"/>
                  <a:pt x="2438" y="3213"/>
                </a:cubicBezTo>
                <a:cubicBezTo>
                  <a:pt x="2376" y="3481"/>
                  <a:pt x="2273" y="3865"/>
                  <a:pt x="2084" y="4286"/>
                </a:cubicBezTo>
                <a:cubicBezTo>
                  <a:pt x="1987" y="4492"/>
                  <a:pt x="1864" y="4710"/>
                  <a:pt x="1705" y="4893"/>
                </a:cubicBezTo>
                <a:cubicBezTo>
                  <a:pt x="1646" y="4958"/>
                  <a:pt x="1582" y="5016"/>
                  <a:pt x="1514" y="5059"/>
                </a:cubicBezTo>
                <a:cubicBezTo>
                  <a:pt x="1498" y="4863"/>
                  <a:pt x="1340" y="4544"/>
                  <a:pt x="1165" y="3996"/>
                </a:cubicBezTo>
                <a:cubicBezTo>
                  <a:pt x="895" y="3143"/>
                  <a:pt x="903" y="2306"/>
                  <a:pt x="1112" y="1467"/>
                </a:cubicBezTo>
                <a:cubicBezTo>
                  <a:pt x="1305" y="689"/>
                  <a:pt x="1289" y="403"/>
                  <a:pt x="1208" y="331"/>
                </a:cubicBezTo>
                <a:cubicBezTo>
                  <a:pt x="1310" y="238"/>
                  <a:pt x="1420" y="182"/>
                  <a:pt x="1533" y="178"/>
                </a:cubicBezTo>
                <a:cubicBezTo>
                  <a:pt x="1535" y="178"/>
                  <a:pt x="1536" y="178"/>
                  <a:pt x="1538" y="178"/>
                </a:cubicBezTo>
                <a:cubicBezTo>
                  <a:pt x="1708" y="178"/>
                  <a:pt x="1843" y="251"/>
                  <a:pt x="1941" y="340"/>
                </a:cubicBezTo>
                <a:cubicBezTo>
                  <a:pt x="2041" y="430"/>
                  <a:pt x="2104" y="520"/>
                  <a:pt x="2143" y="582"/>
                </a:cubicBezTo>
                <a:cubicBezTo>
                  <a:pt x="2182" y="646"/>
                  <a:pt x="2198" y="683"/>
                  <a:pt x="2198" y="683"/>
                </a:cubicBezTo>
                <a:cubicBezTo>
                  <a:pt x="2198" y="683"/>
                  <a:pt x="2190" y="645"/>
                  <a:pt x="2164" y="573"/>
                </a:cubicBezTo>
                <a:cubicBezTo>
                  <a:pt x="2137" y="501"/>
                  <a:pt x="2097" y="397"/>
                  <a:pt x="2007" y="280"/>
                </a:cubicBezTo>
                <a:cubicBezTo>
                  <a:pt x="1962" y="223"/>
                  <a:pt x="1904" y="162"/>
                  <a:pt x="1827" y="111"/>
                </a:cubicBezTo>
                <a:cubicBezTo>
                  <a:pt x="1753" y="58"/>
                  <a:pt x="1645" y="17"/>
                  <a:pt x="1541" y="5"/>
                </a:cubicBezTo>
                <a:cubicBezTo>
                  <a:pt x="1520" y="2"/>
                  <a:pt x="1498" y="1"/>
                  <a:pt x="1476" y="1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914;p43">
            <a:extLst>
              <a:ext uri="{FF2B5EF4-FFF2-40B4-BE49-F238E27FC236}">
                <a16:creationId xmlns:a16="http://schemas.microsoft.com/office/drawing/2014/main" id="{2A67502A-EA55-0B74-A9EC-190422D60511}"/>
              </a:ext>
            </a:extLst>
          </p:cNvPr>
          <p:cNvSpPr/>
          <p:nvPr/>
        </p:nvSpPr>
        <p:spPr>
          <a:xfrm>
            <a:off x="3146841" y="20810012"/>
            <a:ext cx="250486" cy="281886"/>
          </a:xfrm>
          <a:custGeom>
            <a:avLst/>
            <a:gdLst/>
            <a:ahLst/>
            <a:cxnLst/>
            <a:rect l="l" t="t" r="r" b="b"/>
            <a:pathLst>
              <a:path w="1773" h="2353" extrusionOk="0">
                <a:moveTo>
                  <a:pt x="1135" y="0"/>
                </a:moveTo>
                <a:cubicBezTo>
                  <a:pt x="1082" y="0"/>
                  <a:pt x="1030" y="5"/>
                  <a:pt x="979" y="16"/>
                </a:cubicBezTo>
                <a:cubicBezTo>
                  <a:pt x="776" y="58"/>
                  <a:pt x="587" y="171"/>
                  <a:pt x="439" y="320"/>
                </a:cubicBezTo>
                <a:cubicBezTo>
                  <a:pt x="283" y="469"/>
                  <a:pt x="179" y="650"/>
                  <a:pt x="97" y="857"/>
                </a:cubicBezTo>
                <a:cubicBezTo>
                  <a:pt x="81" y="905"/>
                  <a:pt x="66" y="944"/>
                  <a:pt x="54" y="999"/>
                </a:cubicBezTo>
                <a:cubicBezTo>
                  <a:pt x="40" y="1053"/>
                  <a:pt x="30" y="1109"/>
                  <a:pt x="23" y="1160"/>
                </a:cubicBezTo>
                <a:cubicBezTo>
                  <a:pt x="4" y="1265"/>
                  <a:pt x="0" y="1373"/>
                  <a:pt x="11" y="1479"/>
                </a:cubicBezTo>
                <a:cubicBezTo>
                  <a:pt x="27" y="1688"/>
                  <a:pt x="97" y="1896"/>
                  <a:pt x="224" y="2063"/>
                </a:cubicBezTo>
                <a:cubicBezTo>
                  <a:pt x="348" y="2227"/>
                  <a:pt x="547" y="2335"/>
                  <a:pt x="724" y="2349"/>
                </a:cubicBezTo>
                <a:cubicBezTo>
                  <a:pt x="749" y="2352"/>
                  <a:pt x="774" y="2353"/>
                  <a:pt x="799" y="2353"/>
                </a:cubicBezTo>
                <a:cubicBezTo>
                  <a:pt x="959" y="2353"/>
                  <a:pt x="1094" y="2299"/>
                  <a:pt x="1207" y="2235"/>
                </a:cubicBezTo>
                <a:cubicBezTo>
                  <a:pt x="1336" y="2158"/>
                  <a:pt x="1437" y="2065"/>
                  <a:pt x="1513" y="1976"/>
                </a:cubicBezTo>
                <a:cubicBezTo>
                  <a:pt x="1586" y="1883"/>
                  <a:pt x="1648" y="1798"/>
                  <a:pt x="1687" y="1723"/>
                </a:cubicBezTo>
                <a:cubicBezTo>
                  <a:pt x="1723" y="1661"/>
                  <a:pt x="1746" y="1609"/>
                  <a:pt x="1763" y="1569"/>
                </a:cubicBezTo>
                <a:lnTo>
                  <a:pt x="1763" y="1562"/>
                </a:lnTo>
                <a:cubicBezTo>
                  <a:pt x="1744" y="1602"/>
                  <a:pt x="1719" y="1655"/>
                  <a:pt x="1681" y="1718"/>
                </a:cubicBezTo>
                <a:cubicBezTo>
                  <a:pt x="1638" y="1790"/>
                  <a:pt x="1577" y="1875"/>
                  <a:pt x="1495" y="1957"/>
                </a:cubicBezTo>
                <a:cubicBezTo>
                  <a:pt x="1413" y="2037"/>
                  <a:pt x="1307" y="2121"/>
                  <a:pt x="1178" y="2173"/>
                </a:cubicBezTo>
                <a:cubicBezTo>
                  <a:pt x="1094" y="2208"/>
                  <a:pt x="996" y="2232"/>
                  <a:pt x="900" y="2232"/>
                </a:cubicBezTo>
                <a:cubicBezTo>
                  <a:pt x="851" y="2232"/>
                  <a:pt x="802" y="2226"/>
                  <a:pt x="756" y="2212"/>
                </a:cubicBezTo>
                <a:cubicBezTo>
                  <a:pt x="604" y="2173"/>
                  <a:pt x="489" y="2071"/>
                  <a:pt x="411" y="1935"/>
                </a:cubicBezTo>
                <a:cubicBezTo>
                  <a:pt x="336" y="1798"/>
                  <a:pt x="302" y="1633"/>
                  <a:pt x="302" y="1465"/>
                </a:cubicBezTo>
                <a:cubicBezTo>
                  <a:pt x="305" y="1381"/>
                  <a:pt x="310" y="1295"/>
                  <a:pt x="328" y="1211"/>
                </a:cubicBezTo>
                <a:cubicBezTo>
                  <a:pt x="334" y="1167"/>
                  <a:pt x="344" y="1130"/>
                  <a:pt x="356" y="1089"/>
                </a:cubicBezTo>
                <a:cubicBezTo>
                  <a:pt x="365" y="1050"/>
                  <a:pt x="387" y="999"/>
                  <a:pt x="400" y="956"/>
                </a:cubicBezTo>
                <a:cubicBezTo>
                  <a:pt x="454" y="803"/>
                  <a:pt x="548" y="646"/>
                  <a:pt x="654" y="518"/>
                </a:cubicBezTo>
                <a:cubicBezTo>
                  <a:pt x="763" y="391"/>
                  <a:pt x="897" y="286"/>
                  <a:pt x="1043" y="232"/>
                </a:cubicBezTo>
                <a:cubicBezTo>
                  <a:pt x="1115" y="206"/>
                  <a:pt x="1194" y="194"/>
                  <a:pt x="1265" y="194"/>
                </a:cubicBezTo>
                <a:cubicBezTo>
                  <a:pt x="1281" y="196"/>
                  <a:pt x="1299" y="194"/>
                  <a:pt x="1316" y="198"/>
                </a:cubicBezTo>
                <a:lnTo>
                  <a:pt x="1380" y="211"/>
                </a:lnTo>
                <a:cubicBezTo>
                  <a:pt x="1409" y="219"/>
                  <a:pt x="1450" y="231"/>
                  <a:pt x="1481" y="247"/>
                </a:cubicBezTo>
                <a:cubicBezTo>
                  <a:pt x="1609" y="306"/>
                  <a:pt x="1704" y="418"/>
                  <a:pt x="1766" y="533"/>
                </a:cubicBezTo>
                <a:cubicBezTo>
                  <a:pt x="1769" y="485"/>
                  <a:pt x="1770" y="433"/>
                  <a:pt x="1773" y="380"/>
                </a:cubicBezTo>
                <a:cubicBezTo>
                  <a:pt x="1722" y="288"/>
                  <a:pt x="1652" y="198"/>
                  <a:pt x="1551" y="129"/>
                </a:cubicBezTo>
                <a:cubicBezTo>
                  <a:pt x="1509" y="98"/>
                  <a:pt x="1470" y="78"/>
                  <a:pt x="1421" y="57"/>
                </a:cubicBezTo>
                <a:cubicBezTo>
                  <a:pt x="1382" y="42"/>
                  <a:pt x="1342" y="24"/>
                  <a:pt x="1285" y="14"/>
                </a:cubicBezTo>
                <a:cubicBezTo>
                  <a:pt x="1236" y="5"/>
                  <a:pt x="1185" y="0"/>
                  <a:pt x="1135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15;p43">
            <a:extLst>
              <a:ext uri="{FF2B5EF4-FFF2-40B4-BE49-F238E27FC236}">
                <a16:creationId xmlns:a16="http://schemas.microsoft.com/office/drawing/2014/main" id="{3A94A18C-A0DE-F339-BF30-A59D945D017D}"/>
              </a:ext>
            </a:extLst>
          </p:cNvPr>
          <p:cNvSpPr/>
          <p:nvPr/>
        </p:nvSpPr>
        <p:spPr>
          <a:xfrm>
            <a:off x="2724427" y="21779161"/>
            <a:ext cx="232826" cy="259604"/>
          </a:xfrm>
          <a:custGeom>
            <a:avLst/>
            <a:gdLst/>
            <a:ahLst/>
            <a:cxnLst/>
            <a:rect l="l" t="t" r="r" b="b"/>
            <a:pathLst>
              <a:path w="1648" h="2167" extrusionOk="0">
                <a:moveTo>
                  <a:pt x="539" y="0"/>
                </a:moveTo>
                <a:cubicBezTo>
                  <a:pt x="503" y="0"/>
                  <a:pt x="456" y="12"/>
                  <a:pt x="392" y="37"/>
                </a:cubicBezTo>
                <a:cubicBezTo>
                  <a:pt x="1" y="188"/>
                  <a:pt x="16" y="932"/>
                  <a:pt x="382" y="1500"/>
                </a:cubicBezTo>
                <a:cubicBezTo>
                  <a:pt x="609" y="1850"/>
                  <a:pt x="922" y="2085"/>
                  <a:pt x="1216" y="2158"/>
                </a:cubicBezTo>
                <a:cubicBezTo>
                  <a:pt x="1216" y="2158"/>
                  <a:pt x="1263" y="2166"/>
                  <a:pt x="1316" y="2166"/>
                </a:cubicBezTo>
                <a:cubicBezTo>
                  <a:pt x="1457" y="2166"/>
                  <a:pt x="1648" y="2107"/>
                  <a:pt x="1160" y="1681"/>
                </a:cubicBezTo>
                <a:cubicBezTo>
                  <a:pt x="851" y="1410"/>
                  <a:pt x="663" y="1067"/>
                  <a:pt x="640" y="620"/>
                </a:cubicBezTo>
                <a:cubicBezTo>
                  <a:pt x="621" y="207"/>
                  <a:pt x="683" y="0"/>
                  <a:pt x="539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916;p43">
            <a:extLst>
              <a:ext uri="{FF2B5EF4-FFF2-40B4-BE49-F238E27FC236}">
                <a16:creationId xmlns:a16="http://schemas.microsoft.com/office/drawing/2014/main" id="{A051D3AC-22BF-59C5-8C9A-567E79C8AEDF}"/>
              </a:ext>
            </a:extLst>
          </p:cNvPr>
          <p:cNvSpPr/>
          <p:nvPr/>
        </p:nvSpPr>
        <p:spPr>
          <a:xfrm>
            <a:off x="2594455" y="20131131"/>
            <a:ext cx="462972" cy="454755"/>
          </a:xfrm>
          <a:custGeom>
            <a:avLst/>
            <a:gdLst/>
            <a:ahLst/>
            <a:cxnLst/>
            <a:rect l="l" t="t" r="r" b="b"/>
            <a:pathLst>
              <a:path w="3277" h="3796" extrusionOk="0">
                <a:moveTo>
                  <a:pt x="2417" y="1"/>
                </a:moveTo>
                <a:cubicBezTo>
                  <a:pt x="2351" y="1"/>
                  <a:pt x="2286" y="6"/>
                  <a:pt x="2222" y="16"/>
                </a:cubicBezTo>
                <a:cubicBezTo>
                  <a:pt x="1889" y="65"/>
                  <a:pt x="1585" y="223"/>
                  <a:pt x="1316" y="421"/>
                </a:cubicBezTo>
                <a:cubicBezTo>
                  <a:pt x="1042" y="619"/>
                  <a:pt x="815" y="865"/>
                  <a:pt x="607" y="1144"/>
                </a:cubicBezTo>
                <a:cubicBezTo>
                  <a:pt x="561" y="1211"/>
                  <a:pt x="519" y="1275"/>
                  <a:pt x="474" y="1347"/>
                </a:cubicBezTo>
                <a:cubicBezTo>
                  <a:pt x="432" y="1422"/>
                  <a:pt x="384" y="1496"/>
                  <a:pt x="349" y="1573"/>
                </a:cubicBezTo>
                <a:cubicBezTo>
                  <a:pt x="269" y="1720"/>
                  <a:pt x="204" y="1878"/>
                  <a:pt x="154" y="2037"/>
                </a:cubicBezTo>
                <a:cubicBezTo>
                  <a:pt x="53" y="2356"/>
                  <a:pt x="1" y="2695"/>
                  <a:pt x="61" y="3026"/>
                </a:cubicBezTo>
                <a:cubicBezTo>
                  <a:pt x="90" y="3191"/>
                  <a:pt x="150" y="3351"/>
                  <a:pt x="251" y="3488"/>
                </a:cubicBezTo>
                <a:cubicBezTo>
                  <a:pt x="355" y="3623"/>
                  <a:pt x="494" y="3716"/>
                  <a:pt x="644" y="3759"/>
                </a:cubicBezTo>
                <a:cubicBezTo>
                  <a:pt x="731" y="3784"/>
                  <a:pt x="815" y="3796"/>
                  <a:pt x="895" y="3796"/>
                </a:cubicBezTo>
                <a:cubicBezTo>
                  <a:pt x="959" y="3796"/>
                  <a:pt x="1020" y="3789"/>
                  <a:pt x="1081" y="3776"/>
                </a:cubicBezTo>
                <a:cubicBezTo>
                  <a:pt x="1215" y="3751"/>
                  <a:pt x="1338" y="3709"/>
                  <a:pt x="1450" y="3656"/>
                </a:cubicBezTo>
                <a:cubicBezTo>
                  <a:pt x="1894" y="3441"/>
                  <a:pt x="2175" y="3141"/>
                  <a:pt x="2366" y="2940"/>
                </a:cubicBezTo>
                <a:cubicBezTo>
                  <a:pt x="2458" y="2834"/>
                  <a:pt x="2527" y="2749"/>
                  <a:pt x="2571" y="2689"/>
                </a:cubicBezTo>
                <a:cubicBezTo>
                  <a:pt x="2617" y="2624"/>
                  <a:pt x="2640" y="2592"/>
                  <a:pt x="2640" y="2592"/>
                </a:cubicBezTo>
                <a:lnTo>
                  <a:pt x="2640" y="2592"/>
                </a:lnTo>
                <a:cubicBezTo>
                  <a:pt x="2640" y="2592"/>
                  <a:pt x="2614" y="2624"/>
                  <a:pt x="2570" y="2683"/>
                </a:cubicBezTo>
                <a:cubicBezTo>
                  <a:pt x="2524" y="2744"/>
                  <a:pt x="2453" y="2826"/>
                  <a:pt x="2358" y="2930"/>
                </a:cubicBezTo>
                <a:cubicBezTo>
                  <a:pt x="2261" y="3028"/>
                  <a:pt x="2141" y="3152"/>
                  <a:pt x="1982" y="3263"/>
                </a:cubicBezTo>
                <a:cubicBezTo>
                  <a:pt x="1826" y="3376"/>
                  <a:pt x="1638" y="3496"/>
                  <a:pt x="1416" y="3570"/>
                </a:cubicBezTo>
                <a:cubicBezTo>
                  <a:pt x="1293" y="3613"/>
                  <a:pt x="1150" y="3645"/>
                  <a:pt x="1010" y="3645"/>
                </a:cubicBezTo>
                <a:cubicBezTo>
                  <a:pt x="906" y="3645"/>
                  <a:pt x="804" y="3627"/>
                  <a:pt x="713" y="3586"/>
                </a:cubicBezTo>
                <a:cubicBezTo>
                  <a:pt x="604" y="3539"/>
                  <a:pt x="506" y="3454"/>
                  <a:pt x="448" y="3351"/>
                </a:cubicBezTo>
                <a:cubicBezTo>
                  <a:pt x="388" y="3246"/>
                  <a:pt x="359" y="3118"/>
                  <a:pt x="351" y="2985"/>
                </a:cubicBezTo>
                <a:cubicBezTo>
                  <a:pt x="342" y="2852"/>
                  <a:pt x="355" y="2713"/>
                  <a:pt x="388" y="2576"/>
                </a:cubicBezTo>
                <a:cubicBezTo>
                  <a:pt x="412" y="2436"/>
                  <a:pt x="457" y="2297"/>
                  <a:pt x="511" y="2161"/>
                </a:cubicBezTo>
                <a:cubicBezTo>
                  <a:pt x="568" y="2025"/>
                  <a:pt x="628" y="1890"/>
                  <a:pt x="702" y="1758"/>
                </a:cubicBezTo>
                <a:cubicBezTo>
                  <a:pt x="735" y="1690"/>
                  <a:pt x="778" y="1632"/>
                  <a:pt x="815" y="1569"/>
                </a:cubicBezTo>
                <a:cubicBezTo>
                  <a:pt x="855" y="1504"/>
                  <a:pt x="903" y="1437"/>
                  <a:pt x="948" y="1373"/>
                </a:cubicBezTo>
                <a:cubicBezTo>
                  <a:pt x="1114" y="1132"/>
                  <a:pt x="1329" y="907"/>
                  <a:pt x="1547" y="716"/>
                </a:cubicBezTo>
                <a:cubicBezTo>
                  <a:pt x="1659" y="622"/>
                  <a:pt x="1778" y="535"/>
                  <a:pt x="1901" y="466"/>
                </a:cubicBezTo>
                <a:cubicBezTo>
                  <a:pt x="2022" y="392"/>
                  <a:pt x="2151" y="335"/>
                  <a:pt x="2278" y="301"/>
                </a:cubicBezTo>
                <a:cubicBezTo>
                  <a:pt x="2364" y="279"/>
                  <a:pt x="2451" y="264"/>
                  <a:pt x="2535" y="264"/>
                </a:cubicBezTo>
                <a:cubicBezTo>
                  <a:pt x="2577" y="264"/>
                  <a:pt x="2618" y="268"/>
                  <a:pt x="2657" y="275"/>
                </a:cubicBezTo>
                <a:lnTo>
                  <a:pt x="2735" y="296"/>
                </a:lnTo>
                <a:cubicBezTo>
                  <a:pt x="2765" y="305"/>
                  <a:pt x="2798" y="327"/>
                  <a:pt x="2829" y="340"/>
                </a:cubicBezTo>
                <a:cubicBezTo>
                  <a:pt x="2869" y="365"/>
                  <a:pt x="2927" y="403"/>
                  <a:pt x="2963" y="447"/>
                </a:cubicBezTo>
                <a:cubicBezTo>
                  <a:pt x="3130" y="625"/>
                  <a:pt x="3178" y="892"/>
                  <a:pt x="3175" y="1121"/>
                </a:cubicBezTo>
                <a:cubicBezTo>
                  <a:pt x="3175" y="1356"/>
                  <a:pt x="3123" y="1571"/>
                  <a:pt x="3067" y="1757"/>
                </a:cubicBezTo>
                <a:cubicBezTo>
                  <a:pt x="3010" y="1943"/>
                  <a:pt x="2934" y="2094"/>
                  <a:pt x="2869" y="2220"/>
                </a:cubicBezTo>
                <a:cubicBezTo>
                  <a:pt x="2802" y="2342"/>
                  <a:pt x="2747" y="2436"/>
                  <a:pt x="2704" y="2498"/>
                </a:cubicBezTo>
                <a:cubicBezTo>
                  <a:pt x="2661" y="2558"/>
                  <a:pt x="2640" y="2592"/>
                  <a:pt x="2640" y="2592"/>
                </a:cubicBezTo>
                <a:cubicBezTo>
                  <a:pt x="2640" y="2592"/>
                  <a:pt x="2664" y="2558"/>
                  <a:pt x="2705" y="2498"/>
                </a:cubicBezTo>
                <a:cubicBezTo>
                  <a:pt x="2748" y="2438"/>
                  <a:pt x="2808" y="2344"/>
                  <a:pt x="2877" y="2223"/>
                </a:cubicBezTo>
                <a:cubicBezTo>
                  <a:pt x="3009" y="1978"/>
                  <a:pt x="3201" y="1616"/>
                  <a:pt x="3260" y="1127"/>
                </a:cubicBezTo>
                <a:cubicBezTo>
                  <a:pt x="3276" y="1005"/>
                  <a:pt x="3276" y="876"/>
                  <a:pt x="3257" y="739"/>
                </a:cubicBezTo>
                <a:cubicBezTo>
                  <a:pt x="3240" y="603"/>
                  <a:pt x="3192" y="462"/>
                  <a:pt x="3103" y="335"/>
                </a:cubicBezTo>
                <a:cubicBezTo>
                  <a:pt x="3057" y="267"/>
                  <a:pt x="3005" y="215"/>
                  <a:pt x="2934" y="160"/>
                </a:cubicBezTo>
                <a:cubicBezTo>
                  <a:pt x="2903" y="140"/>
                  <a:pt x="2877" y="120"/>
                  <a:pt x="2841" y="101"/>
                </a:cubicBezTo>
                <a:cubicBezTo>
                  <a:pt x="2801" y="83"/>
                  <a:pt x="2761" y="65"/>
                  <a:pt x="2719" y="47"/>
                </a:cubicBezTo>
                <a:cubicBezTo>
                  <a:pt x="2621" y="14"/>
                  <a:pt x="2519" y="1"/>
                  <a:pt x="2417" y="1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917;p43">
            <a:extLst>
              <a:ext uri="{FF2B5EF4-FFF2-40B4-BE49-F238E27FC236}">
                <a16:creationId xmlns:a16="http://schemas.microsoft.com/office/drawing/2014/main" id="{7B1DEBC9-EC7E-E9F4-93F9-90FE919E55D3}"/>
              </a:ext>
            </a:extLst>
          </p:cNvPr>
          <p:cNvSpPr/>
          <p:nvPr/>
        </p:nvSpPr>
        <p:spPr>
          <a:xfrm>
            <a:off x="3151078" y="22247800"/>
            <a:ext cx="244129" cy="512738"/>
          </a:xfrm>
          <a:custGeom>
            <a:avLst/>
            <a:gdLst/>
            <a:ahLst/>
            <a:cxnLst/>
            <a:rect l="l" t="t" r="r" b="b"/>
            <a:pathLst>
              <a:path w="1728" h="4280" extrusionOk="0">
                <a:moveTo>
                  <a:pt x="917" y="1"/>
                </a:moveTo>
                <a:lnTo>
                  <a:pt x="917" y="1"/>
                </a:lnTo>
                <a:cubicBezTo>
                  <a:pt x="917" y="1"/>
                  <a:pt x="879" y="14"/>
                  <a:pt x="807" y="38"/>
                </a:cubicBezTo>
                <a:cubicBezTo>
                  <a:pt x="769" y="48"/>
                  <a:pt x="726" y="67"/>
                  <a:pt x="676" y="93"/>
                </a:cubicBezTo>
                <a:cubicBezTo>
                  <a:pt x="652" y="107"/>
                  <a:pt x="625" y="120"/>
                  <a:pt x="596" y="135"/>
                </a:cubicBezTo>
                <a:cubicBezTo>
                  <a:pt x="569" y="154"/>
                  <a:pt x="542" y="175"/>
                  <a:pt x="513" y="197"/>
                </a:cubicBezTo>
                <a:cubicBezTo>
                  <a:pt x="394" y="284"/>
                  <a:pt x="265" y="421"/>
                  <a:pt x="177" y="610"/>
                </a:cubicBezTo>
                <a:cubicBezTo>
                  <a:pt x="83" y="798"/>
                  <a:pt x="22" y="1033"/>
                  <a:pt x="12" y="1290"/>
                </a:cubicBezTo>
                <a:cubicBezTo>
                  <a:pt x="1" y="1546"/>
                  <a:pt x="34" y="1826"/>
                  <a:pt x="116" y="2106"/>
                </a:cubicBezTo>
                <a:cubicBezTo>
                  <a:pt x="138" y="2176"/>
                  <a:pt x="161" y="2247"/>
                  <a:pt x="184" y="2319"/>
                </a:cubicBezTo>
                <a:lnTo>
                  <a:pt x="269" y="2536"/>
                </a:lnTo>
                <a:cubicBezTo>
                  <a:pt x="299" y="2603"/>
                  <a:pt x="331" y="2668"/>
                  <a:pt x="363" y="2734"/>
                </a:cubicBezTo>
                <a:cubicBezTo>
                  <a:pt x="404" y="2813"/>
                  <a:pt x="440" y="2873"/>
                  <a:pt x="480" y="2943"/>
                </a:cubicBezTo>
                <a:cubicBezTo>
                  <a:pt x="645" y="3214"/>
                  <a:pt x="839" y="3479"/>
                  <a:pt x="1070" y="3715"/>
                </a:cubicBezTo>
                <a:cubicBezTo>
                  <a:pt x="1270" y="3921"/>
                  <a:pt x="1490" y="4110"/>
                  <a:pt x="1728" y="4279"/>
                </a:cubicBezTo>
                <a:lnTo>
                  <a:pt x="1728" y="3644"/>
                </a:lnTo>
                <a:cubicBezTo>
                  <a:pt x="1622" y="3557"/>
                  <a:pt x="1518" y="3464"/>
                  <a:pt x="1423" y="3369"/>
                </a:cubicBezTo>
                <a:cubicBezTo>
                  <a:pt x="1215" y="3157"/>
                  <a:pt x="1017" y="2936"/>
                  <a:pt x="862" y="2701"/>
                </a:cubicBezTo>
                <a:cubicBezTo>
                  <a:pt x="825" y="2645"/>
                  <a:pt x="781" y="2580"/>
                  <a:pt x="752" y="2529"/>
                </a:cubicBezTo>
                <a:cubicBezTo>
                  <a:pt x="714" y="2465"/>
                  <a:pt x="679" y="2403"/>
                  <a:pt x="644" y="2339"/>
                </a:cubicBezTo>
                <a:cubicBezTo>
                  <a:pt x="613" y="2281"/>
                  <a:pt x="585" y="2223"/>
                  <a:pt x="557" y="2164"/>
                </a:cubicBezTo>
                <a:cubicBezTo>
                  <a:pt x="531" y="2104"/>
                  <a:pt x="504" y="2043"/>
                  <a:pt x="479" y="1986"/>
                </a:cubicBezTo>
                <a:cubicBezTo>
                  <a:pt x="386" y="1745"/>
                  <a:pt x="326" y="1506"/>
                  <a:pt x="306" y="1285"/>
                </a:cubicBezTo>
                <a:cubicBezTo>
                  <a:pt x="288" y="1063"/>
                  <a:pt x="306" y="858"/>
                  <a:pt x="358" y="684"/>
                </a:cubicBezTo>
                <a:cubicBezTo>
                  <a:pt x="409" y="510"/>
                  <a:pt x="494" y="370"/>
                  <a:pt x="584" y="271"/>
                </a:cubicBezTo>
                <a:cubicBezTo>
                  <a:pt x="605" y="247"/>
                  <a:pt x="627" y="222"/>
                  <a:pt x="647" y="201"/>
                </a:cubicBezTo>
                <a:cubicBezTo>
                  <a:pt x="671" y="181"/>
                  <a:pt x="691" y="162"/>
                  <a:pt x="711" y="146"/>
                </a:cubicBezTo>
                <a:cubicBezTo>
                  <a:pt x="749" y="108"/>
                  <a:pt x="786" y="81"/>
                  <a:pt x="820" y="63"/>
                </a:cubicBezTo>
                <a:cubicBezTo>
                  <a:pt x="883" y="22"/>
                  <a:pt x="917" y="1"/>
                  <a:pt x="917" y="1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918;p43">
            <a:extLst>
              <a:ext uri="{FF2B5EF4-FFF2-40B4-BE49-F238E27FC236}">
                <a16:creationId xmlns:a16="http://schemas.microsoft.com/office/drawing/2014/main" id="{D2ECC6D8-02DB-94C2-B466-C0119405D12E}"/>
              </a:ext>
            </a:extLst>
          </p:cNvPr>
          <p:cNvSpPr/>
          <p:nvPr/>
        </p:nvSpPr>
        <p:spPr>
          <a:xfrm>
            <a:off x="2993850" y="19307894"/>
            <a:ext cx="3536772" cy="4638594"/>
          </a:xfrm>
          <a:custGeom>
            <a:avLst/>
            <a:gdLst/>
            <a:ahLst/>
            <a:cxnLst/>
            <a:rect l="l" t="t" r="r" b="b"/>
            <a:pathLst>
              <a:path w="25034" h="38720" extrusionOk="0">
                <a:moveTo>
                  <a:pt x="14420" y="9225"/>
                </a:moveTo>
                <a:lnTo>
                  <a:pt x="14830" y="9252"/>
                </a:lnTo>
                <a:cubicBezTo>
                  <a:pt x="14833" y="9322"/>
                  <a:pt x="14833" y="9393"/>
                  <a:pt x="14833" y="9463"/>
                </a:cubicBezTo>
                <a:lnTo>
                  <a:pt x="14833" y="9886"/>
                </a:lnTo>
                <a:cubicBezTo>
                  <a:pt x="14700" y="9641"/>
                  <a:pt x="14563" y="9421"/>
                  <a:pt x="14420" y="9225"/>
                </a:cubicBezTo>
                <a:close/>
                <a:moveTo>
                  <a:pt x="11696" y="626"/>
                </a:moveTo>
                <a:cubicBezTo>
                  <a:pt x="11696" y="627"/>
                  <a:pt x="11578" y="840"/>
                  <a:pt x="11422" y="1169"/>
                </a:cubicBezTo>
                <a:cubicBezTo>
                  <a:pt x="11266" y="1498"/>
                  <a:pt x="11073" y="1942"/>
                  <a:pt x="10905" y="2396"/>
                </a:cubicBezTo>
                <a:cubicBezTo>
                  <a:pt x="10862" y="2509"/>
                  <a:pt x="10823" y="2623"/>
                  <a:pt x="10784" y="2735"/>
                </a:cubicBezTo>
                <a:cubicBezTo>
                  <a:pt x="10744" y="2848"/>
                  <a:pt x="10710" y="2959"/>
                  <a:pt x="10677" y="3066"/>
                </a:cubicBezTo>
                <a:cubicBezTo>
                  <a:pt x="10660" y="3116"/>
                  <a:pt x="10644" y="3164"/>
                  <a:pt x="10631" y="3211"/>
                </a:cubicBezTo>
                <a:cubicBezTo>
                  <a:pt x="11097" y="3169"/>
                  <a:pt x="11723" y="3134"/>
                  <a:pt x="12507" y="3134"/>
                </a:cubicBezTo>
                <a:cubicBezTo>
                  <a:pt x="12879" y="3134"/>
                  <a:pt x="13220" y="3143"/>
                  <a:pt x="13527" y="3156"/>
                </a:cubicBezTo>
                <a:cubicBezTo>
                  <a:pt x="14049" y="4724"/>
                  <a:pt x="14610" y="6716"/>
                  <a:pt x="14780" y="8454"/>
                </a:cubicBezTo>
                <a:lnTo>
                  <a:pt x="13772" y="8521"/>
                </a:lnTo>
                <a:cubicBezTo>
                  <a:pt x="13381" y="8206"/>
                  <a:pt x="12963" y="8045"/>
                  <a:pt x="12520" y="8045"/>
                </a:cubicBezTo>
                <a:cubicBezTo>
                  <a:pt x="11999" y="8045"/>
                  <a:pt x="11514" y="8265"/>
                  <a:pt x="11065" y="8701"/>
                </a:cubicBezTo>
                <a:lnTo>
                  <a:pt x="8807" y="8850"/>
                </a:lnTo>
                <a:lnTo>
                  <a:pt x="10804" y="8983"/>
                </a:lnTo>
                <a:cubicBezTo>
                  <a:pt x="10382" y="9489"/>
                  <a:pt x="9997" y="10200"/>
                  <a:pt x="9649" y="11112"/>
                </a:cubicBezTo>
                <a:cubicBezTo>
                  <a:pt x="9058" y="12663"/>
                  <a:pt x="8596" y="14798"/>
                  <a:pt x="8384" y="16967"/>
                </a:cubicBezTo>
                <a:cubicBezTo>
                  <a:pt x="8353" y="17278"/>
                  <a:pt x="8320" y="17592"/>
                  <a:pt x="8286" y="17909"/>
                </a:cubicBezTo>
                <a:cubicBezTo>
                  <a:pt x="8288" y="17020"/>
                  <a:pt x="8292" y="16119"/>
                  <a:pt x="8293" y="15217"/>
                </a:cubicBezTo>
                <a:cubicBezTo>
                  <a:pt x="8288" y="13259"/>
                  <a:pt x="8281" y="11300"/>
                  <a:pt x="8277" y="9465"/>
                </a:cubicBezTo>
                <a:cubicBezTo>
                  <a:pt x="8277" y="9352"/>
                  <a:pt x="8274" y="9232"/>
                  <a:pt x="8277" y="9126"/>
                </a:cubicBezTo>
                <a:cubicBezTo>
                  <a:pt x="8279" y="9017"/>
                  <a:pt x="8292" y="8905"/>
                  <a:pt x="8305" y="8797"/>
                </a:cubicBezTo>
                <a:cubicBezTo>
                  <a:pt x="8333" y="8579"/>
                  <a:pt x="8373" y="8360"/>
                  <a:pt x="8420" y="8147"/>
                </a:cubicBezTo>
                <a:cubicBezTo>
                  <a:pt x="8514" y="7720"/>
                  <a:pt x="8629" y="7305"/>
                  <a:pt x="8751" y="6903"/>
                </a:cubicBezTo>
                <a:cubicBezTo>
                  <a:pt x="8998" y="6103"/>
                  <a:pt x="9273" y="5357"/>
                  <a:pt x="9549" y="4678"/>
                </a:cubicBezTo>
                <a:cubicBezTo>
                  <a:pt x="9749" y="4189"/>
                  <a:pt x="9946" y="3734"/>
                  <a:pt x="10141" y="3318"/>
                </a:cubicBezTo>
                <a:cubicBezTo>
                  <a:pt x="10154" y="3287"/>
                  <a:pt x="10168" y="3258"/>
                  <a:pt x="10181" y="3228"/>
                </a:cubicBezTo>
                <a:cubicBezTo>
                  <a:pt x="10225" y="3130"/>
                  <a:pt x="10271" y="3028"/>
                  <a:pt x="10322" y="2923"/>
                </a:cubicBezTo>
                <a:cubicBezTo>
                  <a:pt x="10373" y="2819"/>
                  <a:pt x="10425" y="2712"/>
                  <a:pt x="10480" y="2605"/>
                </a:cubicBezTo>
                <a:cubicBezTo>
                  <a:pt x="10536" y="2498"/>
                  <a:pt x="10591" y="2390"/>
                  <a:pt x="10651" y="2282"/>
                </a:cubicBezTo>
                <a:cubicBezTo>
                  <a:pt x="10885" y="1848"/>
                  <a:pt x="11141" y="1432"/>
                  <a:pt x="11347" y="1127"/>
                </a:cubicBezTo>
                <a:cubicBezTo>
                  <a:pt x="11548" y="821"/>
                  <a:pt x="11696" y="627"/>
                  <a:pt x="11696" y="626"/>
                </a:cubicBezTo>
                <a:close/>
                <a:moveTo>
                  <a:pt x="15573" y="15798"/>
                </a:moveTo>
                <a:lnTo>
                  <a:pt x="15573" y="15798"/>
                </a:lnTo>
                <a:cubicBezTo>
                  <a:pt x="15629" y="15804"/>
                  <a:pt x="15679" y="15808"/>
                  <a:pt x="15724" y="15813"/>
                </a:cubicBezTo>
                <a:cubicBezTo>
                  <a:pt x="15887" y="15829"/>
                  <a:pt x="15981" y="15841"/>
                  <a:pt x="15989" y="15841"/>
                </a:cubicBezTo>
                <a:cubicBezTo>
                  <a:pt x="16039" y="16237"/>
                  <a:pt x="16082" y="16634"/>
                  <a:pt x="16117" y="17030"/>
                </a:cubicBezTo>
                <a:lnTo>
                  <a:pt x="16100" y="19635"/>
                </a:lnTo>
                <a:cubicBezTo>
                  <a:pt x="16035" y="19631"/>
                  <a:pt x="15949" y="19626"/>
                  <a:pt x="15867" y="19619"/>
                </a:cubicBezTo>
                <a:cubicBezTo>
                  <a:pt x="15867" y="19593"/>
                  <a:pt x="15865" y="19568"/>
                  <a:pt x="15865" y="19544"/>
                </a:cubicBezTo>
                <a:cubicBezTo>
                  <a:pt x="15848" y="19023"/>
                  <a:pt x="15835" y="18519"/>
                  <a:pt x="15810" y="18037"/>
                </a:cubicBezTo>
                <a:cubicBezTo>
                  <a:pt x="15784" y="17557"/>
                  <a:pt x="15743" y="17106"/>
                  <a:pt x="15696" y="16690"/>
                </a:cubicBezTo>
                <a:cubicBezTo>
                  <a:pt x="15657" y="16369"/>
                  <a:pt x="15617" y="16072"/>
                  <a:pt x="15573" y="15798"/>
                </a:cubicBezTo>
                <a:close/>
                <a:moveTo>
                  <a:pt x="13228" y="570"/>
                </a:moveTo>
                <a:cubicBezTo>
                  <a:pt x="13241" y="577"/>
                  <a:pt x="13266" y="582"/>
                  <a:pt x="13290" y="597"/>
                </a:cubicBezTo>
                <a:cubicBezTo>
                  <a:pt x="13346" y="622"/>
                  <a:pt x="13421" y="669"/>
                  <a:pt x="13511" y="741"/>
                </a:cubicBezTo>
                <a:cubicBezTo>
                  <a:pt x="13693" y="887"/>
                  <a:pt x="13926" y="1141"/>
                  <a:pt x="14173" y="1498"/>
                </a:cubicBezTo>
                <a:cubicBezTo>
                  <a:pt x="14422" y="1854"/>
                  <a:pt x="14693" y="2308"/>
                  <a:pt x="14974" y="2842"/>
                </a:cubicBezTo>
                <a:cubicBezTo>
                  <a:pt x="15256" y="3378"/>
                  <a:pt x="15548" y="3994"/>
                  <a:pt x="15833" y="4681"/>
                </a:cubicBezTo>
                <a:cubicBezTo>
                  <a:pt x="16121" y="5367"/>
                  <a:pt x="16408" y="6122"/>
                  <a:pt x="16660" y="6937"/>
                </a:cubicBezTo>
                <a:cubicBezTo>
                  <a:pt x="16787" y="7345"/>
                  <a:pt x="16907" y="7768"/>
                  <a:pt x="17006" y="8208"/>
                </a:cubicBezTo>
                <a:cubicBezTo>
                  <a:pt x="17054" y="8430"/>
                  <a:pt x="17094" y="8656"/>
                  <a:pt x="17120" y="8889"/>
                </a:cubicBezTo>
                <a:cubicBezTo>
                  <a:pt x="17124" y="8947"/>
                  <a:pt x="17130" y="9006"/>
                  <a:pt x="17134" y="9068"/>
                </a:cubicBezTo>
                <a:cubicBezTo>
                  <a:pt x="17137" y="9132"/>
                  <a:pt x="17140" y="9182"/>
                  <a:pt x="17140" y="9245"/>
                </a:cubicBezTo>
                <a:cubicBezTo>
                  <a:pt x="17141" y="9359"/>
                  <a:pt x="17141" y="9475"/>
                  <a:pt x="17142" y="9590"/>
                </a:cubicBezTo>
                <a:cubicBezTo>
                  <a:pt x="17151" y="10517"/>
                  <a:pt x="17160" y="11474"/>
                  <a:pt x="17167" y="12448"/>
                </a:cubicBezTo>
                <a:cubicBezTo>
                  <a:pt x="17171" y="13421"/>
                  <a:pt x="17176" y="14408"/>
                  <a:pt x="17183" y="15397"/>
                </a:cubicBezTo>
                <a:cubicBezTo>
                  <a:pt x="17184" y="16385"/>
                  <a:pt x="17187" y="17374"/>
                  <a:pt x="17188" y="18346"/>
                </a:cubicBezTo>
                <a:cubicBezTo>
                  <a:pt x="17187" y="19319"/>
                  <a:pt x="17187" y="20277"/>
                  <a:pt x="17184" y="21203"/>
                </a:cubicBezTo>
                <a:cubicBezTo>
                  <a:pt x="17184" y="21305"/>
                  <a:pt x="17183" y="21405"/>
                  <a:pt x="17183" y="21507"/>
                </a:cubicBezTo>
                <a:cubicBezTo>
                  <a:pt x="17081" y="20709"/>
                  <a:pt x="16976" y="19890"/>
                  <a:pt x="16881" y="19071"/>
                </a:cubicBezTo>
                <a:cubicBezTo>
                  <a:pt x="16879" y="18831"/>
                  <a:pt x="16877" y="18589"/>
                  <a:pt x="16874" y="18347"/>
                </a:cubicBezTo>
                <a:cubicBezTo>
                  <a:pt x="16869" y="17374"/>
                  <a:pt x="16862" y="16387"/>
                  <a:pt x="16858" y="15398"/>
                </a:cubicBezTo>
                <a:cubicBezTo>
                  <a:pt x="16855" y="14410"/>
                  <a:pt x="16854" y="13421"/>
                  <a:pt x="16852" y="12449"/>
                </a:cubicBezTo>
                <a:cubicBezTo>
                  <a:pt x="16854" y="11476"/>
                  <a:pt x="16854" y="10518"/>
                  <a:pt x="16855" y="9592"/>
                </a:cubicBezTo>
                <a:lnTo>
                  <a:pt x="16855" y="9246"/>
                </a:lnTo>
                <a:cubicBezTo>
                  <a:pt x="16855" y="9194"/>
                  <a:pt x="16855" y="9131"/>
                  <a:pt x="16852" y="9080"/>
                </a:cubicBezTo>
                <a:cubicBezTo>
                  <a:pt x="16851" y="9028"/>
                  <a:pt x="16846" y="8972"/>
                  <a:pt x="16840" y="8917"/>
                </a:cubicBezTo>
                <a:cubicBezTo>
                  <a:pt x="16819" y="8697"/>
                  <a:pt x="16781" y="8480"/>
                  <a:pt x="16740" y="8265"/>
                </a:cubicBezTo>
                <a:cubicBezTo>
                  <a:pt x="16654" y="7834"/>
                  <a:pt x="16544" y="7413"/>
                  <a:pt x="16425" y="7008"/>
                </a:cubicBezTo>
                <a:cubicBezTo>
                  <a:pt x="16188" y="6197"/>
                  <a:pt x="15922" y="5441"/>
                  <a:pt x="15657" y="4752"/>
                </a:cubicBezTo>
                <a:cubicBezTo>
                  <a:pt x="15389" y="4063"/>
                  <a:pt x="15120" y="3440"/>
                  <a:pt x="14861" y="2899"/>
                </a:cubicBezTo>
                <a:cubicBezTo>
                  <a:pt x="14602" y="2356"/>
                  <a:pt x="14349" y="1898"/>
                  <a:pt x="14116" y="1536"/>
                </a:cubicBezTo>
                <a:cubicBezTo>
                  <a:pt x="13883" y="1173"/>
                  <a:pt x="13668" y="908"/>
                  <a:pt x="13495" y="757"/>
                </a:cubicBezTo>
                <a:cubicBezTo>
                  <a:pt x="13409" y="680"/>
                  <a:pt x="13335" y="629"/>
                  <a:pt x="13282" y="602"/>
                </a:cubicBezTo>
                <a:cubicBezTo>
                  <a:pt x="13262" y="585"/>
                  <a:pt x="13240" y="578"/>
                  <a:pt x="13228" y="570"/>
                </a:cubicBezTo>
                <a:close/>
                <a:moveTo>
                  <a:pt x="10045" y="3279"/>
                </a:moveTo>
                <a:lnTo>
                  <a:pt x="10045" y="3279"/>
                </a:lnTo>
                <a:cubicBezTo>
                  <a:pt x="9839" y="3690"/>
                  <a:pt x="9629" y="4141"/>
                  <a:pt x="9422" y="4627"/>
                </a:cubicBezTo>
                <a:cubicBezTo>
                  <a:pt x="9134" y="5305"/>
                  <a:pt x="8845" y="6049"/>
                  <a:pt x="8583" y="6851"/>
                </a:cubicBezTo>
                <a:cubicBezTo>
                  <a:pt x="8453" y="7252"/>
                  <a:pt x="8331" y="7670"/>
                  <a:pt x="8227" y="8104"/>
                </a:cubicBezTo>
                <a:cubicBezTo>
                  <a:pt x="8177" y="8320"/>
                  <a:pt x="8130" y="8541"/>
                  <a:pt x="8100" y="8770"/>
                </a:cubicBezTo>
                <a:cubicBezTo>
                  <a:pt x="8085" y="8884"/>
                  <a:pt x="8073" y="8999"/>
                  <a:pt x="8069" y="9117"/>
                </a:cubicBezTo>
                <a:cubicBezTo>
                  <a:pt x="8065" y="9238"/>
                  <a:pt x="8066" y="9347"/>
                  <a:pt x="8065" y="9463"/>
                </a:cubicBezTo>
                <a:cubicBezTo>
                  <a:pt x="8059" y="11300"/>
                  <a:pt x="8054" y="13259"/>
                  <a:pt x="8047" y="15216"/>
                </a:cubicBezTo>
                <a:cubicBezTo>
                  <a:pt x="8053" y="16777"/>
                  <a:pt x="8057" y="18336"/>
                  <a:pt x="8059" y="19834"/>
                </a:cubicBezTo>
                <a:cubicBezTo>
                  <a:pt x="7989" y="20411"/>
                  <a:pt x="7917" y="20983"/>
                  <a:pt x="7844" y="21546"/>
                </a:cubicBezTo>
                <a:lnTo>
                  <a:pt x="7844" y="9198"/>
                </a:lnTo>
                <a:cubicBezTo>
                  <a:pt x="7844" y="8083"/>
                  <a:pt x="8747" y="5406"/>
                  <a:pt x="9755" y="3319"/>
                </a:cubicBezTo>
                <a:cubicBezTo>
                  <a:pt x="9828" y="3312"/>
                  <a:pt x="9923" y="3296"/>
                  <a:pt x="10045" y="3279"/>
                </a:cubicBezTo>
                <a:close/>
                <a:moveTo>
                  <a:pt x="15105" y="19840"/>
                </a:moveTo>
                <a:lnTo>
                  <a:pt x="15105" y="19840"/>
                </a:lnTo>
                <a:cubicBezTo>
                  <a:pt x="15250" y="19854"/>
                  <a:pt x="15382" y="19866"/>
                  <a:pt x="15495" y="19877"/>
                </a:cubicBezTo>
                <a:cubicBezTo>
                  <a:pt x="15464" y="20822"/>
                  <a:pt x="15432" y="21814"/>
                  <a:pt x="15401" y="22810"/>
                </a:cubicBezTo>
                <a:cubicBezTo>
                  <a:pt x="15391" y="23085"/>
                  <a:pt x="15383" y="23361"/>
                  <a:pt x="15374" y="23637"/>
                </a:cubicBezTo>
                <a:cubicBezTo>
                  <a:pt x="15313" y="23633"/>
                  <a:pt x="15248" y="23630"/>
                  <a:pt x="15182" y="23627"/>
                </a:cubicBezTo>
                <a:lnTo>
                  <a:pt x="15105" y="19840"/>
                </a:lnTo>
                <a:close/>
                <a:moveTo>
                  <a:pt x="15878" y="19916"/>
                </a:moveTo>
                <a:cubicBezTo>
                  <a:pt x="15959" y="19924"/>
                  <a:pt x="16041" y="19930"/>
                  <a:pt x="16100" y="19936"/>
                </a:cubicBezTo>
                <a:lnTo>
                  <a:pt x="16095" y="20693"/>
                </a:lnTo>
                <a:lnTo>
                  <a:pt x="16083" y="22528"/>
                </a:lnTo>
                <a:lnTo>
                  <a:pt x="16079" y="23674"/>
                </a:lnTo>
                <a:cubicBezTo>
                  <a:pt x="16053" y="23673"/>
                  <a:pt x="16027" y="23669"/>
                  <a:pt x="15996" y="23668"/>
                </a:cubicBezTo>
                <a:cubicBezTo>
                  <a:pt x="15988" y="23382"/>
                  <a:pt x="15978" y="23096"/>
                  <a:pt x="15969" y="22808"/>
                </a:cubicBezTo>
                <a:cubicBezTo>
                  <a:pt x="15938" y="21828"/>
                  <a:pt x="15907" y="20848"/>
                  <a:pt x="15878" y="19916"/>
                </a:cubicBezTo>
                <a:close/>
                <a:moveTo>
                  <a:pt x="5735" y="7176"/>
                </a:moveTo>
                <a:lnTo>
                  <a:pt x="5735" y="7176"/>
                </a:lnTo>
                <a:cubicBezTo>
                  <a:pt x="5746" y="7185"/>
                  <a:pt x="5767" y="7197"/>
                  <a:pt x="5783" y="7220"/>
                </a:cubicBezTo>
                <a:cubicBezTo>
                  <a:pt x="5823" y="7264"/>
                  <a:pt x="5876" y="7335"/>
                  <a:pt x="5933" y="7436"/>
                </a:cubicBezTo>
                <a:cubicBezTo>
                  <a:pt x="6048" y="7638"/>
                  <a:pt x="6183" y="7951"/>
                  <a:pt x="6326" y="8356"/>
                </a:cubicBezTo>
                <a:cubicBezTo>
                  <a:pt x="6471" y="8763"/>
                  <a:pt x="6625" y="9265"/>
                  <a:pt x="6779" y="9844"/>
                </a:cubicBezTo>
                <a:cubicBezTo>
                  <a:pt x="6934" y="10425"/>
                  <a:pt x="7092" y="11085"/>
                  <a:pt x="7220" y="11814"/>
                </a:cubicBezTo>
                <a:cubicBezTo>
                  <a:pt x="7284" y="12181"/>
                  <a:pt x="7342" y="12559"/>
                  <a:pt x="7369" y="12965"/>
                </a:cubicBezTo>
                <a:cubicBezTo>
                  <a:pt x="7382" y="13166"/>
                  <a:pt x="7380" y="13369"/>
                  <a:pt x="7381" y="13575"/>
                </a:cubicBezTo>
                <a:cubicBezTo>
                  <a:pt x="7384" y="13779"/>
                  <a:pt x="7385" y="13988"/>
                  <a:pt x="7386" y="14200"/>
                </a:cubicBezTo>
                <a:cubicBezTo>
                  <a:pt x="7393" y="15046"/>
                  <a:pt x="7403" y="15938"/>
                  <a:pt x="7403" y="16861"/>
                </a:cubicBezTo>
                <a:cubicBezTo>
                  <a:pt x="7408" y="18706"/>
                  <a:pt x="7413" y="20674"/>
                  <a:pt x="7420" y="22643"/>
                </a:cubicBezTo>
                <a:cubicBezTo>
                  <a:pt x="7419" y="23384"/>
                  <a:pt x="7416" y="24124"/>
                  <a:pt x="7413" y="24856"/>
                </a:cubicBezTo>
                <a:cubicBezTo>
                  <a:pt x="7400" y="24965"/>
                  <a:pt x="7386" y="25072"/>
                  <a:pt x="7373" y="25178"/>
                </a:cubicBezTo>
                <a:cubicBezTo>
                  <a:pt x="7352" y="25346"/>
                  <a:pt x="7286" y="25527"/>
                  <a:pt x="7185" y="25717"/>
                </a:cubicBezTo>
                <a:cubicBezTo>
                  <a:pt x="7181" y="24703"/>
                  <a:pt x="7180" y="23674"/>
                  <a:pt x="7177" y="22643"/>
                </a:cubicBezTo>
                <a:cubicBezTo>
                  <a:pt x="7181" y="20674"/>
                  <a:pt x="7186" y="18707"/>
                  <a:pt x="7193" y="16861"/>
                </a:cubicBezTo>
                <a:cubicBezTo>
                  <a:pt x="7193" y="15938"/>
                  <a:pt x="7204" y="15046"/>
                  <a:pt x="7211" y="14200"/>
                </a:cubicBezTo>
                <a:cubicBezTo>
                  <a:pt x="7212" y="13988"/>
                  <a:pt x="7213" y="13780"/>
                  <a:pt x="7215" y="13575"/>
                </a:cubicBezTo>
                <a:cubicBezTo>
                  <a:pt x="7215" y="13368"/>
                  <a:pt x="7221" y="13166"/>
                  <a:pt x="7213" y="12972"/>
                </a:cubicBezTo>
                <a:cubicBezTo>
                  <a:pt x="7194" y="12581"/>
                  <a:pt x="7141" y="12199"/>
                  <a:pt x="7086" y="11837"/>
                </a:cubicBezTo>
                <a:cubicBezTo>
                  <a:pt x="6969" y="11109"/>
                  <a:pt x="6829" y="10448"/>
                  <a:pt x="6691" y="9865"/>
                </a:cubicBezTo>
                <a:cubicBezTo>
                  <a:pt x="6553" y="9284"/>
                  <a:pt x="6413" y="8780"/>
                  <a:pt x="6280" y="8371"/>
                </a:cubicBezTo>
                <a:cubicBezTo>
                  <a:pt x="6147" y="7961"/>
                  <a:pt x="6026" y="7646"/>
                  <a:pt x="5919" y="7442"/>
                </a:cubicBezTo>
                <a:cubicBezTo>
                  <a:pt x="5869" y="7341"/>
                  <a:pt x="5819" y="7267"/>
                  <a:pt x="5782" y="7223"/>
                </a:cubicBezTo>
                <a:cubicBezTo>
                  <a:pt x="5766" y="7197"/>
                  <a:pt x="5746" y="7185"/>
                  <a:pt x="5735" y="7176"/>
                </a:cubicBezTo>
                <a:close/>
                <a:moveTo>
                  <a:pt x="18440" y="9770"/>
                </a:moveTo>
                <a:cubicBezTo>
                  <a:pt x="18433" y="9802"/>
                  <a:pt x="18426" y="9835"/>
                  <a:pt x="18420" y="9868"/>
                </a:cubicBezTo>
                <a:cubicBezTo>
                  <a:pt x="18299" y="10450"/>
                  <a:pt x="18178" y="11112"/>
                  <a:pt x="18083" y="11838"/>
                </a:cubicBezTo>
                <a:cubicBezTo>
                  <a:pt x="18036" y="12202"/>
                  <a:pt x="17993" y="12582"/>
                  <a:pt x="17970" y="12981"/>
                </a:cubicBezTo>
                <a:cubicBezTo>
                  <a:pt x="17960" y="13182"/>
                  <a:pt x="17963" y="13382"/>
                  <a:pt x="17960" y="13585"/>
                </a:cubicBezTo>
                <a:cubicBezTo>
                  <a:pt x="17958" y="13789"/>
                  <a:pt x="17956" y="13995"/>
                  <a:pt x="17954" y="14206"/>
                </a:cubicBezTo>
                <a:cubicBezTo>
                  <a:pt x="17947" y="15042"/>
                  <a:pt x="17940" y="15926"/>
                  <a:pt x="17932" y="16839"/>
                </a:cubicBezTo>
                <a:cubicBezTo>
                  <a:pt x="17927" y="17752"/>
                  <a:pt x="17921" y="18696"/>
                  <a:pt x="17919" y="19655"/>
                </a:cubicBezTo>
                <a:cubicBezTo>
                  <a:pt x="17916" y="20615"/>
                  <a:pt x="17915" y="21589"/>
                  <a:pt x="17913" y="22565"/>
                </a:cubicBezTo>
                <a:cubicBezTo>
                  <a:pt x="17915" y="23540"/>
                  <a:pt x="17916" y="24514"/>
                  <a:pt x="17919" y="25474"/>
                </a:cubicBezTo>
                <a:cubicBezTo>
                  <a:pt x="17919" y="25596"/>
                  <a:pt x="17920" y="25718"/>
                  <a:pt x="17920" y="25842"/>
                </a:cubicBezTo>
                <a:cubicBezTo>
                  <a:pt x="17852" y="25725"/>
                  <a:pt x="17794" y="25613"/>
                  <a:pt x="17751" y="25503"/>
                </a:cubicBezTo>
                <a:lnTo>
                  <a:pt x="17751" y="13190"/>
                </a:lnTo>
                <a:cubicBezTo>
                  <a:pt x="17751" y="12463"/>
                  <a:pt x="18003" y="11078"/>
                  <a:pt x="18324" y="9816"/>
                </a:cubicBezTo>
                <a:cubicBezTo>
                  <a:pt x="18324" y="9816"/>
                  <a:pt x="18365" y="9797"/>
                  <a:pt x="18440" y="9770"/>
                </a:cubicBezTo>
                <a:close/>
                <a:moveTo>
                  <a:pt x="8963" y="15134"/>
                </a:moveTo>
                <a:cubicBezTo>
                  <a:pt x="8963" y="15134"/>
                  <a:pt x="8950" y="15291"/>
                  <a:pt x="8924" y="15570"/>
                </a:cubicBezTo>
                <a:cubicBezTo>
                  <a:pt x="8897" y="15847"/>
                  <a:pt x="8862" y="16243"/>
                  <a:pt x="8814" y="16718"/>
                </a:cubicBezTo>
                <a:cubicBezTo>
                  <a:pt x="8764" y="17194"/>
                  <a:pt x="8707" y="17747"/>
                  <a:pt x="8637" y="18339"/>
                </a:cubicBezTo>
                <a:cubicBezTo>
                  <a:pt x="8602" y="18634"/>
                  <a:pt x="8567" y="18942"/>
                  <a:pt x="8532" y="19252"/>
                </a:cubicBezTo>
                <a:cubicBezTo>
                  <a:pt x="8492" y="19564"/>
                  <a:pt x="8461" y="19879"/>
                  <a:pt x="8426" y="20196"/>
                </a:cubicBezTo>
                <a:cubicBezTo>
                  <a:pt x="8391" y="20512"/>
                  <a:pt x="8353" y="20829"/>
                  <a:pt x="8318" y="21139"/>
                </a:cubicBezTo>
                <a:cubicBezTo>
                  <a:pt x="8281" y="21451"/>
                  <a:pt x="8246" y="21757"/>
                  <a:pt x="8211" y="22052"/>
                </a:cubicBezTo>
                <a:cubicBezTo>
                  <a:pt x="8140" y="22646"/>
                  <a:pt x="8070" y="23198"/>
                  <a:pt x="8006" y="23670"/>
                </a:cubicBezTo>
                <a:cubicBezTo>
                  <a:pt x="7944" y="24144"/>
                  <a:pt x="7887" y="24538"/>
                  <a:pt x="7848" y="24813"/>
                </a:cubicBezTo>
                <a:cubicBezTo>
                  <a:pt x="7808" y="25088"/>
                  <a:pt x="7784" y="25247"/>
                  <a:pt x="7784" y="25247"/>
                </a:cubicBezTo>
                <a:cubicBezTo>
                  <a:pt x="7760" y="25450"/>
                  <a:pt x="7681" y="25660"/>
                  <a:pt x="7561" y="25874"/>
                </a:cubicBezTo>
                <a:cubicBezTo>
                  <a:pt x="7675" y="25654"/>
                  <a:pt x="7750" y="25436"/>
                  <a:pt x="7777" y="25231"/>
                </a:cubicBezTo>
                <a:cubicBezTo>
                  <a:pt x="7784" y="25180"/>
                  <a:pt x="7791" y="25127"/>
                  <a:pt x="7797" y="25078"/>
                </a:cubicBezTo>
                <a:cubicBezTo>
                  <a:pt x="7803" y="25006"/>
                  <a:pt x="7809" y="24918"/>
                  <a:pt x="7818" y="24810"/>
                </a:cubicBezTo>
                <a:cubicBezTo>
                  <a:pt x="7842" y="24534"/>
                  <a:pt x="7870" y="24136"/>
                  <a:pt x="7914" y="23661"/>
                </a:cubicBezTo>
                <a:cubicBezTo>
                  <a:pt x="7956" y="23186"/>
                  <a:pt x="8008" y="22630"/>
                  <a:pt x="8069" y="22037"/>
                </a:cubicBezTo>
                <a:cubicBezTo>
                  <a:pt x="8098" y="21741"/>
                  <a:pt x="8130" y="21434"/>
                  <a:pt x="8163" y="21123"/>
                </a:cubicBezTo>
                <a:cubicBezTo>
                  <a:pt x="8196" y="20810"/>
                  <a:pt x="8230" y="20494"/>
                  <a:pt x="8265" y="20177"/>
                </a:cubicBezTo>
                <a:cubicBezTo>
                  <a:pt x="8301" y="19862"/>
                  <a:pt x="8335" y="19545"/>
                  <a:pt x="8375" y="19235"/>
                </a:cubicBezTo>
                <a:cubicBezTo>
                  <a:pt x="8415" y="18923"/>
                  <a:pt x="8455" y="18618"/>
                  <a:pt x="8496" y="18323"/>
                </a:cubicBezTo>
                <a:cubicBezTo>
                  <a:pt x="8575" y="17732"/>
                  <a:pt x="8653" y="17180"/>
                  <a:pt x="8721" y="16707"/>
                </a:cubicBezTo>
                <a:cubicBezTo>
                  <a:pt x="8788" y="16235"/>
                  <a:pt x="8852" y="15841"/>
                  <a:pt x="8895" y="15566"/>
                </a:cubicBezTo>
                <a:cubicBezTo>
                  <a:pt x="8937" y="15291"/>
                  <a:pt x="8963" y="15134"/>
                  <a:pt x="8963" y="15134"/>
                </a:cubicBezTo>
                <a:close/>
                <a:moveTo>
                  <a:pt x="16006" y="23985"/>
                </a:moveTo>
                <a:lnTo>
                  <a:pt x="16006" y="23985"/>
                </a:lnTo>
                <a:cubicBezTo>
                  <a:pt x="16032" y="23989"/>
                  <a:pt x="16055" y="23991"/>
                  <a:pt x="16076" y="23993"/>
                </a:cubicBezTo>
                <a:lnTo>
                  <a:pt x="16075" y="24361"/>
                </a:lnTo>
                <a:lnTo>
                  <a:pt x="16075" y="26125"/>
                </a:lnTo>
                <a:cubicBezTo>
                  <a:pt x="16053" y="25435"/>
                  <a:pt x="16029" y="24715"/>
                  <a:pt x="16006" y="23985"/>
                </a:cubicBezTo>
                <a:close/>
                <a:moveTo>
                  <a:pt x="15189" y="23904"/>
                </a:moveTo>
                <a:lnTo>
                  <a:pt x="15189" y="23904"/>
                </a:lnTo>
                <a:cubicBezTo>
                  <a:pt x="15249" y="23911"/>
                  <a:pt x="15308" y="23916"/>
                  <a:pt x="15367" y="23921"/>
                </a:cubicBezTo>
                <a:cubicBezTo>
                  <a:pt x="15328" y="25121"/>
                  <a:pt x="15291" y="26293"/>
                  <a:pt x="15257" y="27348"/>
                </a:cubicBezTo>
                <a:lnTo>
                  <a:pt x="15189" y="23904"/>
                </a:lnTo>
                <a:close/>
                <a:moveTo>
                  <a:pt x="14599" y="23862"/>
                </a:moveTo>
                <a:lnTo>
                  <a:pt x="14599" y="23862"/>
                </a:lnTo>
                <a:cubicBezTo>
                  <a:pt x="14686" y="23869"/>
                  <a:pt x="14771" y="23874"/>
                  <a:pt x="14853" y="23881"/>
                </a:cubicBezTo>
                <a:cubicBezTo>
                  <a:pt x="14853" y="23912"/>
                  <a:pt x="14852" y="23944"/>
                  <a:pt x="14852" y="23976"/>
                </a:cubicBezTo>
                <a:cubicBezTo>
                  <a:pt x="14826" y="25252"/>
                  <a:pt x="14799" y="26528"/>
                  <a:pt x="14778" y="27665"/>
                </a:cubicBezTo>
                <a:cubicBezTo>
                  <a:pt x="14747" y="27664"/>
                  <a:pt x="14717" y="27663"/>
                  <a:pt x="14685" y="27663"/>
                </a:cubicBezTo>
                <a:lnTo>
                  <a:pt x="14599" y="23862"/>
                </a:lnTo>
                <a:close/>
                <a:moveTo>
                  <a:pt x="12397" y="9898"/>
                </a:moveTo>
                <a:cubicBezTo>
                  <a:pt x="12986" y="9898"/>
                  <a:pt x="13694" y="9977"/>
                  <a:pt x="14492" y="10212"/>
                </a:cubicBezTo>
                <a:cubicBezTo>
                  <a:pt x="14630" y="10483"/>
                  <a:pt x="14751" y="10763"/>
                  <a:pt x="14861" y="11046"/>
                </a:cubicBezTo>
                <a:cubicBezTo>
                  <a:pt x="14912" y="11176"/>
                  <a:pt x="14960" y="11309"/>
                  <a:pt x="15006" y="11442"/>
                </a:cubicBezTo>
                <a:cubicBezTo>
                  <a:pt x="14944" y="11423"/>
                  <a:pt x="14872" y="11400"/>
                  <a:pt x="14787" y="11375"/>
                </a:cubicBezTo>
                <a:cubicBezTo>
                  <a:pt x="14700" y="11344"/>
                  <a:pt x="14596" y="11328"/>
                  <a:pt x="14485" y="11300"/>
                </a:cubicBezTo>
                <a:cubicBezTo>
                  <a:pt x="14373" y="11275"/>
                  <a:pt x="14255" y="11241"/>
                  <a:pt x="14125" y="11224"/>
                </a:cubicBezTo>
                <a:cubicBezTo>
                  <a:pt x="13995" y="11206"/>
                  <a:pt x="13859" y="11179"/>
                  <a:pt x="13718" y="11163"/>
                </a:cubicBezTo>
                <a:cubicBezTo>
                  <a:pt x="13664" y="11160"/>
                  <a:pt x="13609" y="11153"/>
                  <a:pt x="13554" y="11148"/>
                </a:cubicBezTo>
                <a:lnTo>
                  <a:pt x="13079" y="10217"/>
                </a:lnTo>
                <a:lnTo>
                  <a:pt x="13236" y="11128"/>
                </a:lnTo>
                <a:cubicBezTo>
                  <a:pt x="13176" y="11126"/>
                  <a:pt x="13115" y="11126"/>
                  <a:pt x="13055" y="11125"/>
                </a:cubicBezTo>
                <a:cubicBezTo>
                  <a:pt x="13014" y="11124"/>
                  <a:pt x="12973" y="11123"/>
                  <a:pt x="12931" y="11123"/>
                </a:cubicBezTo>
                <a:cubicBezTo>
                  <a:pt x="12897" y="11123"/>
                  <a:pt x="12863" y="11124"/>
                  <a:pt x="12829" y="11126"/>
                </a:cubicBezTo>
                <a:cubicBezTo>
                  <a:pt x="12677" y="11133"/>
                  <a:pt x="12527" y="11137"/>
                  <a:pt x="12379" y="11155"/>
                </a:cubicBezTo>
                <a:cubicBezTo>
                  <a:pt x="12305" y="11164"/>
                  <a:pt x="12232" y="11171"/>
                  <a:pt x="12159" y="11179"/>
                </a:cubicBezTo>
                <a:cubicBezTo>
                  <a:pt x="12087" y="11191"/>
                  <a:pt x="12017" y="11202"/>
                  <a:pt x="11946" y="11212"/>
                </a:cubicBezTo>
                <a:cubicBezTo>
                  <a:pt x="11911" y="11218"/>
                  <a:pt x="11877" y="11224"/>
                  <a:pt x="11842" y="11228"/>
                </a:cubicBezTo>
                <a:cubicBezTo>
                  <a:pt x="11822" y="11234"/>
                  <a:pt x="11802" y="11238"/>
                  <a:pt x="11782" y="11242"/>
                </a:cubicBezTo>
                <a:lnTo>
                  <a:pt x="11978" y="10219"/>
                </a:lnTo>
                <a:lnTo>
                  <a:pt x="11442" y="11320"/>
                </a:lnTo>
                <a:cubicBezTo>
                  <a:pt x="11356" y="11341"/>
                  <a:pt x="11273" y="11363"/>
                  <a:pt x="11195" y="11388"/>
                </a:cubicBezTo>
                <a:cubicBezTo>
                  <a:pt x="11141" y="11406"/>
                  <a:pt x="11090" y="11422"/>
                  <a:pt x="11040" y="11437"/>
                </a:cubicBezTo>
                <a:cubicBezTo>
                  <a:pt x="10992" y="11454"/>
                  <a:pt x="10946" y="11470"/>
                  <a:pt x="10903" y="11486"/>
                </a:cubicBezTo>
                <a:cubicBezTo>
                  <a:pt x="10818" y="11516"/>
                  <a:pt x="10744" y="11548"/>
                  <a:pt x="10683" y="11574"/>
                </a:cubicBezTo>
                <a:cubicBezTo>
                  <a:pt x="10562" y="11625"/>
                  <a:pt x="10497" y="11661"/>
                  <a:pt x="10497" y="11661"/>
                </a:cubicBezTo>
                <a:cubicBezTo>
                  <a:pt x="10497" y="11661"/>
                  <a:pt x="10565" y="11630"/>
                  <a:pt x="10689" y="11587"/>
                </a:cubicBezTo>
                <a:cubicBezTo>
                  <a:pt x="10750" y="11567"/>
                  <a:pt x="10824" y="11540"/>
                  <a:pt x="10912" y="11515"/>
                </a:cubicBezTo>
                <a:cubicBezTo>
                  <a:pt x="10955" y="11502"/>
                  <a:pt x="11002" y="11489"/>
                  <a:pt x="11051" y="11474"/>
                </a:cubicBezTo>
                <a:cubicBezTo>
                  <a:pt x="11100" y="11462"/>
                  <a:pt x="11152" y="11449"/>
                  <a:pt x="11207" y="11437"/>
                </a:cubicBezTo>
                <a:cubicBezTo>
                  <a:pt x="11314" y="11408"/>
                  <a:pt x="11435" y="11390"/>
                  <a:pt x="11559" y="11365"/>
                </a:cubicBezTo>
                <a:cubicBezTo>
                  <a:pt x="11623" y="11356"/>
                  <a:pt x="11686" y="11347"/>
                  <a:pt x="11754" y="11336"/>
                </a:cubicBezTo>
                <a:cubicBezTo>
                  <a:pt x="11787" y="11332"/>
                  <a:pt x="11821" y="11327"/>
                  <a:pt x="11854" y="11322"/>
                </a:cubicBezTo>
                <a:cubicBezTo>
                  <a:pt x="11888" y="11320"/>
                  <a:pt x="11924" y="11316"/>
                  <a:pt x="11958" y="11313"/>
                </a:cubicBezTo>
                <a:cubicBezTo>
                  <a:pt x="12026" y="11306"/>
                  <a:pt x="12096" y="11301"/>
                  <a:pt x="12167" y="11294"/>
                </a:cubicBezTo>
                <a:cubicBezTo>
                  <a:pt x="12237" y="11292"/>
                  <a:pt x="12309" y="11289"/>
                  <a:pt x="12383" y="11286"/>
                </a:cubicBezTo>
                <a:cubicBezTo>
                  <a:pt x="12438" y="11283"/>
                  <a:pt x="12493" y="11281"/>
                  <a:pt x="12547" y="11281"/>
                </a:cubicBezTo>
                <a:cubicBezTo>
                  <a:pt x="12640" y="11281"/>
                  <a:pt x="12732" y="11285"/>
                  <a:pt x="12824" y="11288"/>
                </a:cubicBezTo>
                <a:cubicBezTo>
                  <a:pt x="12898" y="11288"/>
                  <a:pt x="12972" y="11294"/>
                  <a:pt x="13043" y="11301"/>
                </a:cubicBezTo>
                <a:cubicBezTo>
                  <a:pt x="13117" y="11308"/>
                  <a:pt x="13189" y="11314"/>
                  <a:pt x="13262" y="11320"/>
                </a:cubicBezTo>
                <a:cubicBezTo>
                  <a:pt x="13405" y="11335"/>
                  <a:pt x="13545" y="11361"/>
                  <a:pt x="13681" y="11382"/>
                </a:cubicBezTo>
                <a:cubicBezTo>
                  <a:pt x="13818" y="11406"/>
                  <a:pt x="13945" y="11441"/>
                  <a:pt x="14069" y="11466"/>
                </a:cubicBezTo>
                <a:cubicBezTo>
                  <a:pt x="14194" y="11489"/>
                  <a:pt x="14304" y="11531"/>
                  <a:pt x="14410" y="11562"/>
                </a:cubicBezTo>
                <a:cubicBezTo>
                  <a:pt x="14513" y="11595"/>
                  <a:pt x="14613" y="11618"/>
                  <a:pt x="14693" y="11654"/>
                </a:cubicBezTo>
                <a:cubicBezTo>
                  <a:pt x="14775" y="11685"/>
                  <a:pt x="14849" y="11715"/>
                  <a:pt x="14908" y="11737"/>
                </a:cubicBezTo>
                <a:cubicBezTo>
                  <a:pt x="15027" y="11783"/>
                  <a:pt x="15095" y="11810"/>
                  <a:pt x="15095" y="11810"/>
                </a:cubicBezTo>
                <a:lnTo>
                  <a:pt x="15109" y="11770"/>
                </a:lnTo>
                <a:cubicBezTo>
                  <a:pt x="15156" y="11916"/>
                  <a:pt x="15202" y="12060"/>
                  <a:pt x="15245" y="12207"/>
                </a:cubicBezTo>
                <a:cubicBezTo>
                  <a:pt x="15476" y="12993"/>
                  <a:pt x="15652" y="13793"/>
                  <a:pt x="15794" y="14599"/>
                </a:cubicBezTo>
                <a:cubicBezTo>
                  <a:pt x="15849" y="14919"/>
                  <a:pt x="15899" y="15237"/>
                  <a:pt x="15942" y="15557"/>
                </a:cubicBezTo>
                <a:cubicBezTo>
                  <a:pt x="15895" y="15553"/>
                  <a:pt x="15829" y="15550"/>
                  <a:pt x="15746" y="15545"/>
                </a:cubicBezTo>
                <a:cubicBezTo>
                  <a:pt x="15680" y="15542"/>
                  <a:pt x="15605" y="15536"/>
                  <a:pt x="15520" y="15532"/>
                </a:cubicBezTo>
                <a:cubicBezTo>
                  <a:pt x="15464" y="15207"/>
                  <a:pt x="15406" y="14925"/>
                  <a:pt x="15351" y="14693"/>
                </a:cubicBezTo>
                <a:cubicBezTo>
                  <a:pt x="15242" y="14219"/>
                  <a:pt x="15151" y="13955"/>
                  <a:pt x="15151" y="13955"/>
                </a:cubicBezTo>
                <a:lnTo>
                  <a:pt x="15151" y="13955"/>
                </a:lnTo>
                <a:cubicBezTo>
                  <a:pt x="15151" y="13955"/>
                  <a:pt x="15224" y="14223"/>
                  <a:pt x="15303" y="14704"/>
                </a:cubicBezTo>
                <a:cubicBezTo>
                  <a:pt x="15342" y="14932"/>
                  <a:pt x="15379" y="15210"/>
                  <a:pt x="15416" y="15528"/>
                </a:cubicBezTo>
                <a:cubicBezTo>
                  <a:pt x="15297" y="15523"/>
                  <a:pt x="15164" y="15518"/>
                  <a:pt x="15021" y="15512"/>
                </a:cubicBezTo>
                <a:cubicBezTo>
                  <a:pt x="14721" y="15503"/>
                  <a:pt x="14372" y="15495"/>
                  <a:pt x="13999" y="15491"/>
                </a:cubicBezTo>
                <a:cubicBezTo>
                  <a:pt x="13881" y="15490"/>
                  <a:pt x="13760" y="15490"/>
                  <a:pt x="13637" y="15490"/>
                </a:cubicBezTo>
                <a:cubicBezTo>
                  <a:pt x="13372" y="15490"/>
                  <a:pt x="13098" y="15492"/>
                  <a:pt x="12826" y="15496"/>
                </a:cubicBezTo>
                <a:cubicBezTo>
                  <a:pt x="12629" y="15499"/>
                  <a:pt x="12428" y="15504"/>
                  <a:pt x="12233" y="15511"/>
                </a:cubicBezTo>
                <a:cubicBezTo>
                  <a:pt x="12036" y="15518"/>
                  <a:pt x="11845" y="15526"/>
                  <a:pt x="11657" y="15535"/>
                </a:cubicBezTo>
                <a:cubicBezTo>
                  <a:pt x="11284" y="15553"/>
                  <a:pt x="10937" y="15575"/>
                  <a:pt x="10639" y="15600"/>
                </a:cubicBezTo>
                <a:cubicBezTo>
                  <a:pt x="10045" y="15647"/>
                  <a:pt x="9652" y="15703"/>
                  <a:pt x="9652" y="15703"/>
                </a:cubicBezTo>
                <a:cubicBezTo>
                  <a:pt x="9652" y="15703"/>
                  <a:pt x="10047" y="15665"/>
                  <a:pt x="10643" y="15644"/>
                </a:cubicBezTo>
                <a:cubicBezTo>
                  <a:pt x="10940" y="15632"/>
                  <a:pt x="11288" y="15625"/>
                  <a:pt x="11661" y="15624"/>
                </a:cubicBezTo>
                <a:cubicBezTo>
                  <a:pt x="11846" y="15624"/>
                  <a:pt x="12038" y="15624"/>
                  <a:pt x="12234" y="15625"/>
                </a:cubicBezTo>
                <a:cubicBezTo>
                  <a:pt x="12430" y="15626"/>
                  <a:pt x="12628" y="15630"/>
                  <a:pt x="12825" y="15637"/>
                </a:cubicBezTo>
                <a:cubicBezTo>
                  <a:pt x="13223" y="15647"/>
                  <a:pt x="13617" y="15663"/>
                  <a:pt x="13988" y="15683"/>
                </a:cubicBezTo>
                <a:cubicBezTo>
                  <a:pt x="14360" y="15703"/>
                  <a:pt x="14705" y="15726"/>
                  <a:pt x="15001" y="15750"/>
                </a:cubicBezTo>
                <a:cubicBezTo>
                  <a:pt x="15163" y="15763"/>
                  <a:pt x="15311" y="15774"/>
                  <a:pt x="15441" y="15786"/>
                </a:cubicBezTo>
                <a:cubicBezTo>
                  <a:pt x="15468" y="16067"/>
                  <a:pt x="15489" y="16374"/>
                  <a:pt x="15508" y="16703"/>
                </a:cubicBezTo>
                <a:cubicBezTo>
                  <a:pt x="15528" y="17117"/>
                  <a:pt x="15538" y="17567"/>
                  <a:pt x="15536" y="18042"/>
                </a:cubicBezTo>
                <a:cubicBezTo>
                  <a:pt x="15531" y="18516"/>
                  <a:pt x="15512" y="19020"/>
                  <a:pt x="15496" y="19541"/>
                </a:cubicBezTo>
                <a:cubicBezTo>
                  <a:pt x="15496" y="19558"/>
                  <a:pt x="15495" y="19577"/>
                  <a:pt x="15495" y="19593"/>
                </a:cubicBezTo>
                <a:cubicBezTo>
                  <a:pt x="15377" y="19587"/>
                  <a:pt x="15241" y="19580"/>
                  <a:pt x="15089" y="19575"/>
                </a:cubicBezTo>
                <a:lnTo>
                  <a:pt x="15022" y="16250"/>
                </a:lnTo>
                <a:cubicBezTo>
                  <a:pt x="15022" y="16250"/>
                  <a:pt x="14998" y="17215"/>
                  <a:pt x="14959" y="18664"/>
                </a:cubicBezTo>
                <a:cubicBezTo>
                  <a:pt x="14952" y="18947"/>
                  <a:pt x="14944" y="19251"/>
                  <a:pt x="14935" y="19570"/>
                </a:cubicBezTo>
                <a:cubicBezTo>
                  <a:pt x="14626" y="19558"/>
                  <a:pt x="14267" y="19550"/>
                  <a:pt x="13883" y="19546"/>
                </a:cubicBezTo>
                <a:cubicBezTo>
                  <a:pt x="13761" y="19545"/>
                  <a:pt x="13636" y="19545"/>
                  <a:pt x="13509" y="19545"/>
                </a:cubicBezTo>
                <a:cubicBezTo>
                  <a:pt x="13236" y="19545"/>
                  <a:pt x="12956" y="19547"/>
                  <a:pt x="12675" y="19552"/>
                </a:cubicBezTo>
                <a:cubicBezTo>
                  <a:pt x="12469" y="19554"/>
                  <a:pt x="12262" y="19561"/>
                  <a:pt x="12061" y="19568"/>
                </a:cubicBezTo>
                <a:cubicBezTo>
                  <a:pt x="11860" y="19575"/>
                  <a:pt x="11661" y="19584"/>
                  <a:pt x="11469" y="19593"/>
                </a:cubicBezTo>
                <a:cubicBezTo>
                  <a:pt x="11085" y="19613"/>
                  <a:pt x="10725" y="19638"/>
                  <a:pt x="10420" y="19664"/>
                </a:cubicBezTo>
                <a:cubicBezTo>
                  <a:pt x="10113" y="19689"/>
                  <a:pt x="9857" y="19718"/>
                  <a:pt x="9680" y="19738"/>
                </a:cubicBezTo>
                <a:cubicBezTo>
                  <a:pt x="9502" y="19760"/>
                  <a:pt x="9401" y="19773"/>
                  <a:pt x="9401" y="19773"/>
                </a:cubicBezTo>
                <a:cubicBezTo>
                  <a:pt x="9401" y="19773"/>
                  <a:pt x="9502" y="19763"/>
                  <a:pt x="9680" y="19749"/>
                </a:cubicBezTo>
                <a:cubicBezTo>
                  <a:pt x="9859" y="19736"/>
                  <a:pt x="10114" y="19721"/>
                  <a:pt x="10421" y="19709"/>
                </a:cubicBezTo>
                <a:cubicBezTo>
                  <a:pt x="10729" y="19698"/>
                  <a:pt x="11086" y="19689"/>
                  <a:pt x="11470" y="19687"/>
                </a:cubicBezTo>
                <a:cubicBezTo>
                  <a:pt x="11662" y="19687"/>
                  <a:pt x="11860" y="19687"/>
                  <a:pt x="12064" y="19689"/>
                </a:cubicBezTo>
                <a:cubicBezTo>
                  <a:pt x="12265" y="19693"/>
                  <a:pt x="12468" y="19694"/>
                  <a:pt x="12675" y="19701"/>
                </a:cubicBezTo>
                <a:cubicBezTo>
                  <a:pt x="13084" y="19713"/>
                  <a:pt x="13491" y="19729"/>
                  <a:pt x="13874" y="19749"/>
                </a:cubicBezTo>
                <a:cubicBezTo>
                  <a:pt x="14257" y="19772"/>
                  <a:pt x="14613" y="19796"/>
                  <a:pt x="14919" y="19822"/>
                </a:cubicBezTo>
                <a:cubicBezTo>
                  <a:pt x="14921" y="19822"/>
                  <a:pt x="14925" y="19822"/>
                  <a:pt x="14928" y="19823"/>
                </a:cubicBezTo>
                <a:lnTo>
                  <a:pt x="14928" y="19832"/>
                </a:lnTo>
                <a:cubicBezTo>
                  <a:pt x="14920" y="20246"/>
                  <a:pt x="14912" y="20685"/>
                  <a:pt x="14901" y="21138"/>
                </a:cubicBezTo>
                <a:cubicBezTo>
                  <a:pt x="14885" y="21930"/>
                  <a:pt x="14868" y="22771"/>
                  <a:pt x="14852" y="23615"/>
                </a:cubicBezTo>
                <a:cubicBezTo>
                  <a:pt x="14766" y="23613"/>
                  <a:pt x="14677" y="23610"/>
                  <a:pt x="14586" y="23609"/>
                </a:cubicBezTo>
                <a:lnTo>
                  <a:pt x="14552" y="22086"/>
                </a:lnTo>
                <a:cubicBezTo>
                  <a:pt x="14552" y="22086"/>
                  <a:pt x="14536" y="22687"/>
                  <a:pt x="14509" y="23588"/>
                </a:cubicBezTo>
                <a:lnTo>
                  <a:pt x="14509" y="23609"/>
                </a:lnTo>
                <a:cubicBezTo>
                  <a:pt x="14340" y="23606"/>
                  <a:pt x="14161" y="23602"/>
                  <a:pt x="13979" y="23600"/>
                </a:cubicBezTo>
                <a:cubicBezTo>
                  <a:pt x="13848" y="23599"/>
                  <a:pt x="13715" y="23598"/>
                  <a:pt x="13580" y="23598"/>
                </a:cubicBezTo>
                <a:cubicBezTo>
                  <a:pt x="13285" y="23598"/>
                  <a:pt x="12980" y="23602"/>
                  <a:pt x="12676" y="23607"/>
                </a:cubicBezTo>
                <a:cubicBezTo>
                  <a:pt x="12456" y="23610"/>
                  <a:pt x="12233" y="23617"/>
                  <a:pt x="12014" y="23623"/>
                </a:cubicBezTo>
                <a:cubicBezTo>
                  <a:pt x="11796" y="23630"/>
                  <a:pt x="11582" y="23641"/>
                  <a:pt x="11375" y="23650"/>
                </a:cubicBezTo>
                <a:cubicBezTo>
                  <a:pt x="10960" y="23670"/>
                  <a:pt x="10574" y="23697"/>
                  <a:pt x="10244" y="23727"/>
                </a:cubicBezTo>
                <a:cubicBezTo>
                  <a:pt x="9912" y="23755"/>
                  <a:pt x="9637" y="23783"/>
                  <a:pt x="9446" y="23807"/>
                </a:cubicBezTo>
                <a:cubicBezTo>
                  <a:pt x="9254" y="23830"/>
                  <a:pt x="9146" y="23845"/>
                  <a:pt x="9146" y="23845"/>
                </a:cubicBezTo>
                <a:cubicBezTo>
                  <a:pt x="9146" y="23845"/>
                  <a:pt x="9254" y="23834"/>
                  <a:pt x="9448" y="23821"/>
                </a:cubicBezTo>
                <a:cubicBezTo>
                  <a:pt x="9641" y="23807"/>
                  <a:pt x="9916" y="23790"/>
                  <a:pt x="10247" y="23776"/>
                </a:cubicBezTo>
                <a:cubicBezTo>
                  <a:pt x="10577" y="23763"/>
                  <a:pt x="10964" y="23755"/>
                  <a:pt x="11379" y="23754"/>
                </a:cubicBezTo>
                <a:cubicBezTo>
                  <a:pt x="11584" y="23754"/>
                  <a:pt x="11799" y="23754"/>
                  <a:pt x="12017" y="23755"/>
                </a:cubicBezTo>
                <a:cubicBezTo>
                  <a:pt x="12234" y="23758"/>
                  <a:pt x="12453" y="23762"/>
                  <a:pt x="12675" y="23768"/>
                </a:cubicBezTo>
                <a:cubicBezTo>
                  <a:pt x="13115" y="23780"/>
                  <a:pt x="13556" y="23798"/>
                  <a:pt x="13968" y="23822"/>
                </a:cubicBezTo>
                <a:cubicBezTo>
                  <a:pt x="14153" y="23831"/>
                  <a:pt x="14331" y="23844"/>
                  <a:pt x="14501" y="23856"/>
                </a:cubicBezTo>
                <a:cubicBezTo>
                  <a:pt x="14489" y="24241"/>
                  <a:pt x="14478" y="24673"/>
                  <a:pt x="14469" y="25130"/>
                </a:cubicBezTo>
                <a:cubicBezTo>
                  <a:pt x="14457" y="25694"/>
                  <a:pt x="14443" y="26293"/>
                  <a:pt x="14430" y="26893"/>
                </a:cubicBezTo>
                <a:cubicBezTo>
                  <a:pt x="14425" y="27148"/>
                  <a:pt x="14418" y="27404"/>
                  <a:pt x="14414" y="27657"/>
                </a:cubicBezTo>
                <a:cubicBezTo>
                  <a:pt x="14302" y="27656"/>
                  <a:pt x="14188" y="27655"/>
                  <a:pt x="14073" y="27652"/>
                </a:cubicBezTo>
                <a:cubicBezTo>
                  <a:pt x="13935" y="27651"/>
                  <a:pt x="13794" y="27650"/>
                  <a:pt x="13652" y="27650"/>
                </a:cubicBezTo>
                <a:cubicBezTo>
                  <a:pt x="13333" y="27650"/>
                  <a:pt x="13004" y="27653"/>
                  <a:pt x="12676" y="27659"/>
                </a:cubicBezTo>
                <a:cubicBezTo>
                  <a:pt x="12440" y="27663"/>
                  <a:pt x="12201" y="27671"/>
                  <a:pt x="11967" y="27677"/>
                </a:cubicBezTo>
                <a:cubicBezTo>
                  <a:pt x="11735" y="27686"/>
                  <a:pt x="11504" y="27696"/>
                  <a:pt x="11281" y="27706"/>
                </a:cubicBezTo>
                <a:cubicBezTo>
                  <a:pt x="10836" y="27728"/>
                  <a:pt x="10421" y="27758"/>
                  <a:pt x="10067" y="27786"/>
                </a:cubicBezTo>
                <a:cubicBezTo>
                  <a:pt x="9714" y="27817"/>
                  <a:pt x="9418" y="27849"/>
                  <a:pt x="9213" y="27872"/>
                </a:cubicBezTo>
                <a:cubicBezTo>
                  <a:pt x="9147" y="27880"/>
                  <a:pt x="9092" y="27887"/>
                  <a:pt x="9046" y="27892"/>
                </a:cubicBezTo>
                <a:cubicBezTo>
                  <a:pt x="9060" y="27540"/>
                  <a:pt x="9065" y="27171"/>
                  <a:pt x="9069" y="26788"/>
                </a:cubicBezTo>
                <a:cubicBezTo>
                  <a:pt x="9072" y="26361"/>
                  <a:pt x="9079" y="25920"/>
                  <a:pt x="9079" y="25470"/>
                </a:cubicBezTo>
                <a:cubicBezTo>
                  <a:pt x="9080" y="25023"/>
                  <a:pt x="9083" y="24566"/>
                  <a:pt x="9083" y="24111"/>
                </a:cubicBezTo>
                <a:cubicBezTo>
                  <a:pt x="9080" y="23656"/>
                  <a:pt x="9079" y="23199"/>
                  <a:pt x="9077" y="22750"/>
                </a:cubicBezTo>
                <a:cubicBezTo>
                  <a:pt x="9073" y="22303"/>
                  <a:pt x="9070" y="21861"/>
                  <a:pt x="9066" y="21433"/>
                </a:cubicBezTo>
                <a:cubicBezTo>
                  <a:pt x="9062" y="21007"/>
                  <a:pt x="9056" y="20594"/>
                  <a:pt x="9050" y="20202"/>
                </a:cubicBezTo>
                <a:cubicBezTo>
                  <a:pt x="9044" y="19810"/>
                  <a:pt x="9036" y="19439"/>
                  <a:pt x="9030" y="19098"/>
                </a:cubicBezTo>
                <a:cubicBezTo>
                  <a:pt x="9017" y="18416"/>
                  <a:pt x="8995" y="17846"/>
                  <a:pt x="8985" y="17446"/>
                </a:cubicBezTo>
                <a:cubicBezTo>
                  <a:pt x="8979" y="17247"/>
                  <a:pt x="8971" y="17090"/>
                  <a:pt x="8968" y="16983"/>
                </a:cubicBezTo>
                <a:cubicBezTo>
                  <a:pt x="8963" y="16875"/>
                  <a:pt x="8962" y="16819"/>
                  <a:pt x="8962" y="16819"/>
                </a:cubicBezTo>
                <a:lnTo>
                  <a:pt x="8962" y="15582"/>
                </a:lnTo>
                <a:cubicBezTo>
                  <a:pt x="9260" y="13583"/>
                  <a:pt x="9778" y="11567"/>
                  <a:pt x="10501" y="10188"/>
                </a:cubicBezTo>
                <a:lnTo>
                  <a:pt x="10501" y="10217"/>
                </a:lnTo>
                <a:cubicBezTo>
                  <a:pt x="10501" y="10217"/>
                  <a:pt x="11209" y="9898"/>
                  <a:pt x="12397" y="9898"/>
                </a:cubicBezTo>
                <a:close/>
                <a:moveTo>
                  <a:pt x="19396" y="7158"/>
                </a:moveTo>
                <a:cubicBezTo>
                  <a:pt x="19396" y="7158"/>
                  <a:pt x="19343" y="7349"/>
                  <a:pt x="19282" y="7640"/>
                </a:cubicBezTo>
                <a:cubicBezTo>
                  <a:pt x="19217" y="7930"/>
                  <a:pt x="19143" y="8318"/>
                  <a:pt x="19083" y="8709"/>
                </a:cubicBezTo>
                <a:cubicBezTo>
                  <a:pt x="19053" y="8904"/>
                  <a:pt x="19028" y="9099"/>
                  <a:pt x="19006" y="9281"/>
                </a:cubicBezTo>
                <a:cubicBezTo>
                  <a:pt x="18994" y="9373"/>
                  <a:pt x="18986" y="9461"/>
                  <a:pt x="18977" y="9546"/>
                </a:cubicBezTo>
                <a:cubicBezTo>
                  <a:pt x="18974" y="9579"/>
                  <a:pt x="18970" y="9613"/>
                  <a:pt x="18967" y="9644"/>
                </a:cubicBezTo>
                <a:cubicBezTo>
                  <a:pt x="19157" y="9620"/>
                  <a:pt x="19385" y="9597"/>
                  <a:pt x="19654" y="9597"/>
                </a:cubicBezTo>
                <a:cubicBezTo>
                  <a:pt x="19906" y="9597"/>
                  <a:pt x="20128" y="9617"/>
                  <a:pt x="20312" y="9644"/>
                </a:cubicBezTo>
                <a:cubicBezTo>
                  <a:pt x="20427" y="10597"/>
                  <a:pt x="20539" y="11670"/>
                  <a:pt x="20584" y="12563"/>
                </a:cubicBezTo>
                <a:lnTo>
                  <a:pt x="18330" y="12820"/>
                </a:lnTo>
                <a:lnTo>
                  <a:pt x="20602" y="13079"/>
                </a:lnTo>
                <a:cubicBezTo>
                  <a:pt x="20604" y="13157"/>
                  <a:pt x="20604" y="13236"/>
                  <a:pt x="20604" y="13310"/>
                </a:cubicBezTo>
                <a:lnTo>
                  <a:pt x="20604" y="23468"/>
                </a:lnTo>
                <a:lnTo>
                  <a:pt x="18330" y="23596"/>
                </a:lnTo>
                <a:lnTo>
                  <a:pt x="20604" y="23727"/>
                </a:lnTo>
                <a:lnTo>
                  <a:pt x="20604" y="28502"/>
                </a:lnTo>
                <a:cubicBezTo>
                  <a:pt x="19686" y="27771"/>
                  <a:pt x="18786" y="26991"/>
                  <a:pt x="18225" y="26282"/>
                </a:cubicBezTo>
                <a:cubicBezTo>
                  <a:pt x="18228" y="26014"/>
                  <a:pt x="18228" y="25745"/>
                  <a:pt x="18229" y="25474"/>
                </a:cubicBezTo>
                <a:cubicBezTo>
                  <a:pt x="18230" y="24514"/>
                  <a:pt x="18232" y="23540"/>
                  <a:pt x="18234" y="22565"/>
                </a:cubicBezTo>
                <a:cubicBezTo>
                  <a:pt x="18232" y="21589"/>
                  <a:pt x="18230" y="20615"/>
                  <a:pt x="18229" y="19655"/>
                </a:cubicBezTo>
                <a:cubicBezTo>
                  <a:pt x="18224" y="18695"/>
                  <a:pt x="18218" y="17752"/>
                  <a:pt x="18215" y="16839"/>
                </a:cubicBezTo>
                <a:cubicBezTo>
                  <a:pt x="18209" y="15926"/>
                  <a:pt x="18201" y="15042"/>
                  <a:pt x="18194" y="14206"/>
                </a:cubicBezTo>
                <a:cubicBezTo>
                  <a:pt x="18191" y="13995"/>
                  <a:pt x="18190" y="13789"/>
                  <a:pt x="18187" y="13585"/>
                </a:cubicBezTo>
                <a:cubicBezTo>
                  <a:pt x="18187" y="13382"/>
                  <a:pt x="18181" y="13181"/>
                  <a:pt x="18183" y="12988"/>
                </a:cubicBezTo>
                <a:cubicBezTo>
                  <a:pt x="18194" y="12601"/>
                  <a:pt x="18225" y="12221"/>
                  <a:pt x="18264" y="11860"/>
                </a:cubicBezTo>
                <a:cubicBezTo>
                  <a:pt x="18342" y="11137"/>
                  <a:pt x="18437" y="10474"/>
                  <a:pt x="18534" y="9890"/>
                </a:cubicBezTo>
                <a:cubicBezTo>
                  <a:pt x="18558" y="9755"/>
                  <a:pt x="18579" y="9624"/>
                  <a:pt x="18604" y="9499"/>
                </a:cubicBezTo>
                <a:cubicBezTo>
                  <a:pt x="18605" y="9492"/>
                  <a:pt x="18606" y="9487"/>
                  <a:pt x="18608" y="9480"/>
                </a:cubicBezTo>
                <a:cubicBezTo>
                  <a:pt x="18630" y="9395"/>
                  <a:pt x="18652" y="9308"/>
                  <a:pt x="18679" y="9218"/>
                </a:cubicBezTo>
                <a:cubicBezTo>
                  <a:pt x="18728" y="9037"/>
                  <a:pt x="18786" y="8845"/>
                  <a:pt x="18847" y="8654"/>
                </a:cubicBezTo>
                <a:cubicBezTo>
                  <a:pt x="18966" y="8273"/>
                  <a:pt x="19100" y="7897"/>
                  <a:pt x="19208" y="7617"/>
                </a:cubicBezTo>
                <a:cubicBezTo>
                  <a:pt x="19315" y="7340"/>
                  <a:pt x="19396" y="7158"/>
                  <a:pt x="19396" y="7158"/>
                </a:cubicBezTo>
                <a:close/>
                <a:moveTo>
                  <a:pt x="5141" y="7160"/>
                </a:moveTo>
                <a:cubicBezTo>
                  <a:pt x="5141" y="7160"/>
                  <a:pt x="5089" y="7352"/>
                  <a:pt x="5027" y="7642"/>
                </a:cubicBezTo>
                <a:cubicBezTo>
                  <a:pt x="4963" y="7932"/>
                  <a:pt x="4889" y="8320"/>
                  <a:pt x="4828" y="8711"/>
                </a:cubicBezTo>
                <a:cubicBezTo>
                  <a:pt x="4799" y="8905"/>
                  <a:pt x="4773" y="9100"/>
                  <a:pt x="4752" y="9284"/>
                </a:cubicBezTo>
                <a:cubicBezTo>
                  <a:pt x="4740" y="9374"/>
                  <a:pt x="4732" y="9463"/>
                  <a:pt x="4722" y="9547"/>
                </a:cubicBezTo>
                <a:cubicBezTo>
                  <a:pt x="4720" y="9581"/>
                  <a:pt x="4715" y="9614"/>
                  <a:pt x="4713" y="9647"/>
                </a:cubicBezTo>
                <a:cubicBezTo>
                  <a:pt x="4901" y="9617"/>
                  <a:pt x="5129" y="9597"/>
                  <a:pt x="5398" y="9597"/>
                </a:cubicBezTo>
                <a:cubicBezTo>
                  <a:pt x="5649" y="9597"/>
                  <a:pt x="5870" y="9617"/>
                  <a:pt x="6056" y="9644"/>
                </a:cubicBezTo>
                <a:cubicBezTo>
                  <a:pt x="6171" y="10597"/>
                  <a:pt x="6283" y="11670"/>
                  <a:pt x="6327" y="12563"/>
                </a:cubicBezTo>
                <a:lnTo>
                  <a:pt x="4074" y="12820"/>
                </a:lnTo>
                <a:lnTo>
                  <a:pt x="6346" y="13079"/>
                </a:lnTo>
                <a:cubicBezTo>
                  <a:pt x="6347" y="13157"/>
                  <a:pt x="6347" y="13236"/>
                  <a:pt x="6347" y="13310"/>
                </a:cubicBezTo>
                <a:lnTo>
                  <a:pt x="6347" y="23468"/>
                </a:lnTo>
                <a:lnTo>
                  <a:pt x="4074" y="23596"/>
                </a:lnTo>
                <a:lnTo>
                  <a:pt x="6347" y="23727"/>
                </a:lnTo>
                <a:lnTo>
                  <a:pt x="6347" y="26806"/>
                </a:lnTo>
                <a:cubicBezTo>
                  <a:pt x="5689" y="27491"/>
                  <a:pt x="4805" y="28215"/>
                  <a:pt x="3955" y="28874"/>
                </a:cubicBezTo>
                <a:cubicBezTo>
                  <a:pt x="3957" y="28682"/>
                  <a:pt x="3959" y="28487"/>
                  <a:pt x="3961" y="28290"/>
                </a:cubicBezTo>
                <a:cubicBezTo>
                  <a:pt x="3966" y="27377"/>
                  <a:pt x="3969" y="26433"/>
                  <a:pt x="3974" y="25474"/>
                </a:cubicBezTo>
                <a:cubicBezTo>
                  <a:pt x="3976" y="24514"/>
                  <a:pt x="3977" y="23540"/>
                  <a:pt x="3978" y="22564"/>
                </a:cubicBezTo>
                <a:cubicBezTo>
                  <a:pt x="3977" y="21589"/>
                  <a:pt x="3976" y="20615"/>
                  <a:pt x="3974" y="19655"/>
                </a:cubicBezTo>
                <a:cubicBezTo>
                  <a:pt x="3969" y="18695"/>
                  <a:pt x="3963" y="17752"/>
                  <a:pt x="3961" y="16839"/>
                </a:cubicBezTo>
                <a:cubicBezTo>
                  <a:pt x="3954" y="15926"/>
                  <a:pt x="3946" y="15042"/>
                  <a:pt x="3939" y="14204"/>
                </a:cubicBezTo>
                <a:cubicBezTo>
                  <a:pt x="3937" y="13995"/>
                  <a:pt x="3935" y="13788"/>
                  <a:pt x="3933" y="13585"/>
                </a:cubicBezTo>
                <a:cubicBezTo>
                  <a:pt x="3933" y="13382"/>
                  <a:pt x="3926" y="13181"/>
                  <a:pt x="3929" y="12988"/>
                </a:cubicBezTo>
                <a:cubicBezTo>
                  <a:pt x="3939" y="12600"/>
                  <a:pt x="3970" y="12221"/>
                  <a:pt x="4009" y="11860"/>
                </a:cubicBezTo>
                <a:cubicBezTo>
                  <a:pt x="4087" y="11136"/>
                  <a:pt x="4182" y="10474"/>
                  <a:pt x="4279" y="9890"/>
                </a:cubicBezTo>
                <a:cubicBezTo>
                  <a:pt x="4303" y="9755"/>
                  <a:pt x="4325" y="9624"/>
                  <a:pt x="4349" y="9498"/>
                </a:cubicBezTo>
                <a:cubicBezTo>
                  <a:pt x="4350" y="9492"/>
                  <a:pt x="4352" y="9487"/>
                  <a:pt x="4353" y="9480"/>
                </a:cubicBezTo>
                <a:cubicBezTo>
                  <a:pt x="4376" y="9395"/>
                  <a:pt x="4397" y="9308"/>
                  <a:pt x="4424" y="9218"/>
                </a:cubicBezTo>
                <a:cubicBezTo>
                  <a:pt x="4474" y="9037"/>
                  <a:pt x="4532" y="8845"/>
                  <a:pt x="4592" y="8654"/>
                </a:cubicBezTo>
                <a:cubicBezTo>
                  <a:pt x="4711" y="8273"/>
                  <a:pt x="4846" y="7897"/>
                  <a:pt x="4953" y="7617"/>
                </a:cubicBezTo>
                <a:cubicBezTo>
                  <a:pt x="5061" y="7341"/>
                  <a:pt x="5141" y="7160"/>
                  <a:pt x="5141" y="7160"/>
                </a:cubicBezTo>
                <a:close/>
                <a:moveTo>
                  <a:pt x="4184" y="9770"/>
                </a:moveTo>
                <a:lnTo>
                  <a:pt x="4184" y="9770"/>
                </a:lnTo>
                <a:cubicBezTo>
                  <a:pt x="4177" y="9802"/>
                  <a:pt x="4170" y="9833"/>
                  <a:pt x="4164" y="9867"/>
                </a:cubicBezTo>
                <a:cubicBezTo>
                  <a:pt x="4043" y="10450"/>
                  <a:pt x="3922" y="11112"/>
                  <a:pt x="3827" y="11838"/>
                </a:cubicBezTo>
                <a:cubicBezTo>
                  <a:pt x="3780" y="12202"/>
                  <a:pt x="3735" y="12582"/>
                  <a:pt x="3714" y="12981"/>
                </a:cubicBezTo>
                <a:cubicBezTo>
                  <a:pt x="3704" y="13182"/>
                  <a:pt x="3707" y="13382"/>
                  <a:pt x="3704" y="13585"/>
                </a:cubicBezTo>
                <a:cubicBezTo>
                  <a:pt x="3702" y="13789"/>
                  <a:pt x="3700" y="13995"/>
                  <a:pt x="3698" y="14204"/>
                </a:cubicBezTo>
                <a:cubicBezTo>
                  <a:pt x="3691" y="15042"/>
                  <a:pt x="3684" y="15926"/>
                  <a:pt x="3675" y="16839"/>
                </a:cubicBezTo>
                <a:cubicBezTo>
                  <a:pt x="3671" y="17752"/>
                  <a:pt x="3665" y="18696"/>
                  <a:pt x="3661" y="19655"/>
                </a:cubicBezTo>
                <a:cubicBezTo>
                  <a:pt x="3660" y="20615"/>
                  <a:pt x="3659" y="21589"/>
                  <a:pt x="3657" y="22564"/>
                </a:cubicBezTo>
                <a:cubicBezTo>
                  <a:pt x="3659" y="23540"/>
                  <a:pt x="3660" y="24514"/>
                  <a:pt x="3661" y="25474"/>
                </a:cubicBezTo>
                <a:cubicBezTo>
                  <a:pt x="3667" y="26434"/>
                  <a:pt x="3671" y="27377"/>
                  <a:pt x="3675" y="28290"/>
                </a:cubicBezTo>
                <a:cubicBezTo>
                  <a:pt x="3677" y="28558"/>
                  <a:pt x="3680" y="28824"/>
                  <a:pt x="3681" y="29086"/>
                </a:cubicBezTo>
                <a:cubicBezTo>
                  <a:pt x="3620" y="29134"/>
                  <a:pt x="3558" y="29181"/>
                  <a:pt x="3496" y="29228"/>
                </a:cubicBezTo>
                <a:cubicBezTo>
                  <a:pt x="3493" y="22769"/>
                  <a:pt x="3493" y="14282"/>
                  <a:pt x="3493" y="13190"/>
                </a:cubicBezTo>
                <a:cubicBezTo>
                  <a:pt x="3493" y="12463"/>
                  <a:pt x="3747" y="11078"/>
                  <a:pt x="4068" y="9816"/>
                </a:cubicBezTo>
                <a:cubicBezTo>
                  <a:pt x="4068" y="9816"/>
                  <a:pt x="4107" y="9797"/>
                  <a:pt x="4184" y="9770"/>
                </a:cubicBezTo>
                <a:close/>
                <a:moveTo>
                  <a:pt x="19991" y="7173"/>
                </a:moveTo>
                <a:cubicBezTo>
                  <a:pt x="20001" y="7184"/>
                  <a:pt x="20023" y="7196"/>
                  <a:pt x="20040" y="7219"/>
                </a:cubicBezTo>
                <a:cubicBezTo>
                  <a:pt x="20081" y="7263"/>
                  <a:pt x="20132" y="7334"/>
                  <a:pt x="20189" y="7435"/>
                </a:cubicBezTo>
                <a:cubicBezTo>
                  <a:pt x="20304" y="7636"/>
                  <a:pt x="20439" y="7949"/>
                  <a:pt x="20582" y="8355"/>
                </a:cubicBezTo>
                <a:cubicBezTo>
                  <a:pt x="20727" y="8762"/>
                  <a:pt x="20881" y="9263"/>
                  <a:pt x="21036" y="9843"/>
                </a:cubicBezTo>
                <a:cubicBezTo>
                  <a:pt x="21190" y="10423"/>
                  <a:pt x="21350" y="11082"/>
                  <a:pt x="21476" y="11813"/>
                </a:cubicBezTo>
                <a:cubicBezTo>
                  <a:pt x="21540" y="12179"/>
                  <a:pt x="21600" y="12558"/>
                  <a:pt x="21626" y="12962"/>
                </a:cubicBezTo>
                <a:cubicBezTo>
                  <a:pt x="21640" y="13164"/>
                  <a:pt x="21636" y="13368"/>
                  <a:pt x="21637" y="13572"/>
                </a:cubicBezTo>
                <a:cubicBezTo>
                  <a:pt x="21640" y="13777"/>
                  <a:pt x="21641" y="13987"/>
                  <a:pt x="21642" y="14198"/>
                </a:cubicBezTo>
                <a:cubicBezTo>
                  <a:pt x="21649" y="15044"/>
                  <a:pt x="21660" y="15935"/>
                  <a:pt x="21660" y="16859"/>
                </a:cubicBezTo>
                <a:cubicBezTo>
                  <a:pt x="21664" y="18703"/>
                  <a:pt x="21669" y="20673"/>
                  <a:pt x="21676" y="22642"/>
                </a:cubicBezTo>
                <a:cubicBezTo>
                  <a:pt x="21671" y="24610"/>
                  <a:pt x="21664" y="26578"/>
                  <a:pt x="21660" y="28424"/>
                </a:cubicBezTo>
                <a:cubicBezTo>
                  <a:pt x="21660" y="28726"/>
                  <a:pt x="21657" y="29022"/>
                  <a:pt x="21656" y="29317"/>
                </a:cubicBezTo>
                <a:cubicBezTo>
                  <a:pt x="21589" y="29265"/>
                  <a:pt x="21520" y="29214"/>
                  <a:pt x="21452" y="29161"/>
                </a:cubicBezTo>
                <a:cubicBezTo>
                  <a:pt x="21449" y="28918"/>
                  <a:pt x="21449" y="28673"/>
                  <a:pt x="21449" y="28425"/>
                </a:cubicBezTo>
                <a:cubicBezTo>
                  <a:pt x="21445" y="26582"/>
                  <a:pt x="21440" y="24612"/>
                  <a:pt x="21433" y="22643"/>
                </a:cubicBezTo>
                <a:cubicBezTo>
                  <a:pt x="21438" y="20674"/>
                  <a:pt x="21442" y="18707"/>
                  <a:pt x="21449" y="16861"/>
                </a:cubicBezTo>
                <a:cubicBezTo>
                  <a:pt x="21449" y="15937"/>
                  <a:pt x="21460" y="15046"/>
                  <a:pt x="21467" y="14200"/>
                </a:cubicBezTo>
                <a:cubicBezTo>
                  <a:pt x="21468" y="13988"/>
                  <a:pt x="21469" y="13780"/>
                  <a:pt x="21472" y="13573"/>
                </a:cubicBezTo>
                <a:cubicBezTo>
                  <a:pt x="21472" y="13368"/>
                  <a:pt x="21479" y="13166"/>
                  <a:pt x="21469" y="12972"/>
                </a:cubicBezTo>
                <a:cubicBezTo>
                  <a:pt x="21452" y="12579"/>
                  <a:pt x="21398" y="12199"/>
                  <a:pt x="21342" y="11837"/>
                </a:cubicBezTo>
                <a:cubicBezTo>
                  <a:pt x="21225" y="11109"/>
                  <a:pt x="21085" y="10448"/>
                  <a:pt x="20948" y="9865"/>
                </a:cubicBezTo>
                <a:cubicBezTo>
                  <a:pt x="20809" y="9283"/>
                  <a:pt x="20669" y="8779"/>
                  <a:pt x="20536" y="8369"/>
                </a:cubicBezTo>
                <a:cubicBezTo>
                  <a:pt x="20404" y="7960"/>
                  <a:pt x="20283" y="7644"/>
                  <a:pt x="20176" y="7442"/>
                </a:cubicBezTo>
                <a:cubicBezTo>
                  <a:pt x="20124" y="7340"/>
                  <a:pt x="20073" y="7266"/>
                  <a:pt x="20035" y="7220"/>
                </a:cubicBezTo>
                <a:cubicBezTo>
                  <a:pt x="20022" y="7197"/>
                  <a:pt x="20001" y="7185"/>
                  <a:pt x="19991" y="7173"/>
                </a:cubicBezTo>
                <a:close/>
                <a:moveTo>
                  <a:pt x="14692" y="27930"/>
                </a:moveTo>
                <a:lnTo>
                  <a:pt x="14772" y="27934"/>
                </a:lnTo>
                <a:cubicBezTo>
                  <a:pt x="14759" y="28636"/>
                  <a:pt x="14745" y="29277"/>
                  <a:pt x="14733" y="29825"/>
                </a:cubicBezTo>
                <a:lnTo>
                  <a:pt x="14692" y="27930"/>
                </a:lnTo>
                <a:close/>
                <a:moveTo>
                  <a:pt x="7103" y="26520"/>
                </a:moveTo>
                <a:cubicBezTo>
                  <a:pt x="7103" y="26520"/>
                  <a:pt x="7084" y="26547"/>
                  <a:pt x="7052" y="26596"/>
                </a:cubicBezTo>
                <a:cubicBezTo>
                  <a:pt x="7019" y="26647"/>
                  <a:pt x="6972" y="26723"/>
                  <a:pt x="6906" y="26815"/>
                </a:cubicBezTo>
                <a:cubicBezTo>
                  <a:pt x="6839" y="26905"/>
                  <a:pt x="6762" y="27021"/>
                  <a:pt x="6663" y="27144"/>
                </a:cubicBezTo>
                <a:cubicBezTo>
                  <a:pt x="6567" y="27269"/>
                  <a:pt x="6453" y="27406"/>
                  <a:pt x="6326" y="27554"/>
                </a:cubicBezTo>
                <a:cubicBezTo>
                  <a:pt x="6260" y="27625"/>
                  <a:pt x="6193" y="27702"/>
                  <a:pt x="6123" y="27780"/>
                </a:cubicBezTo>
                <a:cubicBezTo>
                  <a:pt x="6052" y="27857"/>
                  <a:pt x="5975" y="27934"/>
                  <a:pt x="5899" y="28015"/>
                </a:cubicBezTo>
                <a:cubicBezTo>
                  <a:pt x="5821" y="28094"/>
                  <a:pt x="5740" y="28174"/>
                  <a:pt x="5657" y="28259"/>
                </a:cubicBezTo>
                <a:cubicBezTo>
                  <a:pt x="5574" y="28339"/>
                  <a:pt x="5486" y="28421"/>
                  <a:pt x="5398" y="28503"/>
                </a:cubicBezTo>
                <a:cubicBezTo>
                  <a:pt x="5218" y="28666"/>
                  <a:pt x="5031" y="28836"/>
                  <a:pt x="4835" y="28999"/>
                </a:cubicBezTo>
                <a:cubicBezTo>
                  <a:pt x="4640" y="29163"/>
                  <a:pt x="4438" y="29324"/>
                  <a:pt x="4235" y="29485"/>
                </a:cubicBezTo>
                <a:cubicBezTo>
                  <a:pt x="4029" y="29643"/>
                  <a:pt x="3821" y="29799"/>
                  <a:pt x="3617" y="29948"/>
                </a:cubicBezTo>
                <a:cubicBezTo>
                  <a:pt x="3412" y="30101"/>
                  <a:pt x="3207" y="30242"/>
                  <a:pt x="3009" y="30383"/>
                </a:cubicBezTo>
                <a:cubicBezTo>
                  <a:pt x="2613" y="30659"/>
                  <a:pt x="2242" y="30915"/>
                  <a:pt x="1925" y="31135"/>
                </a:cubicBezTo>
                <a:cubicBezTo>
                  <a:pt x="1609" y="31357"/>
                  <a:pt x="1354" y="31552"/>
                  <a:pt x="1190" y="31705"/>
                </a:cubicBezTo>
                <a:cubicBezTo>
                  <a:pt x="1150" y="31744"/>
                  <a:pt x="1117" y="31780"/>
                  <a:pt x="1086" y="31811"/>
                </a:cubicBezTo>
                <a:cubicBezTo>
                  <a:pt x="1056" y="31844"/>
                  <a:pt x="1033" y="31873"/>
                  <a:pt x="1015" y="31895"/>
                </a:cubicBezTo>
                <a:cubicBezTo>
                  <a:pt x="982" y="31946"/>
                  <a:pt x="963" y="31973"/>
                  <a:pt x="963" y="31973"/>
                </a:cubicBezTo>
                <a:cubicBezTo>
                  <a:pt x="963" y="31973"/>
                  <a:pt x="974" y="31942"/>
                  <a:pt x="1000" y="31887"/>
                </a:cubicBezTo>
                <a:cubicBezTo>
                  <a:pt x="1016" y="31861"/>
                  <a:pt x="1035" y="31828"/>
                  <a:pt x="1059" y="31792"/>
                </a:cubicBezTo>
                <a:cubicBezTo>
                  <a:pt x="1086" y="31757"/>
                  <a:pt x="1114" y="31714"/>
                  <a:pt x="1150" y="31671"/>
                </a:cubicBezTo>
                <a:cubicBezTo>
                  <a:pt x="1224" y="31584"/>
                  <a:pt x="1318" y="31483"/>
                  <a:pt x="1436" y="31374"/>
                </a:cubicBezTo>
                <a:cubicBezTo>
                  <a:pt x="1552" y="31264"/>
                  <a:pt x="1685" y="31147"/>
                  <a:pt x="1835" y="31023"/>
                </a:cubicBezTo>
                <a:cubicBezTo>
                  <a:pt x="1985" y="30899"/>
                  <a:pt x="2149" y="30767"/>
                  <a:pt x="2325" y="30632"/>
                </a:cubicBezTo>
                <a:cubicBezTo>
                  <a:pt x="2502" y="30496"/>
                  <a:pt x="2686" y="30354"/>
                  <a:pt x="2880" y="30209"/>
                </a:cubicBezTo>
                <a:cubicBezTo>
                  <a:pt x="3073" y="30062"/>
                  <a:pt x="3271" y="29913"/>
                  <a:pt x="3473" y="29759"/>
                </a:cubicBezTo>
                <a:cubicBezTo>
                  <a:pt x="3677" y="29606"/>
                  <a:pt x="3880" y="29450"/>
                  <a:pt x="4082" y="29293"/>
                </a:cubicBezTo>
                <a:cubicBezTo>
                  <a:pt x="4284" y="29134"/>
                  <a:pt x="4487" y="28977"/>
                  <a:pt x="4682" y="28818"/>
                </a:cubicBezTo>
                <a:cubicBezTo>
                  <a:pt x="4877" y="28658"/>
                  <a:pt x="5070" y="28501"/>
                  <a:pt x="5253" y="28344"/>
                </a:cubicBezTo>
                <a:cubicBezTo>
                  <a:pt x="5344" y="28266"/>
                  <a:pt x="5433" y="28188"/>
                  <a:pt x="5520" y="28111"/>
                </a:cubicBezTo>
                <a:cubicBezTo>
                  <a:pt x="5606" y="28033"/>
                  <a:pt x="5689" y="27958"/>
                  <a:pt x="5772" y="27884"/>
                </a:cubicBezTo>
                <a:cubicBezTo>
                  <a:pt x="5933" y="27735"/>
                  <a:pt x="6085" y="27592"/>
                  <a:pt x="6224" y="27457"/>
                </a:cubicBezTo>
                <a:cubicBezTo>
                  <a:pt x="6359" y="27322"/>
                  <a:pt x="6485" y="27198"/>
                  <a:pt x="6591" y="27084"/>
                </a:cubicBezTo>
                <a:cubicBezTo>
                  <a:pt x="6700" y="26971"/>
                  <a:pt x="6789" y="26869"/>
                  <a:pt x="6868" y="26786"/>
                </a:cubicBezTo>
                <a:cubicBezTo>
                  <a:pt x="7017" y="26617"/>
                  <a:pt x="7103" y="26520"/>
                  <a:pt x="7103" y="26520"/>
                </a:cubicBezTo>
                <a:close/>
                <a:moveTo>
                  <a:pt x="19741" y="29686"/>
                </a:moveTo>
                <a:lnTo>
                  <a:pt x="19741" y="29686"/>
                </a:lnTo>
                <a:cubicBezTo>
                  <a:pt x="20156" y="29948"/>
                  <a:pt x="20615" y="30242"/>
                  <a:pt x="21097" y="30550"/>
                </a:cubicBezTo>
                <a:cubicBezTo>
                  <a:pt x="23000" y="31768"/>
                  <a:pt x="23978" y="32372"/>
                  <a:pt x="24319" y="32583"/>
                </a:cubicBezTo>
                <a:cubicBezTo>
                  <a:pt x="24625" y="33550"/>
                  <a:pt x="24628" y="34319"/>
                  <a:pt x="24628" y="34319"/>
                </a:cubicBezTo>
                <a:cubicBezTo>
                  <a:pt x="24628" y="34319"/>
                  <a:pt x="23039" y="34514"/>
                  <a:pt x="20976" y="34741"/>
                </a:cubicBezTo>
                <a:lnTo>
                  <a:pt x="24269" y="34169"/>
                </a:lnTo>
                <a:lnTo>
                  <a:pt x="19654" y="34413"/>
                </a:lnTo>
                <a:cubicBezTo>
                  <a:pt x="19647" y="32833"/>
                  <a:pt x="19608" y="31377"/>
                  <a:pt x="19483" y="30143"/>
                </a:cubicBezTo>
                <a:lnTo>
                  <a:pt x="19483" y="30143"/>
                </a:lnTo>
                <a:cubicBezTo>
                  <a:pt x="19510" y="30275"/>
                  <a:pt x="19531" y="30414"/>
                  <a:pt x="19556" y="30557"/>
                </a:cubicBezTo>
                <a:cubicBezTo>
                  <a:pt x="19581" y="30703"/>
                  <a:pt x="19605" y="30852"/>
                  <a:pt x="19628" y="31006"/>
                </a:cubicBezTo>
                <a:cubicBezTo>
                  <a:pt x="19654" y="31160"/>
                  <a:pt x="19674" y="31315"/>
                  <a:pt x="19695" y="31471"/>
                </a:cubicBezTo>
                <a:cubicBezTo>
                  <a:pt x="19737" y="31784"/>
                  <a:pt x="19775" y="32097"/>
                  <a:pt x="19807" y="32392"/>
                </a:cubicBezTo>
                <a:cubicBezTo>
                  <a:pt x="19836" y="32686"/>
                  <a:pt x="19863" y="32963"/>
                  <a:pt x="19882" y="33198"/>
                </a:cubicBezTo>
                <a:cubicBezTo>
                  <a:pt x="19922" y="33672"/>
                  <a:pt x="19937" y="33988"/>
                  <a:pt x="19937" y="33988"/>
                </a:cubicBezTo>
                <a:cubicBezTo>
                  <a:pt x="19937" y="33988"/>
                  <a:pt x="19948" y="33671"/>
                  <a:pt x="19945" y="33195"/>
                </a:cubicBezTo>
                <a:cubicBezTo>
                  <a:pt x="19945" y="32956"/>
                  <a:pt x="19941" y="32680"/>
                  <a:pt x="19934" y="32383"/>
                </a:cubicBezTo>
                <a:cubicBezTo>
                  <a:pt x="19925" y="32086"/>
                  <a:pt x="19914" y="31768"/>
                  <a:pt x="19897" y="31451"/>
                </a:cubicBezTo>
                <a:cubicBezTo>
                  <a:pt x="19887" y="31294"/>
                  <a:pt x="19881" y="31134"/>
                  <a:pt x="19867" y="30978"/>
                </a:cubicBezTo>
                <a:cubicBezTo>
                  <a:pt x="19855" y="30821"/>
                  <a:pt x="19844" y="30667"/>
                  <a:pt x="19830" y="30519"/>
                </a:cubicBezTo>
                <a:cubicBezTo>
                  <a:pt x="19816" y="30370"/>
                  <a:pt x="19804" y="30228"/>
                  <a:pt x="19788" y="30092"/>
                </a:cubicBezTo>
                <a:cubicBezTo>
                  <a:pt x="19773" y="29955"/>
                  <a:pt x="19761" y="29826"/>
                  <a:pt x="19744" y="29707"/>
                </a:cubicBezTo>
                <a:cubicBezTo>
                  <a:pt x="19742" y="29700"/>
                  <a:pt x="19742" y="29693"/>
                  <a:pt x="19741" y="29686"/>
                </a:cubicBezTo>
                <a:close/>
                <a:moveTo>
                  <a:pt x="17043" y="21900"/>
                </a:moveTo>
                <a:cubicBezTo>
                  <a:pt x="17043" y="21901"/>
                  <a:pt x="17061" y="22102"/>
                  <a:pt x="17087" y="22452"/>
                </a:cubicBezTo>
                <a:cubicBezTo>
                  <a:pt x="17100" y="22628"/>
                  <a:pt x="17117" y="22842"/>
                  <a:pt x="17133" y="23086"/>
                </a:cubicBezTo>
                <a:cubicBezTo>
                  <a:pt x="17148" y="23332"/>
                  <a:pt x="17164" y="23609"/>
                  <a:pt x="17177" y="23911"/>
                </a:cubicBezTo>
                <a:cubicBezTo>
                  <a:pt x="17189" y="24213"/>
                  <a:pt x="17202" y="24540"/>
                  <a:pt x="17215" y="24888"/>
                </a:cubicBezTo>
                <a:cubicBezTo>
                  <a:pt x="17223" y="25233"/>
                  <a:pt x="17235" y="25600"/>
                  <a:pt x="17236" y="25979"/>
                </a:cubicBezTo>
                <a:cubicBezTo>
                  <a:pt x="17238" y="26356"/>
                  <a:pt x="17241" y="26748"/>
                  <a:pt x="17235" y="27146"/>
                </a:cubicBezTo>
                <a:cubicBezTo>
                  <a:pt x="17234" y="27543"/>
                  <a:pt x="17223" y="27946"/>
                  <a:pt x="17215" y="28349"/>
                </a:cubicBezTo>
                <a:cubicBezTo>
                  <a:pt x="17207" y="28550"/>
                  <a:pt x="17200" y="28752"/>
                  <a:pt x="17191" y="28953"/>
                </a:cubicBezTo>
                <a:cubicBezTo>
                  <a:pt x="17181" y="29155"/>
                  <a:pt x="17171" y="29355"/>
                  <a:pt x="17163" y="29552"/>
                </a:cubicBezTo>
                <a:cubicBezTo>
                  <a:pt x="17141" y="29948"/>
                  <a:pt x="17117" y="30339"/>
                  <a:pt x="17089" y="30718"/>
                </a:cubicBezTo>
                <a:cubicBezTo>
                  <a:pt x="17063" y="31095"/>
                  <a:pt x="17026" y="31460"/>
                  <a:pt x="16989" y="31803"/>
                </a:cubicBezTo>
                <a:cubicBezTo>
                  <a:pt x="16972" y="31976"/>
                  <a:pt x="16969" y="32139"/>
                  <a:pt x="16968" y="32302"/>
                </a:cubicBezTo>
                <a:cubicBezTo>
                  <a:pt x="16972" y="32463"/>
                  <a:pt x="16980" y="32619"/>
                  <a:pt x="16993" y="32768"/>
                </a:cubicBezTo>
                <a:cubicBezTo>
                  <a:pt x="17020" y="33069"/>
                  <a:pt x="17048" y="33346"/>
                  <a:pt x="17053" y="33593"/>
                </a:cubicBezTo>
                <a:cubicBezTo>
                  <a:pt x="17057" y="33840"/>
                  <a:pt x="17046" y="34055"/>
                  <a:pt x="17026" y="34231"/>
                </a:cubicBezTo>
                <a:cubicBezTo>
                  <a:pt x="17006" y="34405"/>
                  <a:pt x="16981" y="34544"/>
                  <a:pt x="16963" y="34635"/>
                </a:cubicBezTo>
                <a:cubicBezTo>
                  <a:pt x="16945" y="34728"/>
                  <a:pt x="16936" y="34779"/>
                  <a:pt x="16936" y="34779"/>
                </a:cubicBezTo>
                <a:cubicBezTo>
                  <a:pt x="16936" y="34779"/>
                  <a:pt x="16942" y="34728"/>
                  <a:pt x="16954" y="34634"/>
                </a:cubicBezTo>
                <a:cubicBezTo>
                  <a:pt x="16968" y="34540"/>
                  <a:pt x="16981" y="34401"/>
                  <a:pt x="16993" y="34228"/>
                </a:cubicBezTo>
                <a:cubicBezTo>
                  <a:pt x="17006" y="34051"/>
                  <a:pt x="17007" y="33839"/>
                  <a:pt x="16992" y="33594"/>
                </a:cubicBezTo>
                <a:cubicBezTo>
                  <a:pt x="16976" y="33351"/>
                  <a:pt x="16936" y="33077"/>
                  <a:pt x="16902" y="32775"/>
                </a:cubicBezTo>
                <a:cubicBezTo>
                  <a:pt x="16885" y="32625"/>
                  <a:pt x="16873" y="32466"/>
                  <a:pt x="16865" y="32302"/>
                </a:cubicBezTo>
                <a:cubicBezTo>
                  <a:pt x="16859" y="32140"/>
                  <a:pt x="16858" y="31963"/>
                  <a:pt x="16873" y="31792"/>
                </a:cubicBezTo>
                <a:cubicBezTo>
                  <a:pt x="16899" y="31444"/>
                  <a:pt x="16925" y="31083"/>
                  <a:pt x="16949" y="30706"/>
                </a:cubicBezTo>
                <a:cubicBezTo>
                  <a:pt x="16975" y="30330"/>
                  <a:pt x="16995" y="29940"/>
                  <a:pt x="17014" y="29544"/>
                </a:cubicBezTo>
                <a:cubicBezTo>
                  <a:pt x="17022" y="29347"/>
                  <a:pt x="17028" y="29147"/>
                  <a:pt x="17036" y="28946"/>
                </a:cubicBezTo>
                <a:cubicBezTo>
                  <a:pt x="17043" y="28746"/>
                  <a:pt x="17048" y="28545"/>
                  <a:pt x="17055" y="28344"/>
                </a:cubicBezTo>
                <a:cubicBezTo>
                  <a:pt x="17067" y="27941"/>
                  <a:pt x="17081" y="27538"/>
                  <a:pt x="17086" y="27142"/>
                </a:cubicBezTo>
                <a:cubicBezTo>
                  <a:pt x="17094" y="26745"/>
                  <a:pt x="17095" y="26355"/>
                  <a:pt x="17097" y="25979"/>
                </a:cubicBezTo>
                <a:cubicBezTo>
                  <a:pt x="17097" y="25601"/>
                  <a:pt x="17097" y="25237"/>
                  <a:pt x="17100" y="24890"/>
                </a:cubicBezTo>
                <a:cubicBezTo>
                  <a:pt x="17095" y="24543"/>
                  <a:pt x="17093" y="24217"/>
                  <a:pt x="17089" y="23915"/>
                </a:cubicBezTo>
                <a:cubicBezTo>
                  <a:pt x="17081" y="23613"/>
                  <a:pt x="17077" y="23335"/>
                  <a:pt x="17074" y="23090"/>
                </a:cubicBezTo>
                <a:cubicBezTo>
                  <a:pt x="17070" y="22844"/>
                  <a:pt x="17062" y="22630"/>
                  <a:pt x="17057" y="22454"/>
                </a:cubicBezTo>
                <a:cubicBezTo>
                  <a:pt x="17048" y="22102"/>
                  <a:pt x="17043" y="21901"/>
                  <a:pt x="17043" y="21900"/>
                </a:cubicBezTo>
                <a:close/>
                <a:moveTo>
                  <a:pt x="8854" y="26289"/>
                </a:moveTo>
                <a:cubicBezTo>
                  <a:pt x="8856" y="26455"/>
                  <a:pt x="8857" y="26622"/>
                  <a:pt x="8858" y="26784"/>
                </a:cubicBezTo>
                <a:cubicBezTo>
                  <a:pt x="8868" y="27639"/>
                  <a:pt x="8881" y="28436"/>
                  <a:pt x="8896" y="29120"/>
                </a:cubicBezTo>
                <a:cubicBezTo>
                  <a:pt x="8909" y="29803"/>
                  <a:pt x="8931" y="30371"/>
                  <a:pt x="8942" y="30771"/>
                </a:cubicBezTo>
                <a:cubicBezTo>
                  <a:pt x="8946" y="30972"/>
                  <a:pt x="8955" y="31127"/>
                  <a:pt x="8958" y="31235"/>
                </a:cubicBezTo>
                <a:cubicBezTo>
                  <a:pt x="8963" y="31342"/>
                  <a:pt x="8964" y="31399"/>
                  <a:pt x="8964" y="31399"/>
                </a:cubicBezTo>
                <a:cubicBezTo>
                  <a:pt x="8964" y="31399"/>
                  <a:pt x="8966" y="31342"/>
                  <a:pt x="8971" y="31235"/>
                </a:cubicBezTo>
                <a:cubicBezTo>
                  <a:pt x="8975" y="31127"/>
                  <a:pt x="8983" y="30972"/>
                  <a:pt x="8989" y="30771"/>
                </a:cubicBezTo>
                <a:cubicBezTo>
                  <a:pt x="8998" y="30371"/>
                  <a:pt x="9019" y="29803"/>
                  <a:pt x="9033" y="29120"/>
                </a:cubicBezTo>
                <a:cubicBezTo>
                  <a:pt x="9042" y="28744"/>
                  <a:pt x="9050" y="28333"/>
                  <a:pt x="9057" y="27898"/>
                </a:cubicBezTo>
                <a:cubicBezTo>
                  <a:pt x="9104" y="27894"/>
                  <a:pt x="9159" y="27890"/>
                  <a:pt x="9225" y="27884"/>
                </a:cubicBezTo>
                <a:cubicBezTo>
                  <a:pt x="9432" y="27869"/>
                  <a:pt x="9727" y="27851"/>
                  <a:pt x="10083" y="27837"/>
                </a:cubicBezTo>
                <a:cubicBezTo>
                  <a:pt x="10436" y="27824"/>
                  <a:pt x="10851" y="27813"/>
                  <a:pt x="11294" y="27812"/>
                </a:cubicBezTo>
                <a:cubicBezTo>
                  <a:pt x="11516" y="27812"/>
                  <a:pt x="11745" y="27812"/>
                  <a:pt x="11978" y="27816"/>
                </a:cubicBezTo>
                <a:cubicBezTo>
                  <a:pt x="12211" y="27818"/>
                  <a:pt x="12446" y="27821"/>
                  <a:pt x="12683" y="27829"/>
                </a:cubicBezTo>
                <a:cubicBezTo>
                  <a:pt x="13155" y="27843"/>
                  <a:pt x="13628" y="27860"/>
                  <a:pt x="14071" y="27886"/>
                </a:cubicBezTo>
                <a:cubicBezTo>
                  <a:pt x="14188" y="27892"/>
                  <a:pt x="14304" y="27899"/>
                  <a:pt x="14416" y="27906"/>
                </a:cubicBezTo>
                <a:cubicBezTo>
                  <a:pt x="14380" y="29598"/>
                  <a:pt x="14344" y="31114"/>
                  <a:pt x="14335" y="31560"/>
                </a:cubicBezTo>
                <a:lnTo>
                  <a:pt x="12621" y="31587"/>
                </a:lnTo>
                <a:lnTo>
                  <a:pt x="10781" y="31623"/>
                </a:lnTo>
                <a:lnTo>
                  <a:pt x="9861" y="31640"/>
                </a:lnTo>
                <a:cubicBezTo>
                  <a:pt x="9708" y="31644"/>
                  <a:pt x="9554" y="31650"/>
                  <a:pt x="9401" y="31658"/>
                </a:cubicBezTo>
                <a:cubicBezTo>
                  <a:pt x="9248" y="31666"/>
                  <a:pt x="9093" y="31677"/>
                  <a:pt x="8942" y="31693"/>
                </a:cubicBezTo>
                <a:cubicBezTo>
                  <a:pt x="9093" y="31710"/>
                  <a:pt x="9248" y="31720"/>
                  <a:pt x="9401" y="31728"/>
                </a:cubicBezTo>
                <a:cubicBezTo>
                  <a:pt x="9554" y="31738"/>
                  <a:pt x="9708" y="31741"/>
                  <a:pt x="9861" y="31745"/>
                </a:cubicBezTo>
                <a:lnTo>
                  <a:pt x="10636" y="31760"/>
                </a:lnTo>
                <a:cubicBezTo>
                  <a:pt x="10756" y="31757"/>
                  <a:pt x="10877" y="31752"/>
                  <a:pt x="11000" y="31750"/>
                </a:cubicBezTo>
                <a:cubicBezTo>
                  <a:pt x="11198" y="31746"/>
                  <a:pt x="11399" y="31740"/>
                  <a:pt x="11603" y="31740"/>
                </a:cubicBezTo>
                <a:cubicBezTo>
                  <a:pt x="11809" y="31738"/>
                  <a:pt x="12018" y="31737"/>
                  <a:pt x="12226" y="31734"/>
                </a:cubicBezTo>
                <a:cubicBezTo>
                  <a:pt x="12434" y="31737"/>
                  <a:pt x="12644" y="31738"/>
                  <a:pt x="12849" y="31738"/>
                </a:cubicBezTo>
                <a:cubicBezTo>
                  <a:pt x="13053" y="31738"/>
                  <a:pt x="13256" y="31745"/>
                  <a:pt x="13451" y="31748"/>
                </a:cubicBezTo>
                <a:cubicBezTo>
                  <a:pt x="13843" y="31757"/>
                  <a:pt x="14208" y="31771"/>
                  <a:pt x="14521" y="31785"/>
                </a:cubicBezTo>
                <a:cubicBezTo>
                  <a:pt x="15147" y="31814"/>
                  <a:pt x="15565" y="31855"/>
                  <a:pt x="15565" y="31855"/>
                </a:cubicBezTo>
                <a:cubicBezTo>
                  <a:pt x="15565" y="31855"/>
                  <a:pt x="15147" y="31895"/>
                  <a:pt x="14521" y="31926"/>
                </a:cubicBezTo>
                <a:cubicBezTo>
                  <a:pt x="14490" y="31928"/>
                  <a:pt x="14458" y="31929"/>
                  <a:pt x="14427" y="31930"/>
                </a:cubicBezTo>
                <a:cubicBezTo>
                  <a:pt x="14484" y="32942"/>
                  <a:pt x="14899" y="34115"/>
                  <a:pt x="15174" y="35035"/>
                </a:cubicBezTo>
                <a:cubicBezTo>
                  <a:pt x="15130" y="34937"/>
                  <a:pt x="15085" y="34827"/>
                  <a:pt x="15040" y="34706"/>
                </a:cubicBezTo>
                <a:cubicBezTo>
                  <a:pt x="14982" y="34561"/>
                  <a:pt x="14927" y="34405"/>
                  <a:pt x="14873" y="34247"/>
                </a:cubicBezTo>
                <a:cubicBezTo>
                  <a:pt x="14657" y="33619"/>
                  <a:pt x="14484" y="32974"/>
                  <a:pt x="14484" y="32974"/>
                </a:cubicBezTo>
                <a:lnTo>
                  <a:pt x="14484" y="32974"/>
                </a:lnTo>
                <a:cubicBezTo>
                  <a:pt x="14484" y="32974"/>
                  <a:pt x="14598" y="33632"/>
                  <a:pt x="14758" y="34280"/>
                </a:cubicBezTo>
                <a:cubicBezTo>
                  <a:pt x="14798" y="34444"/>
                  <a:pt x="14839" y="34607"/>
                  <a:pt x="14884" y="34757"/>
                </a:cubicBezTo>
                <a:cubicBezTo>
                  <a:pt x="14927" y="34909"/>
                  <a:pt x="14971" y="35050"/>
                  <a:pt x="15013" y="35171"/>
                </a:cubicBezTo>
                <a:cubicBezTo>
                  <a:pt x="15033" y="35231"/>
                  <a:pt x="15054" y="35286"/>
                  <a:pt x="15073" y="35335"/>
                </a:cubicBezTo>
                <a:cubicBezTo>
                  <a:pt x="15087" y="35368"/>
                  <a:pt x="15099" y="35398"/>
                  <a:pt x="15109" y="35426"/>
                </a:cubicBezTo>
                <a:cubicBezTo>
                  <a:pt x="15078" y="35427"/>
                  <a:pt x="15048" y="35431"/>
                  <a:pt x="15015" y="35434"/>
                </a:cubicBezTo>
                <a:cubicBezTo>
                  <a:pt x="14713" y="35455"/>
                  <a:pt x="14410" y="35468"/>
                  <a:pt x="14143" y="35473"/>
                </a:cubicBezTo>
                <a:lnTo>
                  <a:pt x="13368" y="31967"/>
                </a:lnTo>
                <a:cubicBezTo>
                  <a:pt x="13198" y="31969"/>
                  <a:pt x="13025" y="31975"/>
                  <a:pt x="12847" y="31975"/>
                </a:cubicBezTo>
                <a:cubicBezTo>
                  <a:pt x="12742" y="31975"/>
                  <a:pt x="12634" y="31976"/>
                  <a:pt x="12527" y="31976"/>
                </a:cubicBezTo>
                <a:lnTo>
                  <a:pt x="12527" y="33981"/>
                </a:lnTo>
                <a:lnTo>
                  <a:pt x="12527" y="37121"/>
                </a:lnTo>
                <a:lnTo>
                  <a:pt x="12314" y="37121"/>
                </a:lnTo>
                <a:cubicBezTo>
                  <a:pt x="12309" y="37121"/>
                  <a:pt x="12304" y="37121"/>
                  <a:pt x="12300" y="37121"/>
                </a:cubicBezTo>
                <a:cubicBezTo>
                  <a:pt x="12204" y="37121"/>
                  <a:pt x="12127" y="37041"/>
                  <a:pt x="12127" y="36943"/>
                </a:cubicBezTo>
                <a:lnTo>
                  <a:pt x="12127" y="36272"/>
                </a:lnTo>
                <a:lnTo>
                  <a:pt x="12134" y="36297"/>
                </a:lnTo>
                <a:lnTo>
                  <a:pt x="12134" y="34180"/>
                </a:lnTo>
                <a:lnTo>
                  <a:pt x="12134" y="33988"/>
                </a:lnTo>
                <a:lnTo>
                  <a:pt x="12134" y="33688"/>
                </a:lnTo>
                <a:lnTo>
                  <a:pt x="12134" y="31985"/>
                </a:lnTo>
                <a:cubicBezTo>
                  <a:pt x="11956" y="31983"/>
                  <a:pt x="11776" y="31983"/>
                  <a:pt x="11602" y="31981"/>
                </a:cubicBezTo>
                <a:cubicBezTo>
                  <a:pt x="11480" y="31981"/>
                  <a:pt x="11360" y="31979"/>
                  <a:pt x="11241" y="31976"/>
                </a:cubicBezTo>
                <a:lnTo>
                  <a:pt x="11241" y="31976"/>
                </a:lnTo>
                <a:cubicBezTo>
                  <a:pt x="11355" y="32390"/>
                  <a:pt x="11549" y="33175"/>
                  <a:pt x="11549" y="33688"/>
                </a:cubicBezTo>
                <a:cubicBezTo>
                  <a:pt x="11549" y="34271"/>
                  <a:pt x="11454" y="34646"/>
                  <a:pt x="11333" y="34933"/>
                </a:cubicBezTo>
                <a:cubicBezTo>
                  <a:pt x="11361" y="34839"/>
                  <a:pt x="11387" y="34740"/>
                  <a:pt x="11404" y="34635"/>
                </a:cubicBezTo>
                <a:cubicBezTo>
                  <a:pt x="11422" y="34541"/>
                  <a:pt x="11435" y="34444"/>
                  <a:pt x="11445" y="34344"/>
                </a:cubicBezTo>
                <a:cubicBezTo>
                  <a:pt x="11454" y="34244"/>
                  <a:pt x="11458" y="34143"/>
                  <a:pt x="11458" y="34043"/>
                </a:cubicBezTo>
                <a:cubicBezTo>
                  <a:pt x="11462" y="33640"/>
                  <a:pt x="11403" y="33242"/>
                  <a:pt x="11343" y="32950"/>
                </a:cubicBezTo>
                <a:cubicBezTo>
                  <a:pt x="11281" y="32658"/>
                  <a:pt x="11216" y="32469"/>
                  <a:pt x="11216" y="32469"/>
                </a:cubicBezTo>
                <a:lnTo>
                  <a:pt x="11216" y="32469"/>
                </a:lnTo>
                <a:cubicBezTo>
                  <a:pt x="11216" y="32469"/>
                  <a:pt x="11266" y="32661"/>
                  <a:pt x="11304" y="32955"/>
                </a:cubicBezTo>
                <a:cubicBezTo>
                  <a:pt x="11343" y="33249"/>
                  <a:pt x="11371" y="33645"/>
                  <a:pt x="11336" y="34036"/>
                </a:cubicBezTo>
                <a:cubicBezTo>
                  <a:pt x="11328" y="34134"/>
                  <a:pt x="11316" y="34231"/>
                  <a:pt x="11301" y="34325"/>
                </a:cubicBezTo>
                <a:cubicBezTo>
                  <a:pt x="11284" y="34419"/>
                  <a:pt x="11266" y="34511"/>
                  <a:pt x="11242" y="34599"/>
                </a:cubicBezTo>
                <a:cubicBezTo>
                  <a:pt x="11196" y="34773"/>
                  <a:pt x="11134" y="34929"/>
                  <a:pt x="11073" y="35057"/>
                </a:cubicBezTo>
                <a:cubicBezTo>
                  <a:pt x="11055" y="35089"/>
                  <a:pt x="11040" y="35117"/>
                  <a:pt x="11026" y="35145"/>
                </a:cubicBezTo>
                <a:cubicBezTo>
                  <a:pt x="11008" y="35172"/>
                  <a:pt x="10992" y="35199"/>
                  <a:pt x="10979" y="35223"/>
                </a:cubicBezTo>
                <a:cubicBezTo>
                  <a:pt x="10949" y="35271"/>
                  <a:pt x="10918" y="35310"/>
                  <a:pt x="10894" y="35344"/>
                </a:cubicBezTo>
                <a:cubicBezTo>
                  <a:pt x="10885" y="35356"/>
                  <a:pt x="10878" y="35365"/>
                  <a:pt x="10870" y="35374"/>
                </a:cubicBezTo>
                <a:cubicBezTo>
                  <a:pt x="10851" y="35376"/>
                  <a:pt x="10832" y="35379"/>
                  <a:pt x="10815" y="35380"/>
                </a:cubicBezTo>
                <a:cubicBezTo>
                  <a:pt x="10715" y="35394"/>
                  <a:pt x="10613" y="35399"/>
                  <a:pt x="10509" y="35410"/>
                </a:cubicBezTo>
                <a:cubicBezTo>
                  <a:pt x="10404" y="35419"/>
                  <a:pt x="10296" y="35423"/>
                  <a:pt x="10192" y="35427"/>
                </a:cubicBezTo>
                <a:cubicBezTo>
                  <a:pt x="10115" y="35432"/>
                  <a:pt x="10039" y="35433"/>
                  <a:pt x="9963" y="35433"/>
                </a:cubicBezTo>
                <a:cubicBezTo>
                  <a:pt x="9933" y="35433"/>
                  <a:pt x="9902" y="35433"/>
                  <a:pt x="9872" y="35433"/>
                </a:cubicBezTo>
                <a:cubicBezTo>
                  <a:pt x="9767" y="35433"/>
                  <a:pt x="9664" y="35427"/>
                  <a:pt x="9563" y="35426"/>
                </a:cubicBezTo>
                <a:cubicBezTo>
                  <a:pt x="9465" y="35418"/>
                  <a:pt x="9367" y="35416"/>
                  <a:pt x="9275" y="35404"/>
                </a:cubicBezTo>
                <a:cubicBezTo>
                  <a:pt x="9182" y="35396"/>
                  <a:pt x="9097" y="35384"/>
                  <a:pt x="9017" y="35372"/>
                </a:cubicBezTo>
                <a:cubicBezTo>
                  <a:pt x="8936" y="35360"/>
                  <a:pt x="8864" y="35347"/>
                  <a:pt x="8801" y="35333"/>
                </a:cubicBezTo>
                <a:cubicBezTo>
                  <a:pt x="8736" y="35320"/>
                  <a:pt x="8681" y="35306"/>
                  <a:pt x="8634" y="35296"/>
                </a:cubicBezTo>
                <a:cubicBezTo>
                  <a:pt x="8543" y="35271"/>
                  <a:pt x="8492" y="35251"/>
                  <a:pt x="8492" y="35251"/>
                </a:cubicBezTo>
                <a:lnTo>
                  <a:pt x="8492" y="35251"/>
                </a:lnTo>
                <a:cubicBezTo>
                  <a:pt x="8492" y="35251"/>
                  <a:pt x="8539" y="35278"/>
                  <a:pt x="8626" y="35316"/>
                </a:cubicBezTo>
                <a:cubicBezTo>
                  <a:pt x="8669" y="35333"/>
                  <a:pt x="8723" y="35356"/>
                  <a:pt x="8784" y="35379"/>
                </a:cubicBezTo>
                <a:cubicBezTo>
                  <a:pt x="8848" y="35400"/>
                  <a:pt x="8917" y="35426"/>
                  <a:pt x="8997" y="35450"/>
                </a:cubicBezTo>
                <a:cubicBezTo>
                  <a:pt x="9076" y="35474"/>
                  <a:pt x="9160" y="35498"/>
                  <a:pt x="9252" y="35520"/>
                </a:cubicBezTo>
                <a:cubicBezTo>
                  <a:pt x="9342" y="35545"/>
                  <a:pt x="9440" y="35564"/>
                  <a:pt x="9540" y="35587"/>
                </a:cubicBezTo>
                <a:cubicBezTo>
                  <a:pt x="9641" y="35606"/>
                  <a:pt x="9745" y="35627"/>
                  <a:pt x="9852" y="35642"/>
                </a:cubicBezTo>
                <a:cubicBezTo>
                  <a:pt x="9959" y="35658"/>
                  <a:pt x="10070" y="35676"/>
                  <a:pt x="10178" y="35686"/>
                </a:cubicBezTo>
                <a:cubicBezTo>
                  <a:pt x="10287" y="35698"/>
                  <a:pt x="10396" y="35712"/>
                  <a:pt x="10506" y="35716"/>
                </a:cubicBezTo>
                <a:cubicBezTo>
                  <a:pt x="10613" y="35723"/>
                  <a:pt x="10721" y="35733"/>
                  <a:pt x="10823" y="35735"/>
                </a:cubicBezTo>
                <a:cubicBezTo>
                  <a:pt x="10859" y="35736"/>
                  <a:pt x="10893" y="35736"/>
                  <a:pt x="10929" y="35739"/>
                </a:cubicBezTo>
                <a:cubicBezTo>
                  <a:pt x="10891" y="35841"/>
                  <a:pt x="10866" y="35951"/>
                  <a:pt x="10858" y="36081"/>
                </a:cubicBezTo>
                <a:cubicBezTo>
                  <a:pt x="10843" y="36084"/>
                  <a:pt x="10830" y="36088"/>
                  <a:pt x="10815" y="36092"/>
                </a:cubicBezTo>
                <a:cubicBezTo>
                  <a:pt x="10769" y="36104"/>
                  <a:pt x="10718" y="36116"/>
                  <a:pt x="10664" y="36126"/>
                </a:cubicBezTo>
                <a:cubicBezTo>
                  <a:pt x="10611" y="36138"/>
                  <a:pt x="10554" y="36150"/>
                  <a:pt x="10495" y="36158"/>
                </a:cubicBezTo>
                <a:cubicBezTo>
                  <a:pt x="10436" y="36168"/>
                  <a:pt x="10374" y="36178"/>
                  <a:pt x="10313" y="36185"/>
                </a:cubicBezTo>
                <a:cubicBezTo>
                  <a:pt x="10251" y="36193"/>
                  <a:pt x="10185" y="36199"/>
                  <a:pt x="10121" y="36205"/>
                </a:cubicBezTo>
                <a:cubicBezTo>
                  <a:pt x="9944" y="36222"/>
                  <a:pt x="9766" y="36228"/>
                  <a:pt x="9609" y="36228"/>
                </a:cubicBezTo>
                <a:cubicBezTo>
                  <a:pt x="9536" y="36228"/>
                  <a:pt x="9467" y="36227"/>
                  <a:pt x="9405" y="36225"/>
                </a:cubicBezTo>
                <a:cubicBezTo>
                  <a:pt x="9207" y="36218"/>
                  <a:pt x="9077" y="36203"/>
                  <a:pt x="9077" y="36203"/>
                </a:cubicBezTo>
                <a:lnTo>
                  <a:pt x="9077" y="36203"/>
                </a:lnTo>
                <a:cubicBezTo>
                  <a:pt x="9077" y="36203"/>
                  <a:pt x="9203" y="36244"/>
                  <a:pt x="9395" y="36287"/>
                </a:cubicBezTo>
                <a:cubicBezTo>
                  <a:pt x="9589" y="36332"/>
                  <a:pt x="9852" y="36379"/>
                  <a:pt x="10119" y="36406"/>
                </a:cubicBezTo>
                <a:cubicBezTo>
                  <a:pt x="10186" y="36413"/>
                  <a:pt x="10254" y="36420"/>
                  <a:pt x="10319" y="36424"/>
                </a:cubicBezTo>
                <a:cubicBezTo>
                  <a:pt x="10385" y="36428"/>
                  <a:pt x="10450" y="36430"/>
                  <a:pt x="10514" y="36432"/>
                </a:cubicBezTo>
                <a:cubicBezTo>
                  <a:pt x="10551" y="36433"/>
                  <a:pt x="10588" y="36434"/>
                  <a:pt x="10624" y="36434"/>
                </a:cubicBezTo>
                <a:cubicBezTo>
                  <a:pt x="10649" y="36434"/>
                  <a:pt x="10673" y="36434"/>
                  <a:pt x="10697" y="36433"/>
                </a:cubicBezTo>
                <a:cubicBezTo>
                  <a:pt x="10745" y="36433"/>
                  <a:pt x="10791" y="36432"/>
                  <a:pt x="10835" y="36430"/>
                </a:cubicBezTo>
                <a:lnTo>
                  <a:pt x="10835" y="36430"/>
                </a:lnTo>
                <a:cubicBezTo>
                  <a:pt x="10762" y="36916"/>
                  <a:pt x="10489" y="37271"/>
                  <a:pt x="10301" y="37462"/>
                </a:cubicBezTo>
                <a:lnTo>
                  <a:pt x="10224" y="36782"/>
                </a:lnTo>
                <a:lnTo>
                  <a:pt x="10047" y="37607"/>
                </a:lnTo>
                <a:cubicBezTo>
                  <a:pt x="10010" y="37605"/>
                  <a:pt x="9957" y="37600"/>
                  <a:pt x="9895" y="37592"/>
                </a:cubicBezTo>
                <a:cubicBezTo>
                  <a:pt x="9892" y="37581"/>
                  <a:pt x="9890" y="37572"/>
                  <a:pt x="9888" y="37560"/>
                </a:cubicBezTo>
                <a:cubicBezTo>
                  <a:pt x="9865" y="37464"/>
                  <a:pt x="9839" y="37334"/>
                  <a:pt x="9814" y="37204"/>
                </a:cubicBezTo>
                <a:cubicBezTo>
                  <a:pt x="9765" y="36943"/>
                  <a:pt x="9723" y="36679"/>
                  <a:pt x="9723" y="36679"/>
                </a:cubicBezTo>
                <a:cubicBezTo>
                  <a:pt x="9723" y="36679"/>
                  <a:pt x="9683" y="36942"/>
                  <a:pt x="9651" y="37209"/>
                </a:cubicBezTo>
                <a:cubicBezTo>
                  <a:pt x="9637" y="37323"/>
                  <a:pt x="9626" y="37435"/>
                  <a:pt x="9617" y="37529"/>
                </a:cubicBezTo>
                <a:cubicBezTo>
                  <a:pt x="9582" y="37519"/>
                  <a:pt x="9547" y="37507"/>
                  <a:pt x="9512" y="37494"/>
                </a:cubicBezTo>
                <a:cubicBezTo>
                  <a:pt x="9503" y="37472"/>
                  <a:pt x="9493" y="37447"/>
                  <a:pt x="9481" y="37417"/>
                </a:cubicBezTo>
                <a:cubicBezTo>
                  <a:pt x="9446" y="37325"/>
                  <a:pt x="9405" y="37198"/>
                  <a:pt x="9365" y="37071"/>
                </a:cubicBezTo>
                <a:cubicBezTo>
                  <a:pt x="9284" y="36816"/>
                  <a:pt x="9213" y="36555"/>
                  <a:pt x="9213" y="36555"/>
                </a:cubicBezTo>
                <a:cubicBezTo>
                  <a:pt x="9213" y="36555"/>
                  <a:pt x="9203" y="36824"/>
                  <a:pt x="9205" y="37096"/>
                </a:cubicBezTo>
                <a:cubicBezTo>
                  <a:pt x="9205" y="37177"/>
                  <a:pt x="9206" y="37256"/>
                  <a:pt x="9207" y="37330"/>
                </a:cubicBezTo>
                <a:cubicBezTo>
                  <a:pt x="9052" y="37203"/>
                  <a:pt x="8942" y="36728"/>
                  <a:pt x="8862" y="36162"/>
                </a:cubicBezTo>
                <a:lnTo>
                  <a:pt x="8852" y="36162"/>
                </a:lnTo>
                <a:cubicBezTo>
                  <a:pt x="8603" y="36162"/>
                  <a:pt x="8419" y="35720"/>
                  <a:pt x="8286" y="35208"/>
                </a:cubicBezTo>
                <a:cubicBezTo>
                  <a:pt x="8285" y="35121"/>
                  <a:pt x="8281" y="35014"/>
                  <a:pt x="8279" y="34893"/>
                </a:cubicBezTo>
                <a:cubicBezTo>
                  <a:pt x="8278" y="34721"/>
                  <a:pt x="8274" y="34519"/>
                  <a:pt x="8273" y="34305"/>
                </a:cubicBezTo>
                <a:cubicBezTo>
                  <a:pt x="8271" y="34197"/>
                  <a:pt x="8273" y="34087"/>
                  <a:pt x="8273" y="33974"/>
                </a:cubicBezTo>
                <a:cubicBezTo>
                  <a:pt x="8273" y="33861"/>
                  <a:pt x="8273" y="33746"/>
                  <a:pt x="8278" y="33632"/>
                </a:cubicBezTo>
                <a:cubicBezTo>
                  <a:pt x="8281" y="33518"/>
                  <a:pt x="8281" y="33402"/>
                  <a:pt x="8286" y="33289"/>
                </a:cubicBezTo>
                <a:cubicBezTo>
                  <a:pt x="8292" y="33177"/>
                  <a:pt x="8294" y="33066"/>
                  <a:pt x="8304" y="32959"/>
                </a:cubicBezTo>
                <a:cubicBezTo>
                  <a:pt x="8312" y="32853"/>
                  <a:pt x="8317" y="32748"/>
                  <a:pt x="8328" y="32651"/>
                </a:cubicBezTo>
                <a:cubicBezTo>
                  <a:pt x="8340" y="32553"/>
                  <a:pt x="8348" y="32462"/>
                  <a:pt x="8364" y="32378"/>
                </a:cubicBezTo>
                <a:cubicBezTo>
                  <a:pt x="8375" y="32292"/>
                  <a:pt x="8392" y="32218"/>
                  <a:pt x="8406" y="32149"/>
                </a:cubicBezTo>
                <a:cubicBezTo>
                  <a:pt x="8422" y="32083"/>
                  <a:pt x="8434" y="32023"/>
                  <a:pt x="8453" y="31979"/>
                </a:cubicBezTo>
                <a:cubicBezTo>
                  <a:pt x="8469" y="31933"/>
                  <a:pt x="8486" y="31899"/>
                  <a:pt x="8502" y="31878"/>
                </a:cubicBezTo>
                <a:cubicBezTo>
                  <a:pt x="8516" y="31864"/>
                  <a:pt x="8528" y="31858"/>
                  <a:pt x="8533" y="31857"/>
                </a:cubicBezTo>
                <a:lnTo>
                  <a:pt x="8533" y="31857"/>
                </a:lnTo>
                <a:cubicBezTo>
                  <a:pt x="8535" y="31858"/>
                  <a:pt x="8536" y="31858"/>
                  <a:pt x="8536" y="31858"/>
                </a:cubicBezTo>
                <a:cubicBezTo>
                  <a:pt x="8536" y="31857"/>
                  <a:pt x="8536" y="31857"/>
                  <a:pt x="8535" y="31857"/>
                </a:cubicBezTo>
                <a:cubicBezTo>
                  <a:pt x="8534" y="31857"/>
                  <a:pt x="8534" y="31857"/>
                  <a:pt x="8533" y="31857"/>
                </a:cubicBezTo>
                <a:lnTo>
                  <a:pt x="8533" y="31857"/>
                </a:lnTo>
                <a:cubicBezTo>
                  <a:pt x="8532" y="31857"/>
                  <a:pt x="8530" y="31857"/>
                  <a:pt x="8528" y="31857"/>
                </a:cubicBezTo>
                <a:cubicBezTo>
                  <a:pt x="8521" y="31857"/>
                  <a:pt x="8510" y="31859"/>
                  <a:pt x="8494" y="31867"/>
                </a:cubicBezTo>
                <a:cubicBezTo>
                  <a:pt x="8473" y="31885"/>
                  <a:pt x="8439" y="31913"/>
                  <a:pt x="8414" y="31959"/>
                </a:cubicBezTo>
                <a:cubicBezTo>
                  <a:pt x="8386" y="32002"/>
                  <a:pt x="8359" y="32059"/>
                  <a:pt x="8333" y="32126"/>
                </a:cubicBezTo>
                <a:cubicBezTo>
                  <a:pt x="8310" y="32194"/>
                  <a:pt x="8285" y="32270"/>
                  <a:pt x="8266" y="32356"/>
                </a:cubicBezTo>
                <a:cubicBezTo>
                  <a:pt x="8245" y="32442"/>
                  <a:pt x="8227" y="32533"/>
                  <a:pt x="8207" y="32631"/>
                </a:cubicBezTo>
                <a:cubicBezTo>
                  <a:pt x="8187" y="32728"/>
                  <a:pt x="8173" y="32833"/>
                  <a:pt x="8157" y="32940"/>
                </a:cubicBezTo>
                <a:cubicBezTo>
                  <a:pt x="8143" y="33048"/>
                  <a:pt x="8129" y="33158"/>
                  <a:pt x="8113" y="33272"/>
                </a:cubicBezTo>
                <a:cubicBezTo>
                  <a:pt x="8098" y="33385"/>
                  <a:pt x="8090" y="33500"/>
                  <a:pt x="8077" y="33617"/>
                </a:cubicBezTo>
                <a:cubicBezTo>
                  <a:pt x="8065" y="33733"/>
                  <a:pt x="8057" y="33847"/>
                  <a:pt x="8049" y="33961"/>
                </a:cubicBezTo>
                <a:cubicBezTo>
                  <a:pt x="8039" y="34075"/>
                  <a:pt x="8030" y="34185"/>
                  <a:pt x="8023" y="34295"/>
                </a:cubicBezTo>
                <a:cubicBezTo>
                  <a:pt x="8015" y="34432"/>
                  <a:pt x="8008" y="34564"/>
                  <a:pt x="8002" y="34686"/>
                </a:cubicBezTo>
                <a:lnTo>
                  <a:pt x="2705" y="34407"/>
                </a:lnTo>
                <a:lnTo>
                  <a:pt x="2705" y="34407"/>
                </a:lnTo>
                <a:lnTo>
                  <a:pt x="5488" y="34890"/>
                </a:lnTo>
                <a:cubicBezTo>
                  <a:pt x="2779" y="34604"/>
                  <a:pt x="412" y="34315"/>
                  <a:pt x="412" y="34315"/>
                </a:cubicBezTo>
                <a:cubicBezTo>
                  <a:pt x="412" y="34315"/>
                  <a:pt x="412" y="33551"/>
                  <a:pt x="718" y="32590"/>
                </a:cubicBezTo>
                <a:cubicBezTo>
                  <a:pt x="1041" y="32391"/>
                  <a:pt x="2019" y="31787"/>
                  <a:pt x="3955" y="30546"/>
                </a:cubicBezTo>
                <a:cubicBezTo>
                  <a:pt x="5692" y="29435"/>
                  <a:pt x="7162" y="28522"/>
                  <a:pt x="7162" y="28522"/>
                </a:cubicBezTo>
                <a:cubicBezTo>
                  <a:pt x="7650" y="28166"/>
                  <a:pt x="8159" y="27778"/>
                  <a:pt x="8512" y="27169"/>
                </a:cubicBezTo>
                <a:lnTo>
                  <a:pt x="8641" y="31129"/>
                </a:lnTo>
                <a:lnTo>
                  <a:pt x="8791" y="26520"/>
                </a:lnTo>
                <a:cubicBezTo>
                  <a:pt x="8814" y="26446"/>
                  <a:pt x="8835" y="26369"/>
                  <a:pt x="8854" y="26289"/>
                </a:cubicBezTo>
                <a:close/>
                <a:moveTo>
                  <a:pt x="14125" y="35604"/>
                </a:moveTo>
                <a:cubicBezTo>
                  <a:pt x="14391" y="35641"/>
                  <a:pt x="14698" y="35676"/>
                  <a:pt x="15009" y="35700"/>
                </a:cubicBezTo>
                <a:cubicBezTo>
                  <a:pt x="15116" y="35708"/>
                  <a:pt x="15226" y="35716"/>
                  <a:pt x="15331" y="35721"/>
                </a:cubicBezTo>
                <a:cubicBezTo>
                  <a:pt x="15338" y="35721"/>
                  <a:pt x="15347" y="35721"/>
                  <a:pt x="15354" y="35723"/>
                </a:cubicBezTo>
                <a:cubicBezTo>
                  <a:pt x="15391" y="35880"/>
                  <a:pt x="15414" y="36018"/>
                  <a:pt x="15421" y="36139"/>
                </a:cubicBezTo>
                <a:cubicBezTo>
                  <a:pt x="15385" y="36146"/>
                  <a:pt x="15348" y="36152"/>
                  <a:pt x="15309" y="36159"/>
                </a:cubicBezTo>
                <a:cubicBezTo>
                  <a:pt x="15250" y="36170"/>
                  <a:pt x="15189" y="36179"/>
                  <a:pt x="15125" y="36186"/>
                </a:cubicBezTo>
                <a:cubicBezTo>
                  <a:pt x="15062" y="36195"/>
                  <a:pt x="14998" y="36202"/>
                  <a:pt x="14933" y="36206"/>
                </a:cubicBezTo>
                <a:cubicBezTo>
                  <a:pt x="14757" y="36224"/>
                  <a:pt x="14579" y="36230"/>
                  <a:pt x="14421" y="36230"/>
                </a:cubicBezTo>
                <a:cubicBezTo>
                  <a:pt x="14348" y="36230"/>
                  <a:pt x="14279" y="36228"/>
                  <a:pt x="14216" y="36226"/>
                </a:cubicBezTo>
                <a:cubicBezTo>
                  <a:pt x="14020" y="36220"/>
                  <a:pt x="13890" y="36205"/>
                  <a:pt x="13890" y="36205"/>
                </a:cubicBezTo>
                <a:lnTo>
                  <a:pt x="13890" y="36205"/>
                </a:lnTo>
                <a:cubicBezTo>
                  <a:pt x="13890" y="36205"/>
                  <a:pt x="14015" y="36245"/>
                  <a:pt x="14208" y="36289"/>
                </a:cubicBezTo>
                <a:cubicBezTo>
                  <a:pt x="14402" y="36334"/>
                  <a:pt x="14665" y="36381"/>
                  <a:pt x="14932" y="36408"/>
                </a:cubicBezTo>
                <a:cubicBezTo>
                  <a:pt x="14999" y="36414"/>
                  <a:pt x="15066" y="36421"/>
                  <a:pt x="15132" y="36425"/>
                </a:cubicBezTo>
                <a:cubicBezTo>
                  <a:pt x="15197" y="36430"/>
                  <a:pt x="15262" y="36432"/>
                  <a:pt x="15327" y="36433"/>
                </a:cubicBezTo>
                <a:cubicBezTo>
                  <a:pt x="15336" y="36433"/>
                  <a:pt x="15346" y="36434"/>
                  <a:pt x="15355" y="36434"/>
                </a:cubicBezTo>
                <a:cubicBezTo>
                  <a:pt x="15373" y="36434"/>
                  <a:pt x="15391" y="36433"/>
                  <a:pt x="15409" y="36433"/>
                </a:cubicBezTo>
                <a:cubicBezTo>
                  <a:pt x="15365" y="36890"/>
                  <a:pt x="15203" y="37227"/>
                  <a:pt x="15080" y="37425"/>
                </a:cubicBezTo>
                <a:lnTo>
                  <a:pt x="15011" y="36822"/>
                </a:lnTo>
                <a:lnTo>
                  <a:pt x="14845" y="37607"/>
                </a:lnTo>
                <a:cubicBezTo>
                  <a:pt x="14801" y="37603"/>
                  <a:pt x="14743" y="37599"/>
                  <a:pt x="14673" y="37587"/>
                </a:cubicBezTo>
                <a:cubicBezTo>
                  <a:pt x="14651" y="37493"/>
                  <a:pt x="14626" y="37370"/>
                  <a:pt x="14603" y="37244"/>
                </a:cubicBezTo>
                <a:cubicBezTo>
                  <a:pt x="14553" y="36984"/>
                  <a:pt x="14512" y="36719"/>
                  <a:pt x="14512" y="36719"/>
                </a:cubicBezTo>
                <a:cubicBezTo>
                  <a:pt x="14512" y="36719"/>
                  <a:pt x="14472" y="36982"/>
                  <a:pt x="14441" y="37250"/>
                </a:cubicBezTo>
                <a:cubicBezTo>
                  <a:pt x="14429" y="37345"/>
                  <a:pt x="14418" y="37440"/>
                  <a:pt x="14410" y="37525"/>
                </a:cubicBezTo>
                <a:cubicBezTo>
                  <a:pt x="14367" y="37511"/>
                  <a:pt x="14321" y="37494"/>
                  <a:pt x="14277" y="37475"/>
                </a:cubicBezTo>
                <a:cubicBezTo>
                  <a:pt x="14275" y="37468"/>
                  <a:pt x="14273" y="37464"/>
                  <a:pt x="14270" y="37458"/>
                </a:cubicBezTo>
                <a:cubicBezTo>
                  <a:pt x="14235" y="37365"/>
                  <a:pt x="14194" y="37239"/>
                  <a:pt x="14153" y="37111"/>
                </a:cubicBezTo>
                <a:cubicBezTo>
                  <a:pt x="14073" y="36856"/>
                  <a:pt x="14002" y="36596"/>
                  <a:pt x="14002" y="36596"/>
                </a:cubicBezTo>
                <a:cubicBezTo>
                  <a:pt x="14002" y="36596"/>
                  <a:pt x="13992" y="36864"/>
                  <a:pt x="13993" y="37137"/>
                </a:cubicBezTo>
                <a:cubicBezTo>
                  <a:pt x="13993" y="37193"/>
                  <a:pt x="13995" y="37250"/>
                  <a:pt x="13995" y="37305"/>
                </a:cubicBezTo>
                <a:cubicBezTo>
                  <a:pt x="13859" y="37151"/>
                  <a:pt x="13758" y="36728"/>
                  <a:pt x="13685" y="36224"/>
                </a:cubicBezTo>
                <a:lnTo>
                  <a:pt x="14125" y="35604"/>
                </a:lnTo>
                <a:close/>
                <a:moveTo>
                  <a:pt x="7278" y="35488"/>
                </a:moveTo>
                <a:cubicBezTo>
                  <a:pt x="7307" y="35492"/>
                  <a:pt x="7338" y="35494"/>
                  <a:pt x="7368" y="35497"/>
                </a:cubicBezTo>
                <a:cubicBezTo>
                  <a:pt x="7393" y="36089"/>
                  <a:pt x="7468" y="36601"/>
                  <a:pt x="7554" y="37019"/>
                </a:cubicBezTo>
                <a:cubicBezTo>
                  <a:pt x="7640" y="37440"/>
                  <a:pt x="7733" y="37767"/>
                  <a:pt x="7805" y="37984"/>
                </a:cubicBezTo>
                <a:cubicBezTo>
                  <a:pt x="7879" y="38203"/>
                  <a:pt x="7930" y="38314"/>
                  <a:pt x="7930" y="38314"/>
                </a:cubicBezTo>
                <a:cubicBezTo>
                  <a:pt x="7930" y="38314"/>
                  <a:pt x="7874" y="38204"/>
                  <a:pt x="7793" y="37988"/>
                </a:cubicBezTo>
                <a:cubicBezTo>
                  <a:pt x="7713" y="37771"/>
                  <a:pt x="7603" y="37448"/>
                  <a:pt x="7507" y="37029"/>
                </a:cubicBezTo>
                <a:cubicBezTo>
                  <a:pt x="7411" y="36609"/>
                  <a:pt x="7319" y="36091"/>
                  <a:pt x="7278" y="35490"/>
                </a:cubicBezTo>
                <a:lnTo>
                  <a:pt x="7278" y="35488"/>
                </a:lnTo>
                <a:close/>
                <a:moveTo>
                  <a:pt x="20627" y="35188"/>
                </a:moveTo>
                <a:cubicBezTo>
                  <a:pt x="20631" y="35246"/>
                  <a:pt x="20635" y="35305"/>
                  <a:pt x="20639" y="35365"/>
                </a:cubicBezTo>
                <a:lnTo>
                  <a:pt x="18331" y="35627"/>
                </a:lnTo>
                <a:lnTo>
                  <a:pt x="20688" y="35896"/>
                </a:lnTo>
                <a:cubicBezTo>
                  <a:pt x="20763" y="36609"/>
                  <a:pt x="20876" y="37306"/>
                  <a:pt x="20962" y="37783"/>
                </a:cubicBezTo>
                <a:lnTo>
                  <a:pt x="17791" y="37948"/>
                </a:lnTo>
                <a:lnTo>
                  <a:pt x="21022" y="38116"/>
                </a:lnTo>
                <a:cubicBezTo>
                  <a:pt x="21038" y="38199"/>
                  <a:pt x="21050" y="38266"/>
                  <a:pt x="21061" y="38314"/>
                </a:cubicBezTo>
                <a:lnTo>
                  <a:pt x="17122" y="38314"/>
                </a:lnTo>
                <a:cubicBezTo>
                  <a:pt x="17122" y="38314"/>
                  <a:pt x="17626" y="37247"/>
                  <a:pt x="17732" y="35490"/>
                </a:cubicBezTo>
                <a:cubicBezTo>
                  <a:pt x="17819" y="35481"/>
                  <a:pt x="17908" y="35473"/>
                  <a:pt x="17995" y="35463"/>
                </a:cubicBezTo>
                <a:lnTo>
                  <a:pt x="17995" y="35463"/>
                </a:lnTo>
                <a:cubicBezTo>
                  <a:pt x="17974" y="35975"/>
                  <a:pt x="17916" y="36426"/>
                  <a:pt x="17845" y="36800"/>
                </a:cubicBezTo>
                <a:cubicBezTo>
                  <a:pt x="17760" y="37216"/>
                  <a:pt x="17664" y="37536"/>
                  <a:pt x="17584" y="37749"/>
                </a:cubicBezTo>
                <a:cubicBezTo>
                  <a:pt x="17505" y="37963"/>
                  <a:pt x="17446" y="38071"/>
                  <a:pt x="17446" y="38071"/>
                </a:cubicBezTo>
                <a:cubicBezTo>
                  <a:pt x="17446" y="38071"/>
                  <a:pt x="17510" y="37968"/>
                  <a:pt x="17600" y="37756"/>
                </a:cubicBezTo>
                <a:cubicBezTo>
                  <a:pt x="17690" y="37546"/>
                  <a:pt x="17807" y="37229"/>
                  <a:pt x="17908" y="36813"/>
                </a:cubicBezTo>
                <a:cubicBezTo>
                  <a:pt x="17997" y="36434"/>
                  <a:pt x="18074" y="35978"/>
                  <a:pt x="18116" y="35451"/>
                </a:cubicBezTo>
                <a:cubicBezTo>
                  <a:pt x="18969" y="35365"/>
                  <a:pt x="19827" y="35275"/>
                  <a:pt x="20627" y="35188"/>
                </a:cubicBezTo>
                <a:close/>
                <a:moveTo>
                  <a:pt x="21613" y="35081"/>
                </a:moveTo>
                <a:cubicBezTo>
                  <a:pt x="21613" y="35139"/>
                  <a:pt x="21613" y="35199"/>
                  <a:pt x="21614" y="35257"/>
                </a:cubicBezTo>
                <a:cubicBezTo>
                  <a:pt x="21618" y="35333"/>
                  <a:pt x="21621" y="35410"/>
                  <a:pt x="21622" y="35484"/>
                </a:cubicBezTo>
                <a:cubicBezTo>
                  <a:pt x="21648" y="36081"/>
                  <a:pt x="21723" y="36597"/>
                  <a:pt x="21809" y="37019"/>
                </a:cubicBezTo>
                <a:cubicBezTo>
                  <a:pt x="21895" y="37440"/>
                  <a:pt x="21988" y="37767"/>
                  <a:pt x="22061" y="37984"/>
                </a:cubicBezTo>
                <a:cubicBezTo>
                  <a:pt x="22135" y="38203"/>
                  <a:pt x="22185" y="38314"/>
                  <a:pt x="22185" y="38314"/>
                </a:cubicBezTo>
                <a:cubicBezTo>
                  <a:pt x="22185" y="38314"/>
                  <a:pt x="22130" y="38204"/>
                  <a:pt x="22049" y="37988"/>
                </a:cubicBezTo>
                <a:cubicBezTo>
                  <a:pt x="21969" y="37771"/>
                  <a:pt x="21860" y="37448"/>
                  <a:pt x="21763" y="37029"/>
                </a:cubicBezTo>
                <a:cubicBezTo>
                  <a:pt x="21667" y="36609"/>
                  <a:pt x="21575" y="36091"/>
                  <a:pt x="21534" y="35490"/>
                </a:cubicBezTo>
                <a:cubicBezTo>
                  <a:pt x="21528" y="35414"/>
                  <a:pt x="21524" y="35339"/>
                  <a:pt x="21519" y="35262"/>
                </a:cubicBezTo>
                <a:cubicBezTo>
                  <a:pt x="21518" y="35206"/>
                  <a:pt x="21515" y="35149"/>
                  <a:pt x="21512" y="35092"/>
                </a:cubicBezTo>
                <a:cubicBezTo>
                  <a:pt x="21546" y="35089"/>
                  <a:pt x="21579" y="35085"/>
                  <a:pt x="21613" y="35081"/>
                </a:cubicBezTo>
                <a:close/>
                <a:moveTo>
                  <a:pt x="3491" y="35087"/>
                </a:moveTo>
                <a:cubicBezTo>
                  <a:pt x="3574" y="35097"/>
                  <a:pt x="3660" y="35105"/>
                  <a:pt x="3746" y="35116"/>
                </a:cubicBezTo>
                <a:cubicBezTo>
                  <a:pt x="3746" y="35171"/>
                  <a:pt x="3746" y="35226"/>
                  <a:pt x="3745" y="35280"/>
                </a:cubicBezTo>
                <a:cubicBezTo>
                  <a:pt x="3731" y="35868"/>
                  <a:pt x="3667" y="36383"/>
                  <a:pt x="3586" y="36800"/>
                </a:cubicBezTo>
                <a:cubicBezTo>
                  <a:pt x="3503" y="37216"/>
                  <a:pt x="3405" y="37536"/>
                  <a:pt x="3326" y="37749"/>
                </a:cubicBezTo>
                <a:cubicBezTo>
                  <a:pt x="3248" y="37963"/>
                  <a:pt x="3189" y="38071"/>
                  <a:pt x="3189" y="38071"/>
                </a:cubicBezTo>
                <a:cubicBezTo>
                  <a:pt x="3189" y="38071"/>
                  <a:pt x="3252" y="37968"/>
                  <a:pt x="3343" y="37756"/>
                </a:cubicBezTo>
                <a:cubicBezTo>
                  <a:pt x="3432" y="37546"/>
                  <a:pt x="3550" y="37229"/>
                  <a:pt x="3651" y="36813"/>
                </a:cubicBezTo>
                <a:cubicBezTo>
                  <a:pt x="3749" y="36394"/>
                  <a:pt x="3833" y="35881"/>
                  <a:pt x="3869" y="35284"/>
                </a:cubicBezTo>
                <a:cubicBezTo>
                  <a:pt x="3874" y="35233"/>
                  <a:pt x="3875" y="35181"/>
                  <a:pt x="3876" y="35130"/>
                </a:cubicBezTo>
                <a:cubicBezTo>
                  <a:pt x="4617" y="35212"/>
                  <a:pt x="5421" y="35298"/>
                  <a:pt x="6237" y="35383"/>
                </a:cubicBezTo>
                <a:lnTo>
                  <a:pt x="4074" y="35629"/>
                </a:lnTo>
                <a:lnTo>
                  <a:pt x="6430" y="35897"/>
                </a:lnTo>
                <a:cubicBezTo>
                  <a:pt x="6506" y="36612"/>
                  <a:pt x="6618" y="37307"/>
                  <a:pt x="6703" y="37784"/>
                </a:cubicBezTo>
                <a:lnTo>
                  <a:pt x="3532" y="37949"/>
                </a:lnTo>
                <a:lnTo>
                  <a:pt x="6763" y="38117"/>
                </a:lnTo>
                <a:cubicBezTo>
                  <a:pt x="6781" y="38200"/>
                  <a:pt x="6793" y="38267"/>
                  <a:pt x="6802" y="38316"/>
                </a:cubicBezTo>
                <a:lnTo>
                  <a:pt x="2865" y="38316"/>
                </a:lnTo>
                <a:cubicBezTo>
                  <a:pt x="2866" y="38314"/>
                  <a:pt x="3446" y="37084"/>
                  <a:pt x="3491" y="35087"/>
                </a:cubicBezTo>
                <a:close/>
                <a:moveTo>
                  <a:pt x="12489" y="1"/>
                </a:moveTo>
                <a:cubicBezTo>
                  <a:pt x="12395" y="1"/>
                  <a:pt x="12050" y="14"/>
                  <a:pt x="11584" y="179"/>
                </a:cubicBezTo>
                <a:cubicBezTo>
                  <a:pt x="11177" y="323"/>
                  <a:pt x="10729" y="798"/>
                  <a:pt x="10211" y="1632"/>
                </a:cubicBezTo>
                <a:cubicBezTo>
                  <a:pt x="9792" y="2305"/>
                  <a:pt x="9344" y="3191"/>
                  <a:pt x="8912" y="4196"/>
                </a:cubicBezTo>
                <a:cubicBezTo>
                  <a:pt x="8179" y="5901"/>
                  <a:pt x="7439" y="8110"/>
                  <a:pt x="7439" y="9203"/>
                </a:cubicBezTo>
                <a:lnTo>
                  <a:pt x="7439" y="11147"/>
                </a:lnTo>
                <a:cubicBezTo>
                  <a:pt x="7334" y="10623"/>
                  <a:pt x="7216" y="10100"/>
                  <a:pt x="7102" y="9660"/>
                </a:cubicBezTo>
                <a:cubicBezTo>
                  <a:pt x="6465" y="7181"/>
                  <a:pt x="6072" y="6912"/>
                  <a:pt x="5943" y="6824"/>
                </a:cubicBezTo>
                <a:cubicBezTo>
                  <a:pt x="5698" y="6656"/>
                  <a:pt x="5498" y="6632"/>
                  <a:pt x="5399" y="6632"/>
                </a:cubicBezTo>
                <a:lnTo>
                  <a:pt x="5390" y="6632"/>
                </a:lnTo>
                <a:cubicBezTo>
                  <a:pt x="5292" y="6632"/>
                  <a:pt x="5090" y="6656"/>
                  <a:pt x="4846" y="6824"/>
                </a:cubicBezTo>
                <a:cubicBezTo>
                  <a:pt x="4715" y="6914"/>
                  <a:pt x="4323" y="7182"/>
                  <a:pt x="3687" y="9660"/>
                </a:cubicBezTo>
                <a:cubicBezTo>
                  <a:pt x="3410" y="10738"/>
                  <a:pt x="3087" y="12312"/>
                  <a:pt x="3087" y="13190"/>
                </a:cubicBezTo>
                <a:lnTo>
                  <a:pt x="3087" y="29539"/>
                </a:lnTo>
                <a:cubicBezTo>
                  <a:pt x="3073" y="29549"/>
                  <a:pt x="3057" y="29562"/>
                  <a:pt x="3044" y="29571"/>
                </a:cubicBezTo>
                <a:cubicBezTo>
                  <a:pt x="1617" y="30655"/>
                  <a:pt x="800" y="31292"/>
                  <a:pt x="579" y="31792"/>
                </a:cubicBezTo>
                <a:cubicBezTo>
                  <a:pt x="7" y="33095"/>
                  <a:pt x="1" y="34271"/>
                  <a:pt x="1" y="34319"/>
                </a:cubicBezTo>
                <a:cubicBezTo>
                  <a:pt x="1" y="34525"/>
                  <a:pt x="154" y="34698"/>
                  <a:pt x="357" y="34722"/>
                </a:cubicBezTo>
                <a:cubicBezTo>
                  <a:pt x="378" y="34726"/>
                  <a:pt x="1506" y="34863"/>
                  <a:pt x="3083" y="35042"/>
                </a:cubicBezTo>
                <a:cubicBezTo>
                  <a:pt x="3048" y="36951"/>
                  <a:pt x="2502" y="38130"/>
                  <a:pt x="2496" y="38141"/>
                </a:cubicBezTo>
                <a:cubicBezTo>
                  <a:pt x="2437" y="38267"/>
                  <a:pt x="2445" y="38414"/>
                  <a:pt x="2519" y="38531"/>
                </a:cubicBezTo>
                <a:cubicBezTo>
                  <a:pt x="2592" y="38649"/>
                  <a:pt x="2721" y="38719"/>
                  <a:pt x="2861" y="38719"/>
                </a:cubicBezTo>
                <a:lnTo>
                  <a:pt x="7924" y="38719"/>
                </a:lnTo>
                <a:cubicBezTo>
                  <a:pt x="8063" y="38719"/>
                  <a:pt x="8192" y="38649"/>
                  <a:pt x="8266" y="38531"/>
                </a:cubicBezTo>
                <a:cubicBezTo>
                  <a:pt x="8340" y="38414"/>
                  <a:pt x="8351" y="38267"/>
                  <a:pt x="8290" y="38141"/>
                </a:cubicBezTo>
                <a:cubicBezTo>
                  <a:pt x="8285" y="38132"/>
                  <a:pt x="7831" y="37141"/>
                  <a:pt x="7724" y="35532"/>
                </a:cubicBezTo>
                <a:lnTo>
                  <a:pt x="7724" y="35532"/>
                </a:lnTo>
                <a:cubicBezTo>
                  <a:pt x="7801" y="35539"/>
                  <a:pt x="7881" y="35547"/>
                  <a:pt x="7957" y="35553"/>
                </a:cubicBezTo>
                <a:cubicBezTo>
                  <a:pt x="8071" y="35928"/>
                  <a:pt x="8232" y="36291"/>
                  <a:pt x="8494" y="36465"/>
                </a:cubicBezTo>
                <a:cubicBezTo>
                  <a:pt x="8634" y="37307"/>
                  <a:pt x="8805" y="37542"/>
                  <a:pt x="8971" y="37667"/>
                </a:cubicBezTo>
                <a:cubicBezTo>
                  <a:pt x="9421" y="38002"/>
                  <a:pt x="9996" y="38018"/>
                  <a:pt x="10106" y="38018"/>
                </a:cubicBezTo>
                <a:lnTo>
                  <a:pt x="10110" y="38018"/>
                </a:lnTo>
                <a:cubicBezTo>
                  <a:pt x="10220" y="38018"/>
                  <a:pt x="10795" y="38002"/>
                  <a:pt x="11245" y="37667"/>
                </a:cubicBezTo>
                <a:cubicBezTo>
                  <a:pt x="11410" y="37545"/>
                  <a:pt x="11580" y="37310"/>
                  <a:pt x="11719" y="36471"/>
                </a:cubicBezTo>
                <a:lnTo>
                  <a:pt x="11719" y="36945"/>
                </a:lnTo>
                <a:cubicBezTo>
                  <a:pt x="11719" y="37271"/>
                  <a:pt x="11984" y="37534"/>
                  <a:pt x="12308" y="37534"/>
                </a:cubicBezTo>
                <a:lnTo>
                  <a:pt x="12722" y="37534"/>
                </a:lnTo>
                <a:cubicBezTo>
                  <a:pt x="13047" y="37534"/>
                  <a:pt x="13310" y="37270"/>
                  <a:pt x="13310" y="36945"/>
                </a:cubicBezTo>
                <a:lnTo>
                  <a:pt x="13310" y="36750"/>
                </a:lnTo>
                <a:lnTo>
                  <a:pt x="13350" y="36694"/>
                </a:lnTo>
                <a:cubicBezTo>
                  <a:pt x="13482" y="37352"/>
                  <a:pt x="13636" y="37556"/>
                  <a:pt x="13785" y="37667"/>
                </a:cubicBezTo>
                <a:cubicBezTo>
                  <a:pt x="14235" y="38002"/>
                  <a:pt x="14810" y="38018"/>
                  <a:pt x="14920" y="38018"/>
                </a:cubicBezTo>
                <a:lnTo>
                  <a:pt x="14924" y="38018"/>
                </a:lnTo>
                <a:cubicBezTo>
                  <a:pt x="15034" y="38018"/>
                  <a:pt x="15606" y="38002"/>
                  <a:pt x="16059" y="37667"/>
                </a:cubicBezTo>
                <a:cubicBezTo>
                  <a:pt x="16224" y="37545"/>
                  <a:pt x="16396" y="37307"/>
                  <a:pt x="16536" y="36465"/>
                </a:cubicBezTo>
                <a:cubicBezTo>
                  <a:pt x="16797" y="36291"/>
                  <a:pt x="16959" y="35928"/>
                  <a:pt x="17073" y="35553"/>
                </a:cubicBezTo>
                <a:cubicBezTo>
                  <a:pt x="17155" y="35545"/>
                  <a:pt x="17236" y="35539"/>
                  <a:pt x="17318" y="35531"/>
                </a:cubicBezTo>
                <a:lnTo>
                  <a:pt x="17318" y="35531"/>
                </a:lnTo>
                <a:cubicBezTo>
                  <a:pt x="17211" y="37150"/>
                  <a:pt x="16758" y="38132"/>
                  <a:pt x="16753" y="38143"/>
                </a:cubicBezTo>
                <a:cubicBezTo>
                  <a:pt x="16694" y="38267"/>
                  <a:pt x="16703" y="38414"/>
                  <a:pt x="16777" y="38532"/>
                </a:cubicBezTo>
                <a:cubicBezTo>
                  <a:pt x="16851" y="38649"/>
                  <a:pt x="16980" y="38720"/>
                  <a:pt x="17120" y="38720"/>
                </a:cubicBezTo>
                <a:lnTo>
                  <a:pt x="22182" y="38720"/>
                </a:lnTo>
                <a:cubicBezTo>
                  <a:pt x="22321" y="38720"/>
                  <a:pt x="22451" y="38649"/>
                  <a:pt x="22525" y="38532"/>
                </a:cubicBezTo>
                <a:cubicBezTo>
                  <a:pt x="22599" y="38414"/>
                  <a:pt x="22608" y="38267"/>
                  <a:pt x="22548" y="38143"/>
                </a:cubicBezTo>
                <a:cubicBezTo>
                  <a:pt x="22546" y="38130"/>
                  <a:pt x="22001" y="36937"/>
                  <a:pt x="21965" y="35040"/>
                </a:cubicBezTo>
                <a:cubicBezTo>
                  <a:pt x="23535" y="34862"/>
                  <a:pt x="24656" y="34726"/>
                  <a:pt x="24677" y="34722"/>
                </a:cubicBezTo>
                <a:cubicBezTo>
                  <a:pt x="24882" y="34698"/>
                  <a:pt x="25033" y="34525"/>
                  <a:pt x="25033" y="34319"/>
                </a:cubicBezTo>
                <a:cubicBezTo>
                  <a:pt x="25033" y="34271"/>
                  <a:pt x="25027" y="33093"/>
                  <a:pt x="24454" y="31792"/>
                </a:cubicBezTo>
                <a:cubicBezTo>
                  <a:pt x="24234" y="31294"/>
                  <a:pt x="23418" y="30656"/>
                  <a:pt x="21990" y="29571"/>
                </a:cubicBezTo>
                <a:cubicBezTo>
                  <a:pt x="21982" y="29564"/>
                  <a:pt x="21971" y="29557"/>
                  <a:pt x="21962" y="29549"/>
                </a:cubicBezTo>
                <a:lnTo>
                  <a:pt x="21962" y="13190"/>
                </a:lnTo>
                <a:cubicBezTo>
                  <a:pt x="21962" y="12312"/>
                  <a:pt x="21638" y="10738"/>
                  <a:pt x="21360" y="9660"/>
                </a:cubicBezTo>
                <a:cubicBezTo>
                  <a:pt x="20725" y="7181"/>
                  <a:pt x="20332" y="6912"/>
                  <a:pt x="20203" y="6824"/>
                </a:cubicBezTo>
                <a:cubicBezTo>
                  <a:pt x="19957" y="6656"/>
                  <a:pt x="19758" y="6632"/>
                  <a:pt x="19659" y="6632"/>
                </a:cubicBezTo>
                <a:lnTo>
                  <a:pt x="19648" y="6632"/>
                </a:lnTo>
                <a:cubicBezTo>
                  <a:pt x="19552" y="6632"/>
                  <a:pt x="19350" y="6656"/>
                  <a:pt x="19104" y="6824"/>
                </a:cubicBezTo>
                <a:cubicBezTo>
                  <a:pt x="18976" y="6914"/>
                  <a:pt x="18583" y="7182"/>
                  <a:pt x="17947" y="9660"/>
                </a:cubicBezTo>
                <a:cubicBezTo>
                  <a:pt x="17818" y="10161"/>
                  <a:pt x="17680" y="10769"/>
                  <a:pt x="17567" y="11365"/>
                </a:cubicBezTo>
                <a:lnTo>
                  <a:pt x="17567" y="9203"/>
                </a:lnTo>
                <a:cubicBezTo>
                  <a:pt x="17567" y="8110"/>
                  <a:pt x="16827" y="5901"/>
                  <a:pt x="16094" y="4196"/>
                </a:cubicBezTo>
                <a:cubicBezTo>
                  <a:pt x="15663" y="3191"/>
                  <a:pt x="15213" y="2305"/>
                  <a:pt x="14796" y="1632"/>
                </a:cubicBezTo>
                <a:cubicBezTo>
                  <a:pt x="14279" y="800"/>
                  <a:pt x="13830" y="323"/>
                  <a:pt x="13421" y="179"/>
                </a:cubicBezTo>
                <a:cubicBezTo>
                  <a:pt x="12957" y="14"/>
                  <a:pt x="12610" y="1"/>
                  <a:pt x="12516" y="1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919;p43">
            <a:extLst>
              <a:ext uri="{FF2B5EF4-FFF2-40B4-BE49-F238E27FC236}">
                <a16:creationId xmlns:a16="http://schemas.microsoft.com/office/drawing/2014/main" id="{3A1AB195-F2FE-DB7F-AF4F-611E26C9BB2E}"/>
              </a:ext>
            </a:extLst>
          </p:cNvPr>
          <p:cNvSpPr/>
          <p:nvPr/>
        </p:nvSpPr>
        <p:spPr>
          <a:xfrm>
            <a:off x="5016199" y="20822950"/>
            <a:ext cx="114858" cy="93563"/>
          </a:xfrm>
          <a:custGeom>
            <a:avLst/>
            <a:gdLst/>
            <a:ahLst/>
            <a:cxnLst/>
            <a:rect l="l" t="t" r="r" b="b"/>
            <a:pathLst>
              <a:path w="813" h="781" extrusionOk="0">
                <a:moveTo>
                  <a:pt x="132" y="1"/>
                </a:moveTo>
                <a:cubicBezTo>
                  <a:pt x="95" y="110"/>
                  <a:pt x="46" y="256"/>
                  <a:pt x="1" y="401"/>
                </a:cubicBezTo>
                <a:lnTo>
                  <a:pt x="1" y="405"/>
                </a:lnTo>
                <a:cubicBezTo>
                  <a:pt x="535" y="576"/>
                  <a:pt x="708" y="781"/>
                  <a:pt x="731" y="781"/>
                </a:cubicBezTo>
                <a:cubicBezTo>
                  <a:pt x="733" y="781"/>
                  <a:pt x="734" y="780"/>
                  <a:pt x="734" y="777"/>
                </a:cubicBezTo>
                <a:lnTo>
                  <a:pt x="734" y="777"/>
                </a:lnTo>
                <a:cubicBezTo>
                  <a:pt x="734" y="777"/>
                  <a:pt x="734" y="777"/>
                  <a:pt x="734" y="777"/>
                </a:cubicBezTo>
                <a:cubicBezTo>
                  <a:pt x="731" y="777"/>
                  <a:pt x="813" y="369"/>
                  <a:pt x="132" y="1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920;p43">
            <a:extLst>
              <a:ext uri="{FF2B5EF4-FFF2-40B4-BE49-F238E27FC236}">
                <a16:creationId xmlns:a16="http://schemas.microsoft.com/office/drawing/2014/main" id="{BD33E7DF-99FE-DDBB-5A6C-0BCC3915F7D9}"/>
              </a:ext>
            </a:extLst>
          </p:cNvPr>
          <p:cNvSpPr/>
          <p:nvPr/>
        </p:nvSpPr>
        <p:spPr>
          <a:xfrm>
            <a:off x="4517215" y="20806300"/>
            <a:ext cx="55099" cy="54030"/>
          </a:xfrm>
          <a:custGeom>
            <a:avLst/>
            <a:gdLst/>
            <a:ahLst/>
            <a:cxnLst/>
            <a:rect l="l" t="t" r="r" b="b"/>
            <a:pathLst>
              <a:path w="390" h="451" extrusionOk="0">
                <a:moveTo>
                  <a:pt x="88" y="0"/>
                </a:moveTo>
                <a:cubicBezTo>
                  <a:pt x="59" y="12"/>
                  <a:pt x="29" y="23"/>
                  <a:pt x="1" y="35"/>
                </a:cubicBezTo>
                <a:cubicBezTo>
                  <a:pt x="13" y="47"/>
                  <a:pt x="22" y="61"/>
                  <a:pt x="35" y="74"/>
                </a:cubicBezTo>
                <a:cubicBezTo>
                  <a:pt x="80" y="124"/>
                  <a:pt x="122" y="180"/>
                  <a:pt x="161" y="231"/>
                </a:cubicBezTo>
                <a:cubicBezTo>
                  <a:pt x="198" y="285"/>
                  <a:pt x="232" y="339"/>
                  <a:pt x="259" y="388"/>
                </a:cubicBezTo>
                <a:cubicBezTo>
                  <a:pt x="271" y="410"/>
                  <a:pt x="282" y="431"/>
                  <a:pt x="291" y="450"/>
                </a:cubicBezTo>
                <a:cubicBezTo>
                  <a:pt x="323" y="443"/>
                  <a:pt x="357" y="437"/>
                  <a:pt x="389" y="430"/>
                </a:cubicBezTo>
                <a:cubicBezTo>
                  <a:pt x="381" y="413"/>
                  <a:pt x="372" y="395"/>
                  <a:pt x="361" y="372"/>
                </a:cubicBezTo>
                <a:cubicBezTo>
                  <a:pt x="338" y="332"/>
                  <a:pt x="310" y="285"/>
                  <a:pt x="278" y="238"/>
                </a:cubicBezTo>
                <a:cubicBezTo>
                  <a:pt x="244" y="190"/>
                  <a:pt x="206" y="140"/>
                  <a:pt x="166" y="90"/>
                </a:cubicBezTo>
                <a:cubicBezTo>
                  <a:pt x="141" y="61"/>
                  <a:pt x="114" y="30"/>
                  <a:pt x="88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921;p43">
            <a:extLst>
              <a:ext uri="{FF2B5EF4-FFF2-40B4-BE49-F238E27FC236}">
                <a16:creationId xmlns:a16="http://schemas.microsoft.com/office/drawing/2014/main" id="{94717FB7-20D5-2DD1-A7D7-3AD311C5BEF5}"/>
              </a:ext>
            </a:extLst>
          </p:cNvPr>
          <p:cNvSpPr/>
          <p:nvPr/>
        </p:nvSpPr>
        <p:spPr>
          <a:xfrm>
            <a:off x="4389501" y="20819596"/>
            <a:ext cx="119380" cy="97036"/>
          </a:xfrm>
          <a:custGeom>
            <a:avLst/>
            <a:gdLst/>
            <a:ahLst/>
            <a:cxnLst/>
            <a:rect l="l" t="t" r="r" b="b"/>
            <a:pathLst>
              <a:path w="845" h="810" extrusionOk="0">
                <a:moveTo>
                  <a:pt x="741" y="1"/>
                </a:moveTo>
                <a:cubicBezTo>
                  <a:pt x="732" y="6"/>
                  <a:pt x="722" y="10"/>
                  <a:pt x="712" y="15"/>
                </a:cubicBezTo>
                <a:cubicBezTo>
                  <a:pt x="0" y="386"/>
                  <a:pt x="85" y="806"/>
                  <a:pt x="81" y="806"/>
                </a:cubicBezTo>
                <a:cubicBezTo>
                  <a:pt x="80" y="806"/>
                  <a:pt x="80" y="806"/>
                  <a:pt x="80" y="806"/>
                </a:cubicBezTo>
                <a:lnTo>
                  <a:pt x="80" y="806"/>
                </a:lnTo>
                <a:cubicBezTo>
                  <a:pt x="81" y="809"/>
                  <a:pt x="82" y="810"/>
                  <a:pt x="84" y="810"/>
                </a:cubicBezTo>
                <a:cubicBezTo>
                  <a:pt x="109" y="810"/>
                  <a:pt x="301" y="605"/>
                  <a:pt x="845" y="433"/>
                </a:cubicBezTo>
                <a:cubicBezTo>
                  <a:pt x="843" y="420"/>
                  <a:pt x="843" y="406"/>
                  <a:pt x="842" y="389"/>
                </a:cubicBezTo>
                <a:cubicBezTo>
                  <a:pt x="836" y="347"/>
                  <a:pt x="828" y="295"/>
                  <a:pt x="814" y="240"/>
                </a:cubicBezTo>
                <a:cubicBezTo>
                  <a:pt x="802" y="185"/>
                  <a:pt x="784" y="124"/>
                  <a:pt x="764" y="65"/>
                </a:cubicBezTo>
                <a:cubicBezTo>
                  <a:pt x="757" y="44"/>
                  <a:pt x="749" y="21"/>
                  <a:pt x="741" y="1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922;p43">
            <a:extLst>
              <a:ext uri="{FF2B5EF4-FFF2-40B4-BE49-F238E27FC236}">
                <a16:creationId xmlns:a16="http://schemas.microsoft.com/office/drawing/2014/main" id="{1398FDEA-E868-DA36-D641-ABF0E8831833}"/>
              </a:ext>
            </a:extLst>
          </p:cNvPr>
          <p:cNvSpPr/>
          <p:nvPr/>
        </p:nvSpPr>
        <p:spPr>
          <a:xfrm>
            <a:off x="4539112" y="20770721"/>
            <a:ext cx="487834" cy="93802"/>
          </a:xfrm>
          <a:custGeom>
            <a:avLst/>
            <a:gdLst/>
            <a:ahLst/>
            <a:cxnLst/>
            <a:rect l="l" t="t" r="r" b="b"/>
            <a:pathLst>
              <a:path w="3453" h="783" extrusionOk="0">
                <a:moveTo>
                  <a:pt x="1597" y="0"/>
                </a:moveTo>
                <a:cubicBezTo>
                  <a:pt x="1578" y="0"/>
                  <a:pt x="1567" y="1"/>
                  <a:pt x="1566" y="2"/>
                </a:cubicBezTo>
                <a:lnTo>
                  <a:pt x="1566" y="2"/>
                </a:lnTo>
                <a:cubicBezTo>
                  <a:pt x="1566" y="1"/>
                  <a:pt x="1556" y="1"/>
                  <a:pt x="1537" y="1"/>
                </a:cubicBezTo>
                <a:cubicBezTo>
                  <a:pt x="1385" y="1"/>
                  <a:pt x="654" y="35"/>
                  <a:pt x="0" y="272"/>
                </a:cubicBezTo>
                <a:cubicBezTo>
                  <a:pt x="25" y="291"/>
                  <a:pt x="46" y="311"/>
                  <a:pt x="69" y="331"/>
                </a:cubicBezTo>
                <a:cubicBezTo>
                  <a:pt x="119" y="374"/>
                  <a:pt x="166" y="419"/>
                  <a:pt x="209" y="465"/>
                </a:cubicBezTo>
                <a:cubicBezTo>
                  <a:pt x="250" y="509"/>
                  <a:pt x="289" y="555"/>
                  <a:pt x="321" y="595"/>
                </a:cubicBezTo>
                <a:cubicBezTo>
                  <a:pt x="350" y="638"/>
                  <a:pt x="375" y="672"/>
                  <a:pt x="390" y="699"/>
                </a:cubicBezTo>
                <a:cubicBezTo>
                  <a:pt x="709" y="645"/>
                  <a:pt x="1096" y="609"/>
                  <a:pt x="1566" y="609"/>
                </a:cubicBezTo>
                <a:cubicBezTo>
                  <a:pt x="2277" y="609"/>
                  <a:pt x="2795" y="685"/>
                  <a:pt x="3174" y="782"/>
                </a:cubicBezTo>
                <a:lnTo>
                  <a:pt x="3198" y="747"/>
                </a:lnTo>
                <a:cubicBezTo>
                  <a:pt x="3289" y="622"/>
                  <a:pt x="3383" y="500"/>
                  <a:pt x="3453" y="407"/>
                </a:cubicBezTo>
                <a:cubicBezTo>
                  <a:pt x="2744" y="48"/>
                  <a:pt x="1781" y="0"/>
                  <a:pt x="1597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923;p43">
            <a:extLst>
              <a:ext uri="{FF2B5EF4-FFF2-40B4-BE49-F238E27FC236}">
                <a16:creationId xmlns:a16="http://schemas.microsoft.com/office/drawing/2014/main" id="{D70ED037-7CA4-56EF-6CB4-EBCF25C0F393}"/>
              </a:ext>
            </a:extLst>
          </p:cNvPr>
          <p:cNvSpPr/>
          <p:nvPr/>
        </p:nvSpPr>
        <p:spPr>
          <a:xfrm>
            <a:off x="4275068" y="21130107"/>
            <a:ext cx="614139" cy="54627"/>
          </a:xfrm>
          <a:custGeom>
            <a:avLst/>
            <a:gdLst/>
            <a:ahLst/>
            <a:cxnLst/>
            <a:rect l="l" t="t" r="r" b="b"/>
            <a:pathLst>
              <a:path w="4347" h="456" extrusionOk="0">
                <a:moveTo>
                  <a:pt x="2558" y="0"/>
                </a:moveTo>
                <a:cubicBezTo>
                  <a:pt x="2421" y="3"/>
                  <a:pt x="2284" y="5"/>
                  <a:pt x="2146" y="7"/>
                </a:cubicBezTo>
                <a:cubicBezTo>
                  <a:pt x="2009" y="10"/>
                  <a:pt x="1871" y="17"/>
                  <a:pt x="1735" y="23"/>
                </a:cubicBezTo>
                <a:cubicBezTo>
                  <a:pt x="1599" y="30"/>
                  <a:pt x="1467" y="37"/>
                  <a:pt x="1336" y="50"/>
                </a:cubicBezTo>
                <a:cubicBezTo>
                  <a:pt x="1206" y="61"/>
                  <a:pt x="1081" y="77"/>
                  <a:pt x="962" y="97"/>
                </a:cubicBezTo>
                <a:cubicBezTo>
                  <a:pt x="843" y="121"/>
                  <a:pt x="735" y="147"/>
                  <a:pt x="634" y="178"/>
                </a:cubicBezTo>
                <a:cubicBezTo>
                  <a:pt x="434" y="235"/>
                  <a:pt x="271" y="301"/>
                  <a:pt x="163" y="356"/>
                </a:cubicBezTo>
                <a:cubicBezTo>
                  <a:pt x="54" y="413"/>
                  <a:pt x="0" y="456"/>
                  <a:pt x="0" y="456"/>
                </a:cubicBezTo>
                <a:cubicBezTo>
                  <a:pt x="0" y="456"/>
                  <a:pt x="15" y="448"/>
                  <a:pt x="44" y="436"/>
                </a:cubicBezTo>
                <a:cubicBezTo>
                  <a:pt x="77" y="426"/>
                  <a:pt x="121" y="411"/>
                  <a:pt x="177" y="393"/>
                </a:cubicBezTo>
                <a:cubicBezTo>
                  <a:pt x="292" y="359"/>
                  <a:pt x="458" y="317"/>
                  <a:pt x="659" y="281"/>
                </a:cubicBezTo>
                <a:cubicBezTo>
                  <a:pt x="759" y="262"/>
                  <a:pt x="869" y="246"/>
                  <a:pt x="984" y="231"/>
                </a:cubicBezTo>
                <a:cubicBezTo>
                  <a:pt x="1099" y="217"/>
                  <a:pt x="1222" y="207"/>
                  <a:pt x="1350" y="199"/>
                </a:cubicBezTo>
                <a:cubicBezTo>
                  <a:pt x="1477" y="194"/>
                  <a:pt x="1609" y="186"/>
                  <a:pt x="1743" y="180"/>
                </a:cubicBezTo>
                <a:cubicBezTo>
                  <a:pt x="1877" y="176"/>
                  <a:pt x="2016" y="172"/>
                  <a:pt x="2151" y="167"/>
                </a:cubicBezTo>
                <a:cubicBezTo>
                  <a:pt x="2425" y="159"/>
                  <a:pt x="2701" y="151"/>
                  <a:pt x="2957" y="143"/>
                </a:cubicBezTo>
                <a:cubicBezTo>
                  <a:pt x="3214" y="132"/>
                  <a:pt x="3454" y="124"/>
                  <a:pt x="3661" y="113"/>
                </a:cubicBezTo>
                <a:cubicBezTo>
                  <a:pt x="4072" y="94"/>
                  <a:pt x="4347" y="72"/>
                  <a:pt x="4347" y="72"/>
                </a:cubicBezTo>
                <a:cubicBezTo>
                  <a:pt x="4347" y="72"/>
                  <a:pt x="4072" y="43"/>
                  <a:pt x="3661" y="25"/>
                </a:cubicBezTo>
                <a:cubicBezTo>
                  <a:pt x="3454" y="14"/>
                  <a:pt x="3214" y="9"/>
                  <a:pt x="2956" y="3"/>
                </a:cubicBezTo>
                <a:cubicBezTo>
                  <a:pt x="2827" y="3"/>
                  <a:pt x="2694" y="0"/>
                  <a:pt x="2558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24;p43">
            <a:extLst>
              <a:ext uri="{FF2B5EF4-FFF2-40B4-BE49-F238E27FC236}">
                <a16:creationId xmlns:a16="http://schemas.microsoft.com/office/drawing/2014/main" id="{D2990D71-47E6-FE90-F56B-95DBCCF25CEA}"/>
              </a:ext>
            </a:extLst>
          </p:cNvPr>
          <p:cNvSpPr/>
          <p:nvPr/>
        </p:nvSpPr>
        <p:spPr>
          <a:xfrm rot="5719493">
            <a:off x="4450685" y="17026893"/>
            <a:ext cx="664660" cy="3270488"/>
          </a:xfrm>
          <a:custGeom>
            <a:avLst/>
            <a:gdLst/>
            <a:ahLst/>
            <a:cxnLst/>
            <a:rect l="l" t="t" r="r" b="b"/>
            <a:pathLst>
              <a:path w="6154" h="25677" extrusionOk="0">
                <a:moveTo>
                  <a:pt x="3652" y="0"/>
                </a:moveTo>
                <a:lnTo>
                  <a:pt x="3652" y="0"/>
                </a:lnTo>
                <a:cubicBezTo>
                  <a:pt x="3652" y="1"/>
                  <a:pt x="3591" y="81"/>
                  <a:pt x="3474" y="231"/>
                </a:cubicBezTo>
                <a:cubicBezTo>
                  <a:pt x="3418" y="307"/>
                  <a:pt x="3347" y="399"/>
                  <a:pt x="3265" y="509"/>
                </a:cubicBezTo>
                <a:cubicBezTo>
                  <a:pt x="3184" y="622"/>
                  <a:pt x="3096" y="756"/>
                  <a:pt x="2994" y="904"/>
                </a:cubicBezTo>
                <a:cubicBezTo>
                  <a:pt x="2943" y="979"/>
                  <a:pt x="2887" y="1055"/>
                  <a:pt x="2835" y="1142"/>
                </a:cubicBezTo>
                <a:cubicBezTo>
                  <a:pt x="2781" y="1228"/>
                  <a:pt x="2726" y="1319"/>
                  <a:pt x="2669" y="1413"/>
                </a:cubicBezTo>
                <a:cubicBezTo>
                  <a:pt x="2611" y="1507"/>
                  <a:pt x="2550" y="1604"/>
                  <a:pt x="2490" y="1709"/>
                </a:cubicBezTo>
                <a:cubicBezTo>
                  <a:pt x="2431" y="1813"/>
                  <a:pt x="2370" y="1925"/>
                  <a:pt x="2309" y="2039"/>
                </a:cubicBezTo>
                <a:cubicBezTo>
                  <a:pt x="2054" y="2490"/>
                  <a:pt x="1798" y="3034"/>
                  <a:pt x="1538" y="3644"/>
                </a:cubicBezTo>
                <a:cubicBezTo>
                  <a:pt x="1289" y="4261"/>
                  <a:pt x="1034" y="4948"/>
                  <a:pt x="821" y="5710"/>
                </a:cubicBezTo>
                <a:cubicBezTo>
                  <a:pt x="607" y="6470"/>
                  <a:pt x="418" y="7295"/>
                  <a:pt x="284" y="8169"/>
                </a:cubicBezTo>
                <a:cubicBezTo>
                  <a:pt x="254" y="8389"/>
                  <a:pt x="223" y="8611"/>
                  <a:pt x="194" y="8834"/>
                </a:cubicBezTo>
                <a:cubicBezTo>
                  <a:pt x="161" y="9057"/>
                  <a:pt x="144" y="9285"/>
                  <a:pt x="121" y="9512"/>
                </a:cubicBezTo>
                <a:cubicBezTo>
                  <a:pt x="96" y="9739"/>
                  <a:pt x="81" y="9971"/>
                  <a:pt x="66" y="10206"/>
                </a:cubicBezTo>
                <a:cubicBezTo>
                  <a:pt x="53" y="10441"/>
                  <a:pt x="35" y="10680"/>
                  <a:pt x="34" y="10907"/>
                </a:cubicBezTo>
                <a:cubicBezTo>
                  <a:pt x="0" y="11841"/>
                  <a:pt x="49" y="12801"/>
                  <a:pt x="124" y="13749"/>
                </a:cubicBezTo>
                <a:cubicBezTo>
                  <a:pt x="234" y="14692"/>
                  <a:pt x="363" y="15634"/>
                  <a:pt x="583" y="16525"/>
                </a:cubicBezTo>
                <a:cubicBezTo>
                  <a:pt x="779" y="17427"/>
                  <a:pt x="1061" y="18268"/>
                  <a:pt x="1349" y="19065"/>
                </a:cubicBezTo>
                <a:cubicBezTo>
                  <a:pt x="1653" y="19848"/>
                  <a:pt x="1982" y="20584"/>
                  <a:pt x="2342" y="21227"/>
                </a:cubicBezTo>
                <a:cubicBezTo>
                  <a:pt x="2431" y="21390"/>
                  <a:pt x="2518" y="21550"/>
                  <a:pt x="2604" y="21707"/>
                </a:cubicBezTo>
                <a:cubicBezTo>
                  <a:pt x="2698" y="21856"/>
                  <a:pt x="2789" y="22002"/>
                  <a:pt x="2881" y="22147"/>
                </a:cubicBezTo>
                <a:cubicBezTo>
                  <a:pt x="2973" y="22290"/>
                  <a:pt x="3058" y="22433"/>
                  <a:pt x="3152" y="22566"/>
                </a:cubicBezTo>
                <a:cubicBezTo>
                  <a:pt x="3246" y="22695"/>
                  <a:pt x="3339" y="22825"/>
                  <a:pt x="3430" y="22949"/>
                </a:cubicBezTo>
                <a:cubicBezTo>
                  <a:pt x="3520" y="23074"/>
                  <a:pt x="3606" y="23199"/>
                  <a:pt x="3696" y="23312"/>
                </a:cubicBezTo>
                <a:cubicBezTo>
                  <a:pt x="3789" y="23423"/>
                  <a:pt x="3877" y="23532"/>
                  <a:pt x="3964" y="23638"/>
                </a:cubicBezTo>
                <a:cubicBezTo>
                  <a:pt x="4052" y="23741"/>
                  <a:pt x="4138" y="23843"/>
                  <a:pt x="4222" y="23943"/>
                </a:cubicBezTo>
                <a:cubicBezTo>
                  <a:pt x="4307" y="24037"/>
                  <a:pt x="4394" y="24124"/>
                  <a:pt x="4475" y="24211"/>
                </a:cubicBezTo>
                <a:cubicBezTo>
                  <a:pt x="4558" y="24297"/>
                  <a:pt x="4636" y="24380"/>
                  <a:pt x="4714" y="24461"/>
                </a:cubicBezTo>
                <a:cubicBezTo>
                  <a:pt x="4789" y="24542"/>
                  <a:pt x="4864" y="24619"/>
                  <a:pt x="4941" y="24685"/>
                </a:cubicBezTo>
                <a:cubicBezTo>
                  <a:pt x="5090" y="24820"/>
                  <a:pt x="5227" y="24942"/>
                  <a:pt x="5352" y="25052"/>
                </a:cubicBezTo>
                <a:cubicBezTo>
                  <a:pt x="5474" y="25169"/>
                  <a:pt x="5589" y="25252"/>
                  <a:pt x="5689" y="25327"/>
                </a:cubicBezTo>
                <a:cubicBezTo>
                  <a:pt x="5789" y="25404"/>
                  <a:pt x="5874" y="25467"/>
                  <a:pt x="5943" y="25519"/>
                </a:cubicBezTo>
                <a:cubicBezTo>
                  <a:pt x="6080" y="25623"/>
                  <a:pt x="6153" y="25676"/>
                  <a:pt x="6153" y="25676"/>
                </a:cubicBezTo>
                <a:cubicBezTo>
                  <a:pt x="6153" y="25676"/>
                  <a:pt x="6086" y="25608"/>
                  <a:pt x="5959" y="25480"/>
                </a:cubicBezTo>
                <a:cubicBezTo>
                  <a:pt x="5896" y="25416"/>
                  <a:pt x="5818" y="25337"/>
                  <a:pt x="5724" y="25244"/>
                </a:cubicBezTo>
                <a:cubicBezTo>
                  <a:pt x="5632" y="25151"/>
                  <a:pt x="5522" y="25049"/>
                  <a:pt x="5412" y="24919"/>
                </a:cubicBezTo>
                <a:cubicBezTo>
                  <a:pt x="5299" y="24791"/>
                  <a:pt x="5173" y="24652"/>
                  <a:pt x="5037" y="24499"/>
                </a:cubicBezTo>
                <a:cubicBezTo>
                  <a:pt x="4969" y="24425"/>
                  <a:pt x="4902" y="24339"/>
                  <a:pt x="4831" y="24250"/>
                </a:cubicBezTo>
                <a:cubicBezTo>
                  <a:pt x="4761" y="24163"/>
                  <a:pt x="4688" y="24070"/>
                  <a:pt x="4613" y="23976"/>
                </a:cubicBezTo>
                <a:cubicBezTo>
                  <a:pt x="4538" y="23882"/>
                  <a:pt x="4460" y="23787"/>
                  <a:pt x="4381" y="23685"/>
                </a:cubicBezTo>
                <a:cubicBezTo>
                  <a:pt x="4306" y="23577"/>
                  <a:pt x="4229" y="23469"/>
                  <a:pt x="4150" y="23356"/>
                </a:cubicBezTo>
                <a:cubicBezTo>
                  <a:pt x="4071" y="23243"/>
                  <a:pt x="3989" y="23129"/>
                  <a:pt x="3904" y="23012"/>
                </a:cubicBezTo>
                <a:cubicBezTo>
                  <a:pt x="3822" y="22894"/>
                  <a:pt x="3746" y="22761"/>
                  <a:pt x="3662" y="22633"/>
                </a:cubicBezTo>
                <a:cubicBezTo>
                  <a:pt x="3580" y="22504"/>
                  <a:pt x="3499" y="22372"/>
                  <a:pt x="3413" y="22237"/>
                </a:cubicBezTo>
                <a:cubicBezTo>
                  <a:pt x="3329" y="22102"/>
                  <a:pt x="3253" y="21953"/>
                  <a:pt x="3171" y="21806"/>
                </a:cubicBezTo>
                <a:cubicBezTo>
                  <a:pt x="3089" y="21660"/>
                  <a:pt x="3007" y="21511"/>
                  <a:pt x="2921" y="21362"/>
                </a:cubicBezTo>
                <a:cubicBezTo>
                  <a:pt x="2843" y="21203"/>
                  <a:pt x="2765" y="21045"/>
                  <a:pt x="2685" y="20881"/>
                </a:cubicBezTo>
                <a:cubicBezTo>
                  <a:pt x="2358" y="20239"/>
                  <a:pt x="2075" y="19507"/>
                  <a:pt x="1793" y="18748"/>
                </a:cubicBezTo>
                <a:cubicBezTo>
                  <a:pt x="1726" y="18555"/>
                  <a:pt x="1667" y="18355"/>
                  <a:pt x="1601" y="18159"/>
                </a:cubicBezTo>
                <a:cubicBezTo>
                  <a:pt x="1539" y="17959"/>
                  <a:pt x="1469" y="17764"/>
                  <a:pt x="1418" y="17555"/>
                </a:cubicBezTo>
                <a:cubicBezTo>
                  <a:pt x="1311" y="17141"/>
                  <a:pt x="1191" y="16726"/>
                  <a:pt x="1108" y="16294"/>
                </a:cubicBezTo>
                <a:cubicBezTo>
                  <a:pt x="909" y="15440"/>
                  <a:pt x="789" y="14541"/>
                  <a:pt x="688" y="13643"/>
                </a:cubicBezTo>
                <a:cubicBezTo>
                  <a:pt x="613" y="12736"/>
                  <a:pt x="566" y="11831"/>
                  <a:pt x="586" y="10927"/>
                </a:cubicBezTo>
                <a:cubicBezTo>
                  <a:pt x="586" y="10694"/>
                  <a:pt x="598" y="10475"/>
                  <a:pt x="610" y="10257"/>
                </a:cubicBezTo>
                <a:cubicBezTo>
                  <a:pt x="618" y="10037"/>
                  <a:pt x="626" y="9820"/>
                  <a:pt x="646" y="9601"/>
                </a:cubicBezTo>
                <a:cubicBezTo>
                  <a:pt x="665" y="9383"/>
                  <a:pt x="677" y="9164"/>
                  <a:pt x="701" y="8949"/>
                </a:cubicBezTo>
                <a:cubicBezTo>
                  <a:pt x="727" y="8735"/>
                  <a:pt x="751" y="8521"/>
                  <a:pt x="775" y="8310"/>
                </a:cubicBezTo>
                <a:cubicBezTo>
                  <a:pt x="893" y="7470"/>
                  <a:pt x="1042" y="6667"/>
                  <a:pt x="1221" y="5919"/>
                </a:cubicBezTo>
                <a:cubicBezTo>
                  <a:pt x="1268" y="5733"/>
                  <a:pt x="1315" y="5551"/>
                  <a:pt x="1362" y="5369"/>
                </a:cubicBezTo>
                <a:cubicBezTo>
                  <a:pt x="1409" y="5189"/>
                  <a:pt x="1465" y="5019"/>
                  <a:pt x="1512" y="4844"/>
                </a:cubicBezTo>
                <a:cubicBezTo>
                  <a:pt x="1538" y="4758"/>
                  <a:pt x="1563" y="4672"/>
                  <a:pt x="1586" y="4586"/>
                </a:cubicBezTo>
                <a:cubicBezTo>
                  <a:pt x="1612" y="4503"/>
                  <a:pt x="1640" y="4423"/>
                  <a:pt x="1667" y="4341"/>
                </a:cubicBezTo>
                <a:cubicBezTo>
                  <a:pt x="1721" y="4177"/>
                  <a:pt x="1774" y="4018"/>
                  <a:pt x="1825" y="3860"/>
                </a:cubicBezTo>
                <a:cubicBezTo>
                  <a:pt x="1882" y="3707"/>
                  <a:pt x="1937" y="3556"/>
                  <a:pt x="1993" y="3410"/>
                </a:cubicBezTo>
                <a:cubicBezTo>
                  <a:pt x="2020" y="3336"/>
                  <a:pt x="2047" y="3264"/>
                  <a:pt x="2074" y="3192"/>
                </a:cubicBezTo>
                <a:cubicBezTo>
                  <a:pt x="2102" y="3121"/>
                  <a:pt x="2130" y="3053"/>
                  <a:pt x="2158" y="2984"/>
                </a:cubicBezTo>
                <a:cubicBezTo>
                  <a:pt x="2215" y="2846"/>
                  <a:pt x="2270" y="2713"/>
                  <a:pt x="2322" y="2583"/>
                </a:cubicBezTo>
                <a:cubicBezTo>
                  <a:pt x="2373" y="2451"/>
                  <a:pt x="2434" y="2333"/>
                  <a:pt x="2486" y="2212"/>
                </a:cubicBezTo>
                <a:cubicBezTo>
                  <a:pt x="2540" y="2093"/>
                  <a:pt x="2592" y="1977"/>
                  <a:pt x="2644" y="1866"/>
                </a:cubicBezTo>
                <a:cubicBezTo>
                  <a:pt x="2698" y="1757"/>
                  <a:pt x="2749" y="1652"/>
                  <a:pt x="2800" y="1551"/>
                </a:cubicBezTo>
                <a:cubicBezTo>
                  <a:pt x="2850" y="1451"/>
                  <a:pt x="2897" y="1354"/>
                  <a:pt x="2943" y="1261"/>
                </a:cubicBezTo>
                <a:cubicBezTo>
                  <a:pt x="2988" y="1169"/>
                  <a:pt x="3037" y="1087"/>
                  <a:pt x="3081" y="1005"/>
                </a:cubicBezTo>
                <a:cubicBezTo>
                  <a:pt x="3170" y="842"/>
                  <a:pt x="3249" y="697"/>
                  <a:pt x="3316" y="571"/>
                </a:cubicBezTo>
                <a:cubicBezTo>
                  <a:pt x="3387" y="449"/>
                  <a:pt x="3447" y="346"/>
                  <a:pt x="3499" y="261"/>
                </a:cubicBezTo>
                <a:cubicBezTo>
                  <a:pt x="3598" y="92"/>
                  <a:pt x="3652" y="1"/>
                  <a:pt x="3652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25;p43">
            <a:extLst>
              <a:ext uri="{FF2B5EF4-FFF2-40B4-BE49-F238E27FC236}">
                <a16:creationId xmlns:a16="http://schemas.microsoft.com/office/drawing/2014/main" id="{DD73469A-1AB1-320E-D642-8C89997C53E5}"/>
              </a:ext>
            </a:extLst>
          </p:cNvPr>
          <p:cNvSpPr/>
          <p:nvPr/>
        </p:nvSpPr>
        <p:spPr>
          <a:xfrm rot="4958097" flipH="1">
            <a:off x="4149526" y="22202357"/>
            <a:ext cx="1329194" cy="4679393"/>
          </a:xfrm>
          <a:custGeom>
            <a:avLst/>
            <a:gdLst/>
            <a:ahLst/>
            <a:cxnLst/>
            <a:rect l="l" t="t" r="r" b="b"/>
            <a:pathLst>
              <a:path w="12307" h="36739" extrusionOk="0">
                <a:moveTo>
                  <a:pt x="7303" y="0"/>
                </a:moveTo>
                <a:cubicBezTo>
                  <a:pt x="7303" y="0"/>
                  <a:pt x="7181" y="115"/>
                  <a:pt x="6953" y="329"/>
                </a:cubicBezTo>
                <a:cubicBezTo>
                  <a:pt x="6839" y="437"/>
                  <a:pt x="6698" y="571"/>
                  <a:pt x="6531" y="728"/>
                </a:cubicBezTo>
                <a:cubicBezTo>
                  <a:pt x="6369" y="887"/>
                  <a:pt x="6190" y="1080"/>
                  <a:pt x="5989" y="1293"/>
                </a:cubicBezTo>
                <a:cubicBezTo>
                  <a:pt x="5889" y="1401"/>
                  <a:pt x="5779" y="1510"/>
                  <a:pt x="5672" y="1635"/>
                </a:cubicBezTo>
                <a:cubicBezTo>
                  <a:pt x="5566" y="1757"/>
                  <a:pt x="5456" y="1886"/>
                  <a:pt x="5339" y="2020"/>
                </a:cubicBezTo>
                <a:cubicBezTo>
                  <a:pt x="5223" y="2154"/>
                  <a:pt x="5102" y="2294"/>
                  <a:pt x="4980" y="2443"/>
                </a:cubicBezTo>
                <a:cubicBezTo>
                  <a:pt x="4862" y="2596"/>
                  <a:pt x="4741" y="2753"/>
                  <a:pt x="4618" y="2917"/>
                </a:cubicBezTo>
                <a:cubicBezTo>
                  <a:pt x="4109" y="3563"/>
                  <a:pt x="3597" y="4340"/>
                  <a:pt x="3075" y="5213"/>
                </a:cubicBezTo>
                <a:cubicBezTo>
                  <a:pt x="2577" y="6097"/>
                  <a:pt x="2066" y="7080"/>
                  <a:pt x="1643" y="8169"/>
                </a:cubicBezTo>
                <a:cubicBezTo>
                  <a:pt x="1219" y="9257"/>
                  <a:pt x="839" y="10437"/>
                  <a:pt x="568" y="11687"/>
                </a:cubicBezTo>
                <a:cubicBezTo>
                  <a:pt x="507" y="12002"/>
                  <a:pt x="447" y="12319"/>
                  <a:pt x="386" y="12637"/>
                </a:cubicBezTo>
                <a:cubicBezTo>
                  <a:pt x="322" y="12956"/>
                  <a:pt x="290" y="13281"/>
                  <a:pt x="240" y="13608"/>
                </a:cubicBezTo>
                <a:cubicBezTo>
                  <a:pt x="188" y="13931"/>
                  <a:pt x="159" y="14266"/>
                  <a:pt x="131" y="14603"/>
                </a:cubicBezTo>
                <a:cubicBezTo>
                  <a:pt x="102" y="14939"/>
                  <a:pt x="72" y="15280"/>
                  <a:pt x="68" y="15603"/>
                </a:cubicBezTo>
                <a:cubicBezTo>
                  <a:pt x="1" y="16938"/>
                  <a:pt x="98" y="18313"/>
                  <a:pt x="249" y="19669"/>
                </a:cubicBezTo>
                <a:cubicBezTo>
                  <a:pt x="467" y="21019"/>
                  <a:pt x="726" y="22366"/>
                  <a:pt x="1166" y="23640"/>
                </a:cubicBezTo>
                <a:cubicBezTo>
                  <a:pt x="1559" y="24930"/>
                  <a:pt x="2123" y="26133"/>
                  <a:pt x="2696" y="27274"/>
                </a:cubicBezTo>
                <a:cubicBezTo>
                  <a:pt x="3308" y="28398"/>
                  <a:pt x="3962" y="29448"/>
                  <a:pt x="4683" y="30370"/>
                </a:cubicBezTo>
                <a:cubicBezTo>
                  <a:pt x="4861" y="30602"/>
                  <a:pt x="5035" y="30830"/>
                  <a:pt x="5209" y="31057"/>
                </a:cubicBezTo>
                <a:cubicBezTo>
                  <a:pt x="5395" y="31269"/>
                  <a:pt x="5579" y="31480"/>
                  <a:pt x="5760" y="31686"/>
                </a:cubicBezTo>
                <a:cubicBezTo>
                  <a:pt x="5946" y="31890"/>
                  <a:pt x="6116" y="32098"/>
                  <a:pt x="6303" y="32286"/>
                </a:cubicBezTo>
                <a:cubicBezTo>
                  <a:pt x="6491" y="32471"/>
                  <a:pt x="6675" y="32655"/>
                  <a:pt x="6855" y="32832"/>
                </a:cubicBezTo>
                <a:cubicBezTo>
                  <a:pt x="7038" y="33008"/>
                  <a:pt x="7208" y="33190"/>
                  <a:pt x="7389" y="33351"/>
                </a:cubicBezTo>
                <a:cubicBezTo>
                  <a:pt x="7572" y="33511"/>
                  <a:pt x="7752" y="33665"/>
                  <a:pt x="7927" y="33817"/>
                </a:cubicBezTo>
                <a:cubicBezTo>
                  <a:pt x="8102" y="33966"/>
                  <a:pt x="8272" y="34112"/>
                  <a:pt x="8438" y="34255"/>
                </a:cubicBezTo>
                <a:cubicBezTo>
                  <a:pt x="8609" y="34389"/>
                  <a:pt x="8782" y="34515"/>
                  <a:pt x="8947" y="34639"/>
                </a:cubicBezTo>
                <a:cubicBezTo>
                  <a:pt x="9111" y="34761"/>
                  <a:pt x="9271" y="34880"/>
                  <a:pt x="9424" y="34996"/>
                </a:cubicBezTo>
                <a:cubicBezTo>
                  <a:pt x="9576" y="35113"/>
                  <a:pt x="9723" y="35223"/>
                  <a:pt x="9876" y="35315"/>
                </a:cubicBezTo>
                <a:cubicBezTo>
                  <a:pt x="10176" y="35506"/>
                  <a:pt x="10451" y="35683"/>
                  <a:pt x="10700" y="35842"/>
                </a:cubicBezTo>
                <a:cubicBezTo>
                  <a:pt x="10943" y="36007"/>
                  <a:pt x="11174" y="36129"/>
                  <a:pt x="11374" y="36237"/>
                </a:cubicBezTo>
                <a:cubicBezTo>
                  <a:pt x="11574" y="36344"/>
                  <a:pt x="11743" y="36437"/>
                  <a:pt x="11883" y="36512"/>
                </a:cubicBezTo>
                <a:cubicBezTo>
                  <a:pt x="12159" y="36660"/>
                  <a:pt x="12307" y="36739"/>
                  <a:pt x="12307" y="36739"/>
                </a:cubicBezTo>
                <a:cubicBezTo>
                  <a:pt x="12307" y="36739"/>
                  <a:pt x="12171" y="36641"/>
                  <a:pt x="11918" y="36457"/>
                </a:cubicBezTo>
                <a:cubicBezTo>
                  <a:pt x="11790" y="36359"/>
                  <a:pt x="11633" y="36247"/>
                  <a:pt x="11448" y="36114"/>
                </a:cubicBezTo>
                <a:cubicBezTo>
                  <a:pt x="11264" y="35981"/>
                  <a:pt x="11047" y="35835"/>
                  <a:pt x="10823" y="35647"/>
                </a:cubicBezTo>
                <a:cubicBezTo>
                  <a:pt x="10598" y="35466"/>
                  <a:pt x="10346" y="35264"/>
                  <a:pt x="10074" y="35047"/>
                </a:cubicBezTo>
                <a:cubicBezTo>
                  <a:pt x="9935" y="34941"/>
                  <a:pt x="9800" y="34819"/>
                  <a:pt x="9660" y="34691"/>
                </a:cubicBezTo>
                <a:cubicBezTo>
                  <a:pt x="9519" y="34565"/>
                  <a:pt x="9375" y="34434"/>
                  <a:pt x="9224" y="34300"/>
                </a:cubicBezTo>
                <a:cubicBezTo>
                  <a:pt x="9075" y="34163"/>
                  <a:pt x="8916" y="34028"/>
                  <a:pt x="8760" y="33881"/>
                </a:cubicBezTo>
                <a:cubicBezTo>
                  <a:pt x="8611" y="33729"/>
                  <a:pt x="8457" y="33571"/>
                  <a:pt x="8297" y="33410"/>
                </a:cubicBezTo>
                <a:cubicBezTo>
                  <a:pt x="8137" y="33250"/>
                  <a:pt x="7975" y="33086"/>
                  <a:pt x="7808" y="32918"/>
                </a:cubicBezTo>
                <a:cubicBezTo>
                  <a:pt x="7642" y="32748"/>
                  <a:pt x="7490" y="32560"/>
                  <a:pt x="7325" y="32377"/>
                </a:cubicBezTo>
                <a:cubicBezTo>
                  <a:pt x="7162" y="32193"/>
                  <a:pt x="6996" y="32003"/>
                  <a:pt x="6827" y="31810"/>
                </a:cubicBezTo>
                <a:cubicBezTo>
                  <a:pt x="6659" y="31616"/>
                  <a:pt x="6507" y="31402"/>
                  <a:pt x="6342" y="31194"/>
                </a:cubicBezTo>
                <a:cubicBezTo>
                  <a:pt x="6178" y="30985"/>
                  <a:pt x="6010" y="30772"/>
                  <a:pt x="5842" y="30556"/>
                </a:cubicBezTo>
                <a:cubicBezTo>
                  <a:pt x="5687" y="30332"/>
                  <a:pt x="5529" y="30101"/>
                  <a:pt x="5370" y="29870"/>
                </a:cubicBezTo>
                <a:cubicBezTo>
                  <a:pt x="4718" y="28949"/>
                  <a:pt x="4149" y="27904"/>
                  <a:pt x="3586" y="26816"/>
                </a:cubicBezTo>
                <a:cubicBezTo>
                  <a:pt x="3452" y="26541"/>
                  <a:pt x="3334" y="26256"/>
                  <a:pt x="3206" y="25972"/>
                </a:cubicBezTo>
                <a:cubicBezTo>
                  <a:pt x="3083" y="25687"/>
                  <a:pt x="2942" y="25406"/>
                  <a:pt x="2841" y="25108"/>
                </a:cubicBezTo>
                <a:cubicBezTo>
                  <a:pt x="2625" y="24515"/>
                  <a:pt x="2390" y="23924"/>
                  <a:pt x="2219" y="23305"/>
                </a:cubicBezTo>
                <a:cubicBezTo>
                  <a:pt x="1823" y="22083"/>
                  <a:pt x="1581" y="20799"/>
                  <a:pt x="1380" y="19512"/>
                </a:cubicBezTo>
                <a:cubicBezTo>
                  <a:pt x="1230" y="18216"/>
                  <a:pt x="1134" y="16921"/>
                  <a:pt x="1175" y="15627"/>
                </a:cubicBezTo>
                <a:cubicBezTo>
                  <a:pt x="1173" y="15293"/>
                  <a:pt x="1199" y="14980"/>
                  <a:pt x="1220" y="14667"/>
                </a:cubicBezTo>
                <a:cubicBezTo>
                  <a:pt x="1236" y="14353"/>
                  <a:pt x="1254" y="14040"/>
                  <a:pt x="1295" y="13727"/>
                </a:cubicBezTo>
                <a:cubicBezTo>
                  <a:pt x="1334" y="13414"/>
                  <a:pt x="1354" y="13100"/>
                  <a:pt x="1407" y="12795"/>
                </a:cubicBezTo>
                <a:cubicBezTo>
                  <a:pt x="1455" y="12488"/>
                  <a:pt x="1504" y="12183"/>
                  <a:pt x="1552" y="11881"/>
                </a:cubicBezTo>
                <a:cubicBezTo>
                  <a:pt x="1786" y="10679"/>
                  <a:pt x="2086" y="9528"/>
                  <a:pt x="2442" y="8459"/>
                </a:cubicBezTo>
                <a:cubicBezTo>
                  <a:pt x="2538" y="8195"/>
                  <a:pt x="2632" y="7933"/>
                  <a:pt x="2724" y="7675"/>
                </a:cubicBezTo>
                <a:cubicBezTo>
                  <a:pt x="2817" y="7417"/>
                  <a:pt x="2931" y="7174"/>
                  <a:pt x="3026" y="6926"/>
                </a:cubicBezTo>
                <a:cubicBezTo>
                  <a:pt x="3076" y="6802"/>
                  <a:pt x="3126" y="6680"/>
                  <a:pt x="3174" y="6559"/>
                </a:cubicBezTo>
                <a:cubicBezTo>
                  <a:pt x="3226" y="6439"/>
                  <a:pt x="3282" y="6323"/>
                  <a:pt x="3335" y="6207"/>
                </a:cubicBezTo>
                <a:cubicBezTo>
                  <a:pt x="3443" y="5973"/>
                  <a:pt x="3549" y="5745"/>
                  <a:pt x="3652" y="5520"/>
                </a:cubicBezTo>
                <a:cubicBezTo>
                  <a:pt x="3766" y="5301"/>
                  <a:pt x="3879" y="5087"/>
                  <a:pt x="3988" y="4878"/>
                </a:cubicBezTo>
                <a:cubicBezTo>
                  <a:pt x="4043" y="4772"/>
                  <a:pt x="4097" y="4669"/>
                  <a:pt x="4150" y="4565"/>
                </a:cubicBezTo>
                <a:cubicBezTo>
                  <a:pt x="4208" y="4464"/>
                  <a:pt x="4264" y="4365"/>
                  <a:pt x="4321" y="4268"/>
                </a:cubicBezTo>
                <a:cubicBezTo>
                  <a:pt x="4432" y="4072"/>
                  <a:pt x="4542" y="3880"/>
                  <a:pt x="4647" y="3693"/>
                </a:cubicBezTo>
                <a:cubicBezTo>
                  <a:pt x="4752" y="3508"/>
                  <a:pt x="4871" y="3336"/>
                  <a:pt x="4976" y="3163"/>
                </a:cubicBezTo>
                <a:cubicBezTo>
                  <a:pt x="5084" y="2992"/>
                  <a:pt x="5190" y="2827"/>
                  <a:pt x="5290" y="2669"/>
                </a:cubicBezTo>
                <a:cubicBezTo>
                  <a:pt x="5398" y="2514"/>
                  <a:pt x="5503" y="2364"/>
                  <a:pt x="5601" y="2220"/>
                </a:cubicBezTo>
                <a:cubicBezTo>
                  <a:pt x="5700" y="2075"/>
                  <a:pt x="5795" y="1938"/>
                  <a:pt x="5887" y="1805"/>
                </a:cubicBezTo>
                <a:cubicBezTo>
                  <a:pt x="5979" y="1672"/>
                  <a:pt x="6075" y="1555"/>
                  <a:pt x="6162" y="1437"/>
                </a:cubicBezTo>
                <a:cubicBezTo>
                  <a:pt x="6338" y="1206"/>
                  <a:pt x="6496" y="998"/>
                  <a:pt x="6633" y="818"/>
                </a:cubicBezTo>
                <a:cubicBezTo>
                  <a:pt x="6778" y="644"/>
                  <a:pt x="6901" y="494"/>
                  <a:pt x="7000" y="374"/>
                </a:cubicBezTo>
                <a:cubicBezTo>
                  <a:pt x="7197" y="131"/>
                  <a:pt x="7303" y="0"/>
                  <a:pt x="7303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26;p43">
            <a:extLst>
              <a:ext uri="{FF2B5EF4-FFF2-40B4-BE49-F238E27FC236}">
                <a16:creationId xmlns:a16="http://schemas.microsoft.com/office/drawing/2014/main" id="{986D542B-A648-0670-1A28-B0C189CE4555}"/>
              </a:ext>
            </a:extLst>
          </p:cNvPr>
          <p:cNvSpPr/>
          <p:nvPr/>
        </p:nvSpPr>
        <p:spPr>
          <a:xfrm rot="5080507" flipH="1">
            <a:off x="4481792" y="22679933"/>
            <a:ext cx="664660" cy="3270488"/>
          </a:xfrm>
          <a:custGeom>
            <a:avLst/>
            <a:gdLst/>
            <a:ahLst/>
            <a:cxnLst/>
            <a:rect l="l" t="t" r="r" b="b"/>
            <a:pathLst>
              <a:path w="6154" h="25677" extrusionOk="0">
                <a:moveTo>
                  <a:pt x="3652" y="0"/>
                </a:moveTo>
                <a:lnTo>
                  <a:pt x="3652" y="0"/>
                </a:lnTo>
                <a:cubicBezTo>
                  <a:pt x="3652" y="1"/>
                  <a:pt x="3591" y="81"/>
                  <a:pt x="3474" y="231"/>
                </a:cubicBezTo>
                <a:cubicBezTo>
                  <a:pt x="3418" y="307"/>
                  <a:pt x="3347" y="399"/>
                  <a:pt x="3265" y="509"/>
                </a:cubicBezTo>
                <a:cubicBezTo>
                  <a:pt x="3184" y="622"/>
                  <a:pt x="3096" y="756"/>
                  <a:pt x="2994" y="904"/>
                </a:cubicBezTo>
                <a:cubicBezTo>
                  <a:pt x="2943" y="979"/>
                  <a:pt x="2887" y="1055"/>
                  <a:pt x="2835" y="1142"/>
                </a:cubicBezTo>
                <a:cubicBezTo>
                  <a:pt x="2781" y="1228"/>
                  <a:pt x="2726" y="1319"/>
                  <a:pt x="2669" y="1413"/>
                </a:cubicBezTo>
                <a:cubicBezTo>
                  <a:pt x="2611" y="1507"/>
                  <a:pt x="2550" y="1604"/>
                  <a:pt x="2490" y="1709"/>
                </a:cubicBezTo>
                <a:cubicBezTo>
                  <a:pt x="2431" y="1813"/>
                  <a:pt x="2370" y="1925"/>
                  <a:pt x="2309" y="2039"/>
                </a:cubicBezTo>
                <a:cubicBezTo>
                  <a:pt x="2054" y="2490"/>
                  <a:pt x="1798" y="3034"/>
                  <a:pt x="1538" y="3644"/>
                </a:cubicBezTo>
                <a:cubicBezTo>
                  <a:pt x="1289" y="4261"/>
                  <a:pt x="1034" y="4948"/>
                  <a:pt x="821" y="5710"/>
                </a:cubicBezTo>
                <a:cubicBezTo>
                  <a:pt x="607" y="6470"/>
                  <a:pt x="418" y="7295"/>
                  <a:pt x="284" y="8169"/>
                </a:cubicBezTo>
                <a:cubicBezTo>
                  <a:pt x="254" y="8389"/>
                  <a:pt x="223" y="8611"/>
                  <a:pt x="194" y="8834"/>
                </a:cubicBezTo>
                <a:cubicBezTo>
                  <a:pt x="161" y="9057"/>
                  <a:pt x="144" y="9285"/>
                  <a:pt x="121" y="9512"/>
                </a:cubicBezTo>
                <a:cubicBezTo>
                  <a:pt x="96" y="9739"/>
                  <a:pt x="81" y="9971"/>
                  <a:pt x="66" y="10206"/>
                </a:cubicBezTo>
                <a:cubicBezTo>
                  <a:pt x="53" y="10441"/>
                  <a:pt x="35" y="10680"/>
                  <a:pt x="34" y="10907"/>
                </a:cubicBezTo>
                <a:cubicBezTo>
                  <a:pt x="0" y="11841"/>
                  <a:pt x="49" y="12801"/>
                  <a:pt x="124" y="13749"/>
                </a:cubicBezTo>
                <a:cubicBezTo>
                  <a:pt x="234" y="14692"/>
                  <a:pt x="363" y="15634"/>
                  <a:pt x="583" y="16525"/>
                </a:cubicBezTo>
                <a:cubicBezTo>
                  <a:pt x="779" y="17427"/>
                  <a:pt x="1061" y="18268"/>
                  <a:pt x="1349" y="19065"/>
                </a:cubicBezTo>
                <a:cubicBezTo>
                  <a:pt x="1653" y="19848"/>
                  <a:pt x="1982" y="20584"/>
                  <a:pt x="2342" y="21227"/>
                </a:cubicBezTo>
                <a:cubicBezTo>
                  <a:pt x="2431" y="21390"/>
                  <a:pt x="2518" y="21550"/>
                  <a:pt x="2604" y="21707"/>
                </a:cubicBezTo>
                <a:cubicBezTo>
                  <a:pt x="2698" y="21856"/>
                  <a:pt x="2789" y="22002"/>
                  <a:pt x="2881" y="22147"/>
                </a:cubicBezTo>
                <a:cubicBezTo>
                  <a:pt x="2973" y="22290"/>
                  <a:pt x="3058" y="22433"/>
                  <a:pt x="3152" y="22566"/>
                </a:cubicBezTo>
                <a:cubicBezTo>
                  <a:pt x="3246" y="22695"/>
                  <a:pt x="3339" y="22825"/>
                  <a:pt x="3430" y="22949"/>
                </a:cubicBezTo>
                <a:cubicBezTo>
                  <a:pt x="3520" y="23074"/>
                  <a:pt x="3606" y="23199"/>
                  <a:pt x="3696" y="23312"/>
                </a:cubicBezTo>
                <a:cubicBezTo>
                  <a:pt x="3789" y="23423"/>
                  <a:pt x="3877" y="23532"/>
                  <a:pt x="3964" y="23638"/>
                </a:cubicBezTo>
                <a:cubicBezTo>
                  <a:pt x="4052" y="23741"/>
                  <a:pt x="4138" y="23843"/>
                  <a:pt x="4222" y="23943"/>
                </a:cubicBezTo>
                <a:cubicBezTo>
                  <a:pt x="4307" y="24037"/>
                  <a:pt x="4394" y="24124"/>
                  <a:pt x="4475" y="24211"/>
                </a:cubicBezTo>
                <a:cubicBezTo>
                  <a:pt x="4558" y="24297"/>
                  <a:pt x="4636" y="24380"/>
                  <a:pt x="4714" y="24461"/>
                </a:cubicBezTo>
                <a:cubicBezTo>
                  <a:pt x="4789" y="24542"/>
                  <a:pt x="4864" y="24619"/>
                  <a:pt x="4941" y="24685"/>
                </a:cubicBezTo>
                <a:cubicBezTo>
                  <a:pt x="5090" y="24820"/>
                  <a:pt x="5227" y="24942"/>
                  <a:pt x="5352" y="25052"/>
                </a:cubicBezTo>
                <a:cubicBezTo>
                  <a:pt x="5474" y="25169"/>
                  <a:pt x="5589" y="25252"/>
                  <a:pt x="5689" y="25327"/>
                </a:cubicBezTo>
                <a:cubicBezTo>
                  <a:pt x="5789" y="25404"/>
                  <a:pt x="5874" y="25467"/>
                  <a:pt x="5943" y="25519"/>
                </a:cubicBezTo>
                <a:cubicBezTo>
                  <a:pt x="6080" y="25623"/>
                  <a:pt x="6153" y="25676"/>
                  <a:pt x="6153" y="25676"/>
                </a:cubicBezTo>
                <a:cubicBezTo>
                  <a:pt x="6153" y="25676"/>
                  <a:pt x="6086" y="25608"/>
                  <a:pt x="5959" y="25480"/>
                </a:cubicBezTo>
                <a:cubicBezTo>
                  <a:pt x="5896" y="25416"/>
                  <a:pt x="5818" y="25337"/>
                  <a:pt x="5724" y="25244"/>
                </a:cubicBezTo>
                <a:cubicBezTo>
                  <a:pt x="5632" y="25151"/>
                  <a:pt x="5522" y="25049"/>
                  <a:pt x="5412" y="24919"/>
                </a:cubicBezTo>
                <a:cubicBezTo>
                  <a:pt x="5299" y="24791"/>
                  <a:pt x="5173" y="24652"/>
                  <a:pt x="5037" y="24499"/>
                </a:cubicBezTo>
                <a:cubicBezTo>
                  <a:pt x="4969" y="24425"/>
                  <a:pt x="4902" y="24339"/>
                  <a:pt x="4831" y="24250"/>
                </a:cubicBezTo>
                <a:cubicBezTo>
                  <a:pt x="4761" y="24163"/>
                  <a:pt x="4688" y="24070"/>
                  <a:pt x="4613" y="23976"/>
                </a:cubicBezTo>
                <a:cubicBezTo>
                  <a:pt x="4538" y="23882"/>
                  <a:pt x="4460" y="23787"/>
                  <a:pt x="4381" y="23685"/>
                </a:cubicBezTo>
                <a:cubicBezTo>
                  <a:pt x="4306" y="23577"/>
                  <a:pt x="4229" y="23469"/>
                  <a:pt x="4150" y="23356"/>
                </a:cubicBezTo>
                <a:cubicBezTo>
                  <a:pt x="4071" y="23243"/>
                  <a:pt x="3989" y="23129"/>
                  <a:pt x="3904" y="23012"/>
                </a:cubicBezTo>
                <a:cubicBezTo>
                  <a:pt x="3822" y="22894"/>
                  <a:pt x="3746" y="22761"/>
                  <a:pt x="3662" y="22633"/>
                </a:cubicBezTo>
                <a:cubicBezTo>
                  <a:pt x="3580" y="22504"/>
                  <a:pt x="3499" y="22372"/>
                  <a:pt x="3413" y="22237"/>
                </a:cubicBezTo>
                <a:cubicBezTo>
                  <a:pt x="3329" y="22102"/>
                  <a:pt x="3253" y="21953"/>
                  <a:pt x="3171" y="21806"/>
                </a:cubicBezTo>
                <a:cubicBezTo>
                  <a:pt x="3089" y="21660"/>
                  <a:pt x="3007" y="21511"/>
                  <a:pt x="2921" y="21362"/>
                </a:cubicBezTo>
                <a:cubicBezTo>
                  <a:pt x="2843" y="21203"/>
                  <a:pt x="2765" y="21045"/>
                  <a:pt x="2685" y="20881"/>
                </a:cubicBezTo>
                <a:cubicBezTo>
                  <a:pt x="2358" y="20239"/>
                  <a:pt x="2075" y="19507"/>
                  <a:pt x="1793" y="18748"/>
                </a:cubicBezTo>
                <a:cubicBezTo>
                  <a:pt x="1726" y="18555"/>
                  <a:pt x="1667" y="18355"/>
                  <a:pt x="1601" y="18159"/>
                </a:cubicBezTo>
                <a:cubicBezTo>
                  <a:pt x="1539" y="17959"/>
                  <a:pt x="1469" y="17764"/>
                  <a:pt x="1418" y="17555"/>
                </a:cubicBezTo>
                <a:cubicBezTo>
                  <a:pt x="1311" y="17141"/>
                  <a:pt x="1191" y="16726"/>
                  <a:pt x="1108" y="16294"/>
                </a:cubicBezTo>
                <a:cubicBezTo>
                  <a:pt x="909" y="15440"/>
                  <a:pt x="789" y="14541"/>
                  <a:pt x="688" y="13643"/>
                </a:cubicBezTo>
                <a:cubicBezTo>
                  <a:pt x="613" y="12736"/>
                  <a:pt x="566" y="11831"/>
                  <a:pt x="586" y="10927"/>
                </a:cubicBezTo>
                <a:cubicBezTo>
                  <a:pt x="586" y="10694"/>
                  <a:pt x="598" y="10475"/>
                  <a:pt x="610" y="10257"/>
                </a:cubicBezTo>
                <a:cubicBezTo>
                  <a:pt x="618" y="10037"/>
                  <a:pt x="626" y="9820"/>
                  <a:pt x="646" y="9601"/>
                </a:cubicBezTo>
                <a:cubicBezTo>
                  <a:pt x="665" y="9383"/>
                  <a:pt x="677" y="9164"/>
                  <a:pt x="701" y="8949"/>
                </a:cubicBezTo>
                <a:cubicBezTo>
                  <a:pt x="727" y="8735"/>
                  <a:pt x="751" y="8521"/>
                  <a:pt x="775" y="8310"/>
                </a:cubicBezTo>
                <a:cubicBezTo>
                  <a:pt x="893" y="7470"/>
                  <a:pt x="1042" y="6667"/>
                  <a:pt x="1221" y="5919"/>
                </a:cubicBezTo>
                <a:cubicBezTo>
                  <a:pt x="1268" y="5733"/>
                  <a:pt x="1315" y="5551"/>
                  <a:pt x="1362" y="5369"/>
                </a:cubicBezTo>
                <a:cubicBezTo>
                  <a:pt x="1409" y="5189"/>
                  <a:pt x="1465" y="5019"/>
                  <a:pt x="1512" y="4844"/>
                </a:cubicBezTo>
                <a:cubicBezTo>
                  <a:pt x="1538" y="4758"/>
                  <a:pt x="1563" y="4672"/>
                  <a:pt x="1586" y="4586"/>
                </a:cubicBezTo>
                <a:cubicBezTo>
                  <a:pt x="1612" y="4503"/>
                  <a:pt x="1640" y="4423"/>
                  <a:pt x="1667" y="4341"/>
                </a:cubicBezTo>
                <a:cubicBezTo>
                  <a:pt x="1721" y="4177"/>
                  <a:pt x="1774" y="4018"/>
                  <a:pt x="1825" y="3860"/>
                </a:cubicBezTo>
                <a:cubicBezTo>
                  <a:pt x="1882" y="3707"/>
                  <a:pt x="1937" y="3556"/>
                  <a:pt x="1993" y="3410"/>
                </a:cubicBezTo>
                <a:cubicBezTo>
                  <a:pt x="2020" y="3336"/>
                  <a:pt x="2047" y="3264"/>
                  <a:pt x="2074" y="3192"/>
                </a:cubicBezTo>
                <a:cubicBezTo>
                  <a:pt x="2102" y="3121"/>
                  <a:pt x="2130" y="3053"/>
                  <a:pt x="2158" y="2984"/>
                </a:cubicBezTo>
                <a:cubicBezTo>
                  <a:pt x="2215" y="2846"/>
                  <a:pt x="2270" y="2713"/>
                  <a:pt x="2322" y="2583"/>
                </a:cubicBezTo>
                <a:cubicBezTo>
                  <a:pt x="2373" y="2451"/>
                  <a:pt x="2434" y="2333"/>
                  <a:pt x="2486" y="2212"/>
                </a:cubicBezTo>
                <a:cubicBezTo>
                  <a:pt x="2540" y="2093"/>
                  <a:pt x="2592" y="1977"/>
                  <a:pt x="2644" y="1866"/>
                </a:cubicBezTo>
                <a:cubicBezTo>
                  <a:pt x="2698" y="1757"/>
                  <a:pt x="2749" y="1652"/>
                  <a:pt x="2800" y="1551"/>
                </a:cubicBezTo>
                <a:cubicBezTo>
                  <a:pt x="2850" y="1451"/>
                  <a:pt x="2897" y="1354"/>
                  <a:pt x="2943" y="1261"/>
                </a:cubicBezTo>
                <a:cubicBezTo>
                  <a:pt x="2988" y="1169"/>
                  <a:pt x="3037" y="1087"/>
                  <a:pt x="3081" y="1005"/>
                </a:cubicBezTo>
                <a:cubicBezTo>
                  <a:pt x="3170" y="842"/>
                  <a:pt x="3249" y="697"/>
                  <a:pt x="3316" y="571"/>
                </a:cubicBezTo>
                <a:cubicBezTo>
                  <a:pt x="3387" y="449"/>
                  <a:pt x="3447" y="346"/>
                  <a:pt x="3499" y="261"/>
                </a:cubicBezTo>
                <a:cubicBezTo>
                  <a:pt x="3598" y="92"/>
                  <a:pt x="3652" y="1"/>
                  <a:pt x="3652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 flipH="1" flipV="1">
            <a:off x="3754555" y="-2334866"/>
            <a:ext cx="196510" cy="768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Beliefs and Practices related to Other Celebrations and Performances:</a:t>
            </a:r>
            <a:endParaRPr sz="2800" b="1"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 flipH="1" flipV="1">
            <a:off x="4297865" y="-4602481"/>
            <a:ext cx="196510" cy="4307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</a:pPr>
            <a:r>
              <a:rPr lang="en-US" sz="2000" dirty="0"/>
              <a:t>Observance of the "</a:t>
            </a:r>
            <a:r>
              <a:rPr lang="en-US" sz="2000" dirty="0" err="1"/>
              <a:t>pagtaltal</a:t>
            </a:r>
            <a:r>
              <a:rPr lang="en-US" sz="2000" dirty="0"/>
              <a:t>" ritual Reenactment of Jesus Christ's crucifixion</a:t>
            </a: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</a:pPr>
            <a:r>
              <a:rPr lang="en-US" sz="2000" dirty="0" err="1"/>
              <a:t>Haladaya</a:t>
            </a:r>
            <a:r>
              <a:rPr lang="en-US" sz="2000" dirty="0"/>
              <a:t> Festival, celebrating cultural heritage and traditions</a:t>
            </a: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</a:pPr>
            <a:r>
              <a:rPr lang="en-US" sz="2000" dirty="0" err="1"/>
              <a:t>Sinug</a:t>
            </a:r>
            <a:r>
              <a:rPr lang="en-US" sz="2000" dirty="0"/>
              <a:t> dance symbolizing unity, performed during special occasions</a:t>
            </a: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</a:pPr>
            <a:r>
              <a:rPr lang="en-US" sz="2000" dirty="0"/>
              <a:t>Pregnant women should not attend funerals or go near the dead</a:t>
            </a:r>
            <a:endParaRPr sz="2000" dirty="0"/>
          </a:p>
        </p:txBody>
      </p:sp>
      <p:sp>
        <p:nvSpPr>
          <p:cNvPr id="3" name="Google Shape;909;p43">
            <a:extLst>
              <a:ext uri="{FF2B5EF4-FFF2-40B4-BE49-F238E27FC236}">
                <a16:creationId xmlns:a16="http://schemas.microsoft.com/office/drawing/2014/main" id="{119A2233-DB2F-CD31-358C-17A417988EAA}"/>
              </a:ext>
            </a:extLst>
          </p:cNvPr>
          <p:cNvSpPr/>
          <p:nvPr/>
        </p:nvSpPr>
        <p:spPr>
          <a:xfrm rot="5841903">
            <a:off x="-12276973" y="-1970574"/>
            <a:ext cx="1329194" cy="4679392"/>
          </a:xfrm>
          <a:custGeom>
            <a:avLst/>
            <a:gdLst/>
            <a:ahLst/>
            <a:cxnLst/>
            <a:rect l="l" t="t" r="r" b="b"/>
            <a:pathLst>
              <a:path w="12307" h="36739" extrusionOk="0">
                <a:moveTo>
                  <a:pt x="7303" y="0"/>
                </a:moveTo>
                <a:cubicBezTo>
                  <a:pt x="7303" y="0"/>
                  <a:pt x="7181" y="115"/>
                  <a:pt x="6953" y="329"/>
                </a:cubicBezTo>
                <a:cubicBezTo>
                  <a:pt x="6839" y="437"/>
                  <a:pt x="6698" y="571"/>
                  <a:pt x="6531" y="728"/>
                </a:cubicBezTo>
                <a:cubicBezTo>
                  <a:pt x="6369" y="887"/>
                  <a:pt x="6190" y="1080"/>
                  <a:pt x="5989" y="1293"/>
                </a:cubicBezTo>
                <a:cubicBezTo>
                  <a:pt x="5889" y="1401"/>
                  <a:pt x="5779" y="1510"/>
                  <a:pt x="5672" y="1635"/>
                </a:cubicBezTo>
                <a:cubicBezTo>
                  <a:pt x="5566" y="1757"/>
                  <a:pt x="5456" y="1886"/>
                  <a:pt x="5339" y="2020"/>
                </a:cubicBezTo>
                <a:cubicBezTo>
                  <a:pt x="5223" y="2154"/>
                  <a:pt x="5102" y="2294"/>
                  <a:pt x="4980" y="2443"/>
                </a:cubicBezTo>
                <a:cubicBezTo>
                  <a:pt x="4862" y="2596"/>
                  <a:pt x="4741" y="2753"/>
                  <a:pt x="4618" y="2917"/>
                </a:cubicBezTo>
                <a:cubicBezTo>
                  <a:pt x="4109" y="3563"/>
                  <a:pt x="3597" y="4340"/>
                  <a:pt x="3075" y="5213"/>
                </a:cubicBezTo>
                <a:cubicBezTo>
                  <a:pt x="2577" y="6097"/>
                  <a:pt x="2066" y="7080"/>
                  <a:pt x="1643" y="8169"/>
                </a:cubicBezTo>
                <a:cubicBezTo>
                  <a:pt x="1219" y="9257"/>
                  <a:pt x="839" y="10437"/>
                  <a:pt x="568" y="11687"/>
                </a:cubicBezTo>
                <a:cubicBezTo>
                  <a:pt x="507" y="12002"/>
                  <a:pt x="447" y="12319"/>
                  <a:pt x="386" y="12637"/>
                </a:cubicBezTo>
                <a:cubicBezTo>
                  <a:pt x="322" y="12956"/>
                  <a:pt x="290" y="13281"/>
                  <a:pt x="240" y="13608"/>
                </a:cubicBezTo>
                <a:cubicBezTo>
                  <a:pt x="188" y="13931"/>
                  <a:pt x="159" y="14266"/>
                  <a:pt x="131" y="14603"/>
                </a:cubicBezTo>
                <a:cubicBezTo>
                  <a:pt x="102" y="14939"/>
                  <a:pt x="72" y="15280"/>
                  <a:pt x="68" y="15603"/>
                </a:cubicBezTo>
                <a:cubicBezTo>
                  <a:pt x="1" y="16938"/>
                  <a:pt x="98" y="18313"/>
                  <a:pt x="249" y="19669"/>
                </a:cubicBezTo>
                <a:cubicBezTo>
                  <a:pt x="467" y="21019"/>
                  <a:pt x="726" y="22366"/>
                  <a:pt x="1166" y="23640"/>
                </a:cubicBezTo>
                <a:cubicBezTo>
                  <a:pt x="1559" y="24930"/>
                  <a:pt x="2123" y="26133"/>
                  <a:pt x="2696" y="27274"/>
                </a:cubicBezTo>
                <a:cubicBezTo>
                  <a:pt x="3308" y="28398"/>
                  <a:pt x="3962" y="29448"/>
                  <a:pt x="4683" y="30370"/>
                </a:cubicBezTo>
                <a:cubicBezTo>
                  <a:pt x="4861" y="30602"/>
                  <a:pt x="5035" y="30830"/>
                  <a:pt x="5209" y="31057"/>
                </a:cubicBezTo>
                <a:cubicBezTo>
                  <a:pt x="5395" y="31269"/>
                  <a:pt x="5579" y="31480"/>
                  <a:pt x="5760" y="31686"/>
                </a:cubicBezTo>
                <a:cubicBezTo>
                  <a:pt x="5946" y="31890"/>
                  <a:pt x="6116" y="32098"/>
                  <a:pt x="6303" y="32286"/>
                </a:cubicBezTo>
                <a:cubicBezTo>
                  <a:pt x="6491" y="32471"/>
                  <a:pt x="6675" y="32655"/>
                  <a:pt x="6855" y="32832"/>
                </a:cubicBezTo>
                <a:cubicBezTo>
                  <a:pt x="7038" y="33008"/>
                  <a:pt x="7208" y="33190"/>
                  <a:pt x="7389" y="33351"/>
                </a:cubicBezTo>
                <a:cubicBezTo>
                  <a:pt x="7572" y="33511"/>
                  <a:pt x="7752" y="33665"/>
                  <a:pt x="7927" y="33817"/>
                </a:cubicBezTo>
                <a:cubicBezTo>
                  <a:pt x="8102" y="33966"/>
                  <a:pt x="8272" y="34112"/>
                  <a:pt x="8438" y="34255"/>
                </a:cubicBezTo>
                <a:cubicBezTo>
                  <a:pt x="8609" y="34389"/>
                  <a:pt x="8782" y="34515"/>
                  <a:pt x="8947" y="34639"/>
                </a:cubicBezTo>
                <a:cubicBezTo>
                  <a:pt x="9111" y="34761"/>
                  <a:pt x="9271" y="34880"/>
                  <a:pt x="9424" y="34996"/>
                </a:cubicBezTo>
                <a:cubicBezTo>
                  <a:pt x="9576" y="35113"/>
                  <a:pt x="9723" y="35223"/>
                  <a:pt x="9876" y="35315"/>
                </a:cubicBezTo>
                <a:cubicBezTo>
                  <a:pt x="10176" y="35506"/>
                  <a:pt x="10451" y="35683"/>
                  <a:pt x="10700" y="35842"/>
                </a:cubicBezTo>
                <a:cubicBezTo>
                  <a:pt x="10943" y="36007"/>
                  <a:pt x="11174" y="36129"/>
                  <a:pt x="11374" y="36237"/>
                </a:cubicBezTo>
                <a:cubicBezTo>
                  <a:pt x="11574" y="36344"/>
                  <a:pt x="11743" y="36437"/>
                  <a:pt x="11883" y="36512"/>
                </a:cubicBezTo>
                <a:cubicBezTo>
                  <a:pt x="12159" y="36660"/>
                  <a:pt x="12307" y="36739"/>
                  <a:pt x="12307" y="36739"/>
                </a:cubicBezTo>
                <a:cubicBezTo>
                  <a:pt x="12307" y="36739"/>
                  <a:pt x="12171" y="36641"/>
                  <a:pt x="11918" y="36457"/>
                </a:cubicBezTo>
                <a:cubicBezTo>
                  <a:pt x="11790" y="36359"/>
                  <a:pt x="11633" y="36247"/>
                  <a:pt x="11448" y="36114"/>
                </a:cubicBezTo>
                <a:cubicBezTo>
                  <a:pt x="11264" y="35981"/>
                  <a:pt x="11047" y="35835"/>
                  <a:pt x="10823" y="35647"/>
                </a:cubicBezTo>
                <a:cubicBezTo>
                  <a:pt x="10598" y="35466"/>
                  <a:pt x="10346" y="35264"/>
                  <a:pt x="10074" y="35047"/>
                </a:cubicBezTo>
                <a:cubicBezTo>
                  <a:pt x="9935" y="34941"/>
                  <a:pt x="9800" y="34819"/>
                  <a:pt x="9660" y="34691"/>
                </a:cubicBezTo>
                <a:cubicBezTo>
                  <a:pt x="9519" y="34565"/>
                  <a:pt x="9375" y="34434"/>
                  <a:pt x="9224" y="34300"/>
                </a:cubicBezTo>
                <a:cubicBezTo>
                  <a:pt x="9075" y="34163"/>
                  <a:pt x="8916" y="34028"/>
                  <a:pt x="8760" y="33881"/>
                </a:cubicBezTo>
                <a:cubicBezTo>
                  <a:pt x="8611" y="33729"/>
                  <a:pt x="8457" y="33571"/>
                  <a:pt x="8297" y="33410"/>
                </a:cubicBezTo>
                <a:cubicBezTo>
                  <a:pt x="8137" y="33250"/>
                  <a:pt x="7975" y="33086"/>
                  <a:pt x="7808" y="32918"/>
                </a:cubicBezTo>
                <a:cubicBezTo>
                  <a:pt x="7642" y="32748"/>
                  <a:pt x="7490" y="32560"/>
                  <a:pt x="7325" y="32377"/>
                </a:cubicBezTo>
                <a:cubicBezTo>
                  <a:pt x="7162" y="32193"/>
                  <a:pt x="6996" y="32003"/>
                  <a:pt x="6827" y="31810"/>
                </a:cubicBezTo>
                <a:cubicBezTo>
                  <a:pt x="6659" y="31616"/>
                  <a:pt x="6507" y="31402"/>
                  <a:pt x="6342" y="31194"/>
                </a:cubicBezTo>
                <a:cubicBezTo>
                  <a:pt x="6178" y="30985"/>
                  <a:pt x="6010" y="30772"/>
                  <a:pt x="5842" y="30556"/>
                </a:cubicBezTo>
                <a:cubicBezTo>
                  <a:pt x="5687" y="30332"/>
                  <a:pt x="5529" y="30101"/>
                  <a:pt x="5370" y="29870"/>
                </a:cubicBezTo>
                <a:cubicBezTo>
                  <a:pt x="4718" y="28949"/>
                  <a:pt x="4149" y="27904"/>
                  <a:pt x="3586" y="26816"/>
                </a:cubicBezTo>
                <a:cubicBezTo>
                  <a:pt x="3452" y="26541"/>
                  <a:pt x="3334" y="26256"/>
                  <a:pt x="3206" y="25972"/>
                </a:cubicBezTo>
                <a:cubicBezTo>
                  <a:pt x="3083" y="25687"/>
                  <a:pt x="2942" y="25406"/>
                  <a:pt x="2841" y="25108"/>
                </a:cubicBezTo>
                <a:cubicBezTo>
                  <a:pt x="2625" y="24515"/>
                  <a:pt x="2390" y="23924"/>
                  <a:pt x="2219" y="23305"/>
                </a:cubicBezTo>
                <a:cubicBezTo>
                  <a:pt x="1823" y="22083"/>
                  <a:pt x="1581" y="20799"/>
                  <a:pt x="1380" y="19512"/>
                </a:cubicBezTo>
                <a:cubicBezTo>
                  <a:pt x="1230" y="18216"/>
                  <a:pt x="1134" y="16921"/>
                  <a:pt x="1175" y="15627"/>
                </a:cubicBezTo>
                <a:cubicBezTo>
                  <a:pt x="1173" y="15293"/>
                  <a:pt x="1199" y="14980"/>
                  <a:pt x="1220" y="14667"/>
                </a:cubicBezTo>
                <a:cubicBezTo>
                  <a:pt x="1236" y="14353"/>
                  <a:pt x="1254" y="14040"/>
                  <a:pt x="1295" y="13727"/>
                </a:cubicBezTo>
                <a:cubicBezTo>
                  <a:pt x="1334" y="13414"/>
                  <a:pt x="1354" y="13100"/>
                  <a:pt x="1407" y="12795"/>
                </a:cubicBezTo>
                <a:cubicBezTo>
                  <a:pt x="1455" y="12488"/>
                  <a:pt x="1504" y="12183"/>
                  <a:pt x="1552" y="11881"/>
                </a:cubicBezTo>
                <a:cubicBezTo>
                  <a:pt x="1786" y="10679"/>
                  <a:pt x="2086" y="9528"/>
                  <a:pt x="2442" y="8459"/>
                </a:cubicBezTo>
                <a:cubicBezTo>
                  <a:pt x="2538" y="8195"/>
                  <a:pt x="2632" y="7933"/>
                  <a:pt x="2724" y="7675"/>
                </a:cubicBezTo>
                <a:cubicBezTo>
                  <a:pt x="2817" y="7417"/>
                  <a:pt x="2931" y="7174"/>
                  <a:pt x="3026" y="6926"/>
                </a:cubicBezTo>
                <a:cubicBezTo>
                  <a:pt x="3076" y="6802"/>
                  <a:pt x="3126" y="6680"/>
                  <a:pt x="3174" y="6559"/>
                </a:cubicBezTo>
                <a:cubicBezTo>
                  <a:pt x="3226" y="6439"/>
                  <a:pt x="3282" y="6323"/>
                  <a:pt x="3335" y="6207"/>
                </a:cubicBezTo>
                <a:cubicBezTo>
                  <a:pt x="3443" y="5973"/>
                  <a:pt x="3549" y="5745"/>
                  <a:pt x="3652" y="5520"/>
                </a:cubicBezTo>
                <a:cubicBezTo>
                  <a:pt x="3766" y="5301"/>
                  <a:pt x="3879" y="5087"/>
                  <a:pt x="3988" y="4878"/>
                </a:cubicBezTo>
                <a:cubicBezTo>
                  <a:pt x="4043" y="4772"/>
                  <a:pt x="4097" y="4669"/>
                  <a:pt x="4150" y="4565"/>
                </a:cubicBezTo>
                <a:cubicBezTo>
                  <a:pt x="4208" y="4464"/>
                  <a:pt x="4264" y="4365"/>
                  <a:pt x="4321" y="4268"/>
                </a:cubicBezTo>
                <a:cubicBezTo>
                  <a:pt x="4432" y="4072"/>
                  <a:pt x="4542" y="3880"/>
                  <a:pt x="4647" y="3693"/>
                </a:cubicBezTo>
                <a:cubicBezTo>
                  <a:pt x="4752" y="3508"/>
                  <a:pt x="4871" y="3336"/>
                  <a:pt x="4976" y="3163"/>
                </a:cubicBezTo>
                <a:cubicBezTo>
                  <a:pt x="5084" y="2992"/>
                  <a:pt x="5190" y="2827"/>
                  <a:pt x="5290" y="2669"/>
                </a:cubicBezTo>
                <a:cubicBezTo>
                  <a:pt x="5398" y="2514"/>
                  <a:pt x="5503" y="2364"/>
                  <a:pt x="5601" y="2220"/>
                </a:cubicBezTo>
                <a:cubicBezTo>
                  <a:pt x="5700" y="2075"/>
                  <a:pt x="5795" y="1938"/>
                  <a:pt x="5887" y="1805"/>
                </a:cubicBezTo>
                <a:cubicBezTo>
                  <a:pt x="5979" y="1672"/>
                  <a:pt x="6075" y="1555"/>
                  <a:pt x="6162" y="1437"/>
                </a:cubicBezTo>
                <a:cubicBezTo>
                  <a:pt x="6338" y="1206"/>
                  <a:pt x="6496" y="998"/>
                  <a:pt x="6633" y="818"/>
                </a:cubicBezTo>
                <a:cubicBezTo>
                  <a:pt x="6778" y="644"/>
                  <a:pt x="6901" y="494"/>
                  <a:pt x="7000" y="374"/>
                </a:cubicBezTo>
                <a:cubicBezTo>
                  <a:pt x="7197" y="131"/>
                  <a:pt x="7303" y="0"/>
                  <a:pt x="7303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11;p43">
            <a:extLst>
              <a:ext uri="{FF2B5EF4-FFF2-40B4-BE49-F238E27FC236}">
                <a16:creationId xmlns:a16="http://schemas.microsoft.com/office/drawing/2014/main" id="{FADA392A-8FD9-A95A-BC3D-22DA23CA1C54}"/>
              </a:ext>
            </a:extLst>
          </p:cNvPr>
          <p:cNvSpPr/>
          <p:nvPr/>
        </p:nvSpPr>
        <p:spPr>
          <a:xfrm>
            <a:off x="-14321822" y="974852"/>
            <a:ext cx="5418889" cy="4081053"/>
          </a:xfrm>
          <a:custGeom>
            <a:avLst/>
            <a:gdLst/>
            <a:ahLst/>
            <a:cxnLst/>
            <a:rect l="l" t="t" r="r" b="b"/>
            <a:pathLst>
              <a:path w="38356" h="34066" extrusionOk="0">
                <a:moveTo>
                  <a:pt x="34386" y="12223"/>
                </a:moveTo>
                <a:cubicBezTo>
                  <a:pt x="34411" y="12223"/>
                  <a:pt x="34436" y="12226"/>
                  <a:pt x="34459" y="12232"/>
                </a:cubicBezTo>
                <a:cubicBezTo>
                  <a:pt x="34541" y="12253"/>
                  <a:pt x="34600" y="12299"/>
                  <a:pt x="34643" y="12335"/>
                </a:cubicBezTo>
                <a:cubicBezTo>
                  <a:pt x="34687" y="12374"/>
                  <a:pt x="34715" y="12412"/>
                  <a:pt x="34734" y="12435"/>
                </a:cubicBezTo>
                <a:cubicBezTo>
                  <a:pt x="34753" y="12460"/>
                  <a:pt x="34761" y="12474"/>
                  <a:pt x="34761" y="12474"/>
                </a:cubicBezTo>
                <a:cubicBezTo>
                  <a:pt x="34761" y="12474"/>
                  <a:pt x="34720" y="12420"/>
                  <a:pt x="34629" y="12350"/>
                </a:cubicBezTo>
                <a:cubicBezTo>
                  <a:pt x="34585" y="12316"/>
                  <a:pt x="34524" y="12280"/>
                  <a:pt x="34448" y="12268"/>
                </a:cubicBezTo>
                <a:cubicBezTo>
                  <a:pt x="34435" y="12266"/>
                  <a:pt x="34421" y="12264"/>
                  <a:pt x="34407" y="12264"/>
                </a:cubicBezTo>
                <a:cubicBezTo>
                  <a:pt x="34343" y="12264"/>
                  <a:pt x="34275" y="12289"/>
                  <a:pt x="34220" y="12338"/>
                </a:cubicBezTo>
                <a:cubicBezTo>
                  <a:pt x="34081" y="12463"/>
                  <a:pt x="34025" y="12695"/>
                  <a:pt x="34015" y="12931"/>
                </a:cubicBezTo>
                <a:cubicBezTo>
                  <a:pt x="34007" y="13169"/>
                  <a:pt x="34050" y="13430"/>
                  <a:pt x="34146" y="13665"/>
                </a:cubicBezTo>
                <a:cubicBezTo>
                  <a:pt x="34193" y="13783"/>
                  <a:pt x="34253" y="13897"/>
                  <a:pt x="34331" y="13991"/>
                </a:cubicBezTo>
                <a:cubicBezTo>
                  <a:pt x="34408" y="14082"/>
                  <a:pt x="34508" y="14159"/>
                  <a:pt x="34614" y="14170"/>
                </a:cubicBezTo>
                <a:cubicBezTo>
                  <a:pt x="34622" y="14170"/>
                  <a:pt x="34629" y="14170"/>
                  <a:pt x="34636" y="14170"/>
                </a:cubicBezTo>
                <a:cubicBezTo>
                  <a:pt x="34734" y="14170"/>
                  <a:pt x="34819" y="14110"/>
                  <a:pt x="34878" y="14031"/>
                </a:cubicBezTo>
                <a:cubicBezTo>
                  <a:pt x="34938" y="13945"/>
                  <a:pt x="34976" y="13846"/>
                  <a:pt x="34998" y="13752"/>
                </a:cubicBezTo>
                <a:cubicBezTo>
                  <a:pt x="35044" y="13564"/>
                  <a:pt x="35045" y="13400"/>
                  <a:pt x="35041" y="13286"/>
                </a:cubicBezTo>
                <a:cubicBezTo>
                  <a:pt x="35036" y="13172"/>
                  <a:pt x="35025" y="13106"/>
                  <a:pt x="35025" y="13106"/>
                </a:cubicBezTo>
                <a:lnTo>
                  <a:pt x="35025" y="13106"/>
                </a:lnTo>
                <a:cubicBezTo>
                  <a:pt x="35025" y="13106"/>
                  <a:pt x="35029" y="13122"/>
                  <a:pt x="35036" y="13152"/>
                </a:cubicBezTo>
                <a:cubicBezTo>
                  <a:pt x="35043" y="13181"/>
                  <a:pt x="35052" y="13226"/>
                  <a:pt x="35062" y="13282"/>
                </a:cubicBezTo>
                <a:cubicBezTo>
                  <a:pt x="35075" y="13396"/>
                  <a:pt x="35095" y="13564"/>
                  <a:pt x="35056" y="13764"/>
                </a:cubicBezTo>
                <a:cubicBezTo>
                  <a:pt x="35036" y="13863"/>
                  <a:pt x="35005" y="13971"/>
                  <a:pt x="34941" y="14073"/>
                </a:cubicBezTo>
                <a:cubicBezTo>
                  <a:pt x="34904" y="14121"/>
                  <a:pt x="34864" y="14172"/>
                  <a:pt x="34808" y="14207"/>
                </a:cubicBezTo>
                <a:cubicBezTo>
                  <a:pt x="34751" y="14243"/>
                  <a:pt x="34693" y="14257"/>
                  <a:pt x="34627" y="14257"/>
                </a:cubicBezTo>
                <a:cubicBezTo>
                  <a:pt x="34621" y="14257"/>
                  <a:pt x="34615" y="14257"/>
                  <a:pt x="34609" y="14257"/>
                </a:cubicBezTo>
                <a:cubicBezTo>
                  <a:pt x="34465" y="14243"/>
                  <a:pt x="34347" y="14153"/>
                  <a:pt x="34260" y="14051"/>
                </a:cubicBezTo>
                <a:cubicBezTo>
                  <a:pt x="34171" y="13947"/>
                  <a:pt x="34104" y="13826"/>
                  <a:pt x="34054" y="13702"/>
                </a:cubicBezTo>
                <a:cubicBezTo>
                  <a:pt x="33955" y="13452"/>
                  <a:pt x="33915" y="13181"/>
                  <a:pt x="33928" y="12929"/>
                </a:cubicBezTo>
                <a:cubicBezTo>
                  <a:pt x="33943" y="12678"/>
                  <a:pt x="34018" y="12433"/>
                  <a:pt x="34185" y="12294"/>
                </a:cubicBezTo>
                <a:cubicBezTo>
                  <a:pt x="34246" y="12244"/>
                  <a:pt x="34319" y="12223"/>
                  <a:pt x="34386" y="12223"/>
                </a:cubicBezTo>
                <a:close/>
                <a:moveTo>
                  <a:pt x="35266" y="17363"/>
                </a:moveTo>
                <a:cubicBezTo>
                  <a:pt x="35276" y="17363"/>
                  <a:pt x="35282" y="17363"/>
                  <a:pt x="35285" y="17363"/>
                </a:cubicBezTo>
                <a:cubicBezTo>
                  <a:pt x="35286" y="17363"/>
                  <a:pt x="35287" y="17363"/>
                  <a:pt x="35287" y="17363"/>
                </a:cubicBezTo>
                <a:lnTo>
                  <a:pt x="35287" y="17363"/>
                </a:lnTo>
                <a:cubicBezTo>
                  <a:pt x="35290" y="17365"/>
                  <a:pt x="35333" y="17364"/>
                  <a:pt x="35400" y="17395"/>
                </a:cubicBezTo>
                <a:cubicBezTo>
                  <a:pt x="35472" y="17423"/>
                  <a:pt x="35561" y="17500"/>
                  <a:pt x="35636" y="17623"/>
                </a:cubicBezTo>
                <a:cubicBezTo>
                  <a:pt x="35793" y="17867"/>
                  <a:pt x="35897" y="18275"/>
                  <a:pt x="35944" y="18762"/>
                </a:cubicBezTo>
                <a:cubicBezTo>
                  <a:pt x="35988" y="19255"/>
                  <a:pt x="35969" y="19834"/>
                  <a:pt x="35855" y="20445"/>
                </a:cubicBezTo>
                <a:cubicBezTo>
                  <a:pt x="35796" y="20748"/>
                  <a:pt x="35713" y="21061"/>
                  <a:pt x="35575" y="21363"/>
                </a:cubicBezTo>
                <a:cubicBezTo>
                  <a:pt x="35503" y="21512"/>
                  <a:pt x="35421" y="21660"/>
                  <a:pt x="35311" y="21794"/>
                </a:cubicBezTo>
                <a:cubicBezTo>
                  <a:pt x="35254" y="21860"/>
                  <a:pt x="35190" y="21923"/>
                  <a:pt x="35111" y="21974"/>
                </a:cubicBezTo>
                <a:cubicBezTo>
                  <a:pt x="35052" y="22021"/>
                  <a:pt x="34934" y="22053"/>
                  <a:pt x="34862" y="22053"/>
                </a:cubicBezTo>
                <a:cubicBezTo>
                  <a:pt x="34853" y="22053"/>
                  <a:pt x="34845" y="22052"/>
                  <a:pt x="34837" y="22051"/>
                </a:cubicBezTo>
                <a:cubicBezTo>
                  <a:pt x="34720" y="22040"/>
                  <a:pt x="34635" y="21993"/>
                  <a:pt x="34565" y="21927"/>
                </a:cubicBezTo>
                <a:cubicBezTo>
                  <a:pt x="34527" y="21895"/>
                  <a:pt x="34498" y="21862"/>
                  <a:pt x="34472" y="21825"/>
                </a:cubicBezTo>
                <a:cubicBezTo>
                  <a:pt x="34444" y="21789"/>
                  <a:pt x="34420" y="21753"/>
                  <a:pt x="34400" y="21714"/>
                </a:cubicBezTo>
                <a:cubicBezTo>
                  <a:pt x="34316" y="21561"/>
                  <a:pt x="34260" y="21400"/>
                  <a:pt x="34225" y="21238"/>
                </a:cubicBezTo>
                <a:cubicBezTo>
                  <a:pt x="34146" y="20916"/>
                  <a:pt x="34128" y="20594"/>
                  <a:pt x="34130" y="20284"/>
                </a:cubicBezTo>
                <a:cubicBezTo>
                  <a:pt x="34136" y="19663"/>
                  <a:pt x="34233" y="19093"/>
                  <a:pt x="34377" y="18619"/>
                </a:cubicBezTo>
                <a:cubicBezTo>
                  <a:pt x="34519" y="18147"/>
                  <a:pt x="34700" y="17771"/>
                  <a:pt x="34898" y="17559"/>
                </a:cubicBezTo>
                <a:cubicBezTo>
                  <a:pt x="34996" y="17453"/>
                  <a:pt x="35096" y="17394"/>
                  <a:pt x="35172" y="17376"/>
                </a:cubicBezTo>
                <a:cubicBezTo>
                  <a:pt x="35214" y="17365"/>
                  <a:pt x="35246" y="17363"/>
                  <a:pt x="35266" y="17363"/>
                </a:cubicBezTo>
                <a:close/>
                <a:moveTo>
                  <a:pt x="31972" y="28561"/>
                </a:moveTo>
                <a:cubicBezTo>
                  <a:pt x="32020" y="28561"/>
                  <a:pt x="32060" y="28568"/>
                  <a:pt x="32088" y="28583"/>
                </a:cubicBezTo>
                <a:cubicBezTo>
                  <a:pt x="32135" y="28601"/>
                  <a:pt x="32157" y="28622"/>
                  <a:pt x="32158" y="28622"/>
                </a:cubicBezTo>
                <a:cubicBezTo>
                  <a:pt x="32158" y="28622"/>
                  <a:pt x="32158" y="28622"/>
                  <a:pt x="32158" y="28622"/>
                </a:cubicBezTo>
                <a:lnTo>
                  <a:pt x="32158" y="28622"/>
                </a:lnTo>
                <a:cubicBezTo>
                  <a:pt x="32158" y="28622"/>
                  <a:pt x="32158" y="28622"/>
                  <a:pt x="32158" y="28622"/>
                </a:cubicBezTo>
                <a:cubicBezTo>
                  <a:pt x="32157" y="28622"/>
                  <a:pt x="32135" y="28602"/>
                  <a:pt x="32087" y="28584"/>
                </a:cubicBezTo>
                <a:cubicBezTo>
                  <a:pt x="32060" y="28572"/>
                  <a:pt x="32024" y="28566"/>
                  <a:pt x="31982" y="28566"/>
                </a:cubicBezTo>
                <a:cubicBezTo>
                  <a:pt x="31946" y="28566"/>
                  <a:pt x="31905" y="28571"/>
                  <a:pt x="31861" y="28580"/>
                </a:cubicBezTo>
                <a:cubicBezTo>
                  <a:pt x="31667" y="28618"/>
                  <a:pt x="31417" y="28765"/>
                  <a:pt x="31170" y="28994"/>
                </a:cubicBezTo>
                <a:cubicBezTo>
                  <a:pt x="30926" y="29223"/>
                  <a:pt x="30673" y="29533"/>
                  <a:pt x="30470" y="29895"/>
                </a:cubicBezTo>
                <a:cubicBezTo>
                  <a:pt x="30371" y="30079"/>
                  <a:pt x="30278" y="30273"/>
                  <a:pt x="30222" y="30478"/>
                </a:cubicBezTo>
                <a:cubicBezTo>
                  <a:pt x="30194" y="30581"/>
                  <a:pt x="30175" y="30684"/>
                  <a:pt x="30175" y="30784"/>
                </a:cubicBezTo>
                <a:cubicBezTo>
                  <a:pt x="30173" y="30879"/>
                  <a:pt x="30207" y="30978"/>
                  <a:pt x="30254" y="31009"/>
                </a:cubicBezTo>
                <a:cubicBezTo>
                  <a:pt x="30295" y="31042"/>
                  <a:pt x="30346" y="31055"/>
                  <a:pt x="30402" y="31055"/>
                </a:cubicBezTo>
                <a:cubicBezTo>
                  <a:pt x="30523" y="31055"/>
                  <a:pt x="30669" y="30991"/>
                  <a:pt x="30793" y="30926"/>
                </a:cubicBezTo>
                <a:cubicBezTo>
                  <a:pt x="30977" y="30824"/>
                  <a:pt x="31148" y="30691"/>
                  <a:pt x="31303" y="30553"/>
                </a:cubicBezTo>
                <a:cubicBezTo>
                  <a:pt x="31612" y="30273"/>
                  <a:pt x="31855" y="29961"/>
                  <a:pt x="32024" y="29669"/>
                </a:cubicBezTo>
                <a:cubicBezTo>
                  <a:pt x="32192" y="29376"/>
                  <a:pt x="32279" y="29100"/>
                  <a:pt x="32271" y="28902"/>
                </a:cubicBezTo>
                <a:cubicBezTo>
                  <a:pt x="32268" y="28804"/>
                  <a:pt x="32244" y="28725"/>
                  <a:pt x="32212" y="28683"/>
                </a:cubicBezTo>
                <a:cubicBezTo>
                  <a:pt x="32192" y="28653"/>
                  <a:pt x="32177" y="28639"/>
                  <a:pt x="32169" y="28631"/>
                </a:cubicBezTo>
                <a:lnTo>
                  <a:pt x="32169" y="28631"/>
                </a:lnTo>
                <a:cubicBezTo>
                  <a:pt x="32178" y="28639"/>
                  <a:pt x="32196" y="28655"/>
                  <a:pt x="32215" y="28682"/>
                </a:cubicBezTo>
                <a:cubicBezTo>
                  <a:pt x="32248" y="28724"/>
                  <a:pt x="32271" y="28802"/>
                  <a:pt x="32276" y="28900"/>
                </a:cubicBezTo>
                <a:cubicBezTo>
                  <a:pt x="32289" y="29094"/>
                  <a:pt x="32212" y="29376"/>
                  <a:pt x="32063" y="29684"/>
                </a:cubicBezTo>
                <a:cubicBezTo>
                  <a:pt x="31914" y="29991"/>
                  <a:pt x="31692" y="30328"/>
                  <a:pt x="31396" y="30643"/>
                </a:cubicBezTo>
                <a:cubicBezTo>
                  <a:pt x="31245" y="30798"/>
                  <a:pt x="31077" y="30950"/>
                  <a:pt x="30879" y="31071"/>
                </a:cubicBezTo>
                <a:cubicBezTo>
                  <a:pt x="30779" y="31132"/>
                  <a:pt x="30670" y="31183"/>
                  <a:pt x="30547" y="31213"/>
                </a:cubicBezTo>
                <a:cubicBezTo>
                  <a:pt x="30499" y="31225"/>
                  <a:pt x="30449" y="31234"/>
                  <a:pt x="30395" y="31234"/>
                </a:cubicBezTo>
                <a:cubicBezTo>
                  <a:pt x="30380" y="31234"/>
                  <a:pt x="30366" y="31234"/>
                  <a:pt x="30351" y="31232"/>
                </a:cubicBezTo>
                <a:lnTo>
                  <a:pt x="30298" y="31227"/>
                </a:lnTo>
                <a:cubicBezTo>
                  <a:pt x="30278" y="31221"/>
                  <a:pt x="30258" y="31215"/>
                  <a:pt x="30238" y="31208"/>
                </a:cubicBezTo>
                <a:cubicBezTo>
                  <a:pt x="30194" y="31193"/>
                  <a:pt x="30178" y="31179"/>
                  <a:pt x="30151" y="31162"/>
                </a:cubicBezTo>
                <a:cubicBezTo>
                  <a:pt x="30012" y="31054"/>
                  <a:pt x="29996" y="30905"/>
                  <a:pt x="29994" y="30780"/>
                </a:cubicBezTo>
                <a:cubicBezTo>
                  <a:pt x="29994" y="30652"/>
                  <a:pt x="30020" y="30535"/>
                  <a:pt x="30059" y="30426"/>
                </a:cubicBezTo>
                <a:cubicBezTo>
                  <a:pt x="30129" y="30202"/>
                  <a:pt x="30242" y="30006"/>
                  <a:pt x="30359" y="29826"/>
                </a:cubicBezTo>
                <a:cubicBezTo>
                  <a:pt x="30599" y="29466"/>
                  <a:pt x="30876" y="29175"/>
                  <a:pt x="31143" y="28960"/>
                </a:cubicBezTo>
                <a:cubicBezTo>
                  <a:pt x="31408" y="28748"/>
                  <a:pt x="31665" y="28610"/>
                  <a:pt x="31861" y="28572"/>
                </a:cubicBezTo>
                <a:cubicBezTo>
                  <a:pt x="31901" y="28565"/>
                  <a:pt x="31939" y="28561"/>
                  <a:pt x="31972" y="28561"/>
                </a:cubicBezTo>
                <a:close/>
                <a:moveTo>
                  <a:pt x="19178" y="1"/>
                </a:moveTo>
                <a:cubicBezTo>
                  <a:pt x="8603" y="1"/>
                  <a:pt x="0" y="8603"/>
                  <a:pt x="0" y="19179"/>
                </a:cubicBezTo>
                <a:cubicBezTo>
                  <a:pt x="0" y="25082"/>
                  <a:pt x="2681" y="30367"/>
                  <a:pt x="6888" y="33888"/>
                </a:cubicBezTo>
                <a:cubicBezTo>
                  <a:pt x="7042" y="33565"/>
                  <a:pt x="7382" y="33214"/>
                  <a:pt x="7941" y="32751"/>
                </a:cubicBezTo>
                <a:cubicBezTo>
                  <a:pt x="7772" y="32693"/>
                  <a:pt x="7675" y="32657"/>
                  <a:pt x="7663" y="32653"/>
                </a:cubicBezTo>
                <a:cubicBezTo>
                  <a:pt x="6674" y="31807"/>
                  <a:pt x="5779" y="30855"/>
                  <a:pt x="4997" y="29814"/>
                </a:cubicBezTo>
                <a:lnTo>
                  <a:pt x="4997" y="29814"/>
                </a:lnTo>
                <a:cubicBezTo>
                  <a:pt x="5045" y="29826"/>
                  <a:pt x="5095" y="29832"/>
                  <a:pt x="5146" y="29832"/>
                </a:cubicBezTo>
                <a:cubicBezTo>
                  <a:pt x="5308" y="29832"/>
                  <a:pt x="5478" y="29771"/>
                  <a:pt x="5583" y="29637"/>
                </a:cubicBezTo>
                <a:cubicBezTo>
                  <a:pt x="5728" y="29449"/>
                  <a:pt x="5728" y="29243"/>
                  <a:pt x="5720" y="29078"/>
                </a:cubicBezTo>
                <a:cubicBezTo>
                  <a:pt x="5708" y="28906"/>
                  <a:pt x="5663" y="28757"/>
                  <a:pt x="5616" y="28623"/>
                </a:cubicBezTo>
                <a:cubicBezTo>
                  <a:pt x="5521" y="28356"/>
                  <a:pt x="5396" y="28158"/>
                  <a:pt x="5302" y="28025"/>
                </a:cubicBezTo>
                <a:cubicBezTo>
                  <a:pt x="5207" y="27894"/>
                  <a:pt x="5144" y="27829"/>
                  <a:pt x="5144" y="27829"/>
                </a:cubicBezTo>
                <a:lnTo>
                  <a:pt x="5144" y="27829"/>
                </a:lnTo>
                <a:cubicBezTo>
                  <a:pt x="5144" y="27829"/>
                  <a:pt x="5185" y="27911"/>
                  <a:pt x="5247" y="28058"/>
                </a:cubicBezTo>
                <a:cubicBezTo>
                  <a:pt x="5307" y="28203"/>
                  <a:pt x="5388" y="28415"/>
                  <a:pt x="5440" y="28673"/>
                </a:cubicBezTo>
                <a:cubicBezTo>
                  <a:pt x="5466" y="28803"/>
                  <a:pt x="5485" y="28944"/>
                  <a:pt x="5481" y="29085"/>
                </a:cubicBezTo>
                <a:cubicBezTo>
                  <a:pt x="5479" y="29206"/>
                  <a:pt x="5451" y="29328"/>
                  <a:pt x="5396" y="29411"/>
                </a:cubicBezTo>
                <a:cubicBezTo>
                  <a:pt x="5336" y="29255"/>
                  <a:pt x="5074" y="29059"/>
                  <a:pt x="4708" y="28673"/>
                </a:cubicBezTo>
                <a:cubicBezTo>
                  <a:pt x="4324" y="28268"/>
                  <a:pt x="4166" y="27910"/>
                  <a:pt x="4131" y="27584"/>
                </a:cubicBezTo>
                <a:cubicBezTo>
                  <a:pt x="4111" y="27394"/>
                  <a:pt x="4075" y="27310"/>
                  <a:pt x="4036" y="27280"/>
                </a:cubicBezTo>
                <a:cubicBezTo>
                  <a:pt x="4065" y="27248"/>
                  <a:pt x="4103" y="27225"/>
                  <a:pt x="4136" y="27212"/>
                </a:cubicBezTo>
                <a:cubicBezTo>
                  <a:pt x="4185" y="27194"/>
                  <a:pt x="4212" y="27187"/>
                  <a:pt x="4252" y="27182"/>
                </a:cubicBezTo>
                <a:cubicBezTo>
                  <a:pt x="4267" y="27181"/>
                  <a:pt x="4281" y="27180"/>
                  <a:pt x="4295" y="27180"/>
                </a:cubicBezTo>
                <a:cubicBezTo>
                  <a:pt x="4350" y="27180"/>
                  <a:pt x="4395" y="27189"/>
                  <a:pt x="4428" y="27196"/>
                </a:cubicBezTo>
                <a:cubicBezTo>
                  <a:pt x="4469" y="27206"/>
                  <a:pt x="4490" y="27216"/>
                  <a:pt x="4490" y="27216"/>
                </a:cubicBezTo>
                <a:cubicBezTo>
                  <a:pt x="4490" y="27216"/>
                  <a:pt x="4473" y="27200"/>
                  <a:pt x="4436" y="27175"/>
                </a:cubicBezTo>
                <a:cubicBezTo>
                  <a:pt x="4400" y="27153"/>
                  <a:pt x="4342" y="27119"/>
                  <a:pt x="4255" y="27102"/>
                </a:cubicBezTo>
                <a:cubicBezTo>
                  <a:pt x="4233" y="27097"/>
                  <a:pt x="4212" y="27095"/>
                  <a:pt x="4186" y="27093"/>
                </a:cubicBezTo>
                <a:cubicBezTo>
                  <a:pt x="4159" y="27093"/>
                  <a:pt x="4132" y="27095"/>
                  <a:pt x="4111" y="27097"/>
                </a:cubicBezTo>
                <a:cubicBezTo>
                  <a:pt x="4050" y="27108"/>
                  <a:pt x="3995" y="27131"/>
                  <a:pt x="3939" y="27171"/>
                </a:cubicBezTo>
                <a:cubicBezTo>
                  <a:pt x="3832" y="27253"/>
                  <a:pt x="3763" y="27389"/>
                  <a:pt x="3728" y="27535"/>
                </a:cubicBezTo>
                <a:cubicBezTo>
                  <a:pt x="3707" y="27625"/>
                  <a:pt x="3697" y="27723"/>
                  <a:pt x="3700" y="27824"/>
                </a:cubicBezTo>
                <a:cubicBezTo>
                  <a:pt x="2267" y="25266"/>
                  <a:pt x="1451" y="22318"/>
                  <a:pt x="1451" y="19177"/>
                </a:cubicBezTo>
                <a:cubicBezTo>
                  <a:pt x="1451" y="9389"/>
                  <a:pt x="9384" y="1452"/>
                  <a:pt x="19173" y="1452"/>
                </a:cubicBezTo>
                <a:cubicBezTo>
                  <a:pt x="20172" y="1452"/>
                  <a:pt x="21151" y="1537"/>
                  <a:pt x="22105" y="1697"/>
                </a:cubicBezTo>
                <a:cubicBezTo>
                  <a:pt x="22081" y="1706"/>
                  <a:pt x="22060" y="1718"/>
                  <a:pt x="22034" y="1728"/>
                </a:cubicBezTo>
                <a:cubicBezTo>
                  <a:pt x="21963" y="1761"/>
                  <a:pt x="21883" y="1792"/>
                  <a:pt x="21797" y="1820"/>
                </a:cubicBezTo>
                <a:cubicBezTo>
                  <a:pt x="21629" y="1882"/>
                  <a:pt x="21441" y="1933"/>
                  <a:pt x="21251" y="1980"/>
                </a:cubicBezTo>
                <a:cubicBezTo>
                  <a:pt x="20808" y="2089"/>
                  <a:pt x="20354" y="2155"/>
                  <a:pt x="20051" y="2190"/>
                </a:cubicBezTo>
                <a:cubicBezTo>
                  <a:pt x="20101" y="2210"/>
                  <a:pt x="20152" y="2231"/>
                  <a:pt x="20201" y="2258"/>
                </a:cubicBezTo>
                <a:cubicBezTo>
                  <a:pt x="20341" y="2264"/>
                  <a:pt x="20504" y="2269"/>
                  <a:pt x="20678" y="2269"/>
                </a:cubicBezTo>
                <a:cubicBezTo>
                  <a:pt x="20804" y="2269"/>
                  <a:pt x="20937" y="2267"/>
                  <a:pt x="21071" y="2261"/>
                </a:cubicBezTo>
                <a:lnTo>
                  <a:pt x="21071" y="2261"/>
                </a:lnTo>
                <a:cubicBezTo>
                  <a:pt x="21066" y="2268"/>
                  <a:pt x="21047" y="2289"/>
                  <a:pt x="21024" y="2335"/>
                </a:cubicBezTo>
                <a:cubicBezTo>
                  <a:pt x="21012" y="2362"/>
                  <a:pt x="20999" y="2395"/>
                  <a:pt x="20991" y="2435"/>
                </a:cubicBezTo>
                <a:cubicBezTo>
                  <a:pt x="20984" y="2456"/>
                  <a:pt x="20983" y="2477"/>
                  <a:pt x="20980" y="2500"/>
                </a:cubicBezTo>
                <a:cubicBezTo>
                  <a:pt x="20979" y="2524"/>
                  <a:pt x="20976" y="2550"/>
                  <a:pt x="20980" y="2574"/>
                </a:cubicBezTo>
                <a:cubicBezTo>
                  <a:pt x="20984" y="2599"/>
                  <a:pt x="20986" y="2627"/>
                  <a:pt x="20992" y="2654"/>
                </a:cubicBezTo>
                <a:cubicBezTo>
                  <a:pt x="21003" y="2681"/>
                  <a:pt x="21011" y="2711"/>
                  <a:pt x="21020" y="2740"/>
                </a:cubicBezTo>
                <a:cubicBezTo>
                  <a:pt x="21031" y="2768"/>
                  <a:pt x="21051" y="2798"/>
                  <a:pt x="21067" y="2828"/>
                </a:cubicBezTo>
                <a:cubicBezTo>
                  <a:pt x="21077" y="2842"/>
                  <a:pt x="21085" y="2858"/>
                  <a:pt x="21094" y="2873"/>
                </a:cubicBezTo>
                <a:lnTo>
                  <a:pt x="21131" y="2915"/>
                </a:lnTo>
                <a:cubicBezTo>
                  <a:pt x="21153" y="2943"/>
                  <a:pt x="21178" y="2974"/>
                  <a:pt x="21204" y="3001"/>
                </a:cubicBezTo>
                <a:cubicBezTo>
                  <a:pt x="21234" y="3028"/>
                  <a:pt x="21262" y="3055"/>
                  <a:pt x="21293" y="3081"/>
                </a:cubicBezTo>
                <a:cubicBezTo>
                  <a:pt x="21308" y="3095"/>
                  <a:pt x="21323" y="3108"/>
                  <a:pt x="21340" y="3122"/>
                </a:cubicBezTo>
                <a:lnTo>
                  <a:pt x="21392" y="3157"/>
                </a:lnTo>
                <a:lnTo>
                  <a:pt x="21496" y="3229"/>
                </a:lnTo>
                <a:cubicBezTo>
                  <a:pt x="21568" y="3275"/>
                  <a:pt x="21648" y="3311"/>
                  <a:pt x="21721" y="3351"/>
                </a:cubicBezTo>
                <a:cubicBezTo>
                  <a:pt x="21797" y="3392"/>
                  <a:pt x="21879" y="3418"/>
                  <a:pt x="21952" y="3452"/>
                </a:cubicBezTo>
                <a:cubicBezTo>
                  <a:pt x="22026" y="3486"/>
                  <a:pt x="22104" y="3510"/>
                  <a:pt x="22175" y="3533"/>
                </a:cubicBezTo>
                <a:cubicBezTo>
                  <a:pt x="22248" y="3554"/>
                  <a:pt x="22316" y="3577"/>
                  <a:pt x="22379" y="3597"/>
                </a:cubicBezTo>
                <a:cubicBezTo>
                  <a:pt x="22507" y="3631"/>
                  <a:pt x="22617" y="3652"/>
                  <a:pt x="22691" y="3671"/>
                </a:cubicBezTo>
                <a:cubicBezTo>
                  <a:pt x="22766" y="3687"/>
                  <a:pt x="22810" y="3695"/>
                  <a:pt x="22810" y="3695"/>
                </a:cubicBezTo>
                <a:cubicBezTo>
                  <a:pt x="22810" y="3695"/>
                  <a:pt x="22770" y="3679"/>
                  <a:pt x="22698" y="3653"/>
                </a:cubicBezTo>
                <a:cubicBezTo>
                  <a:pt x="22625" y="3628"/>
                  <a:pt x="22524" y="3592"/>
                  <a:pt x="22402" y="3547"/>
                </a:cubicBezTo>
                <a:cubicBezTo>
                  <a:pt x="22342" y="3525"/>
                  <a:pt x="22279" y="3498"/>
                  <a:pt x="22209" y="3471"/>
                </a:cubicBezTo>
                <a:cubicBezTo>
                  <a:pt x="22140" y="3444"/>
                  <a:pt x="22068" y="3416"/>
                  <a:pt x="21998" y="3382"/>
                </a:cubicBezTo>
                <a:cubicBezTo>
                  <a:pt x="21927" y="3349"/>
                  <a:pt x="21850" y="3316"/>
                  <a:pt x="21779" y="3279"/>
                </a:cubicBezTo>
                <a:cubicBezTo>
                  <a:pt x="21709" y="3239"/>
                  <a:pt x="21635" y="3204"/>
                  <a:pt x="21568" y="3161"/>
                </a:cubicBezTo>
                <a:lnTo>
                  <a:pt x="21469" y="3095"/>
                </a:lnTo>
                <a:lnTo>
                  <a:pt x="21421" y="3061"/>
                </a:lnTo>
                <a:cubicBezTo>
                  <a:pt x="21406" y="3049"/>
                  <a:pt x="21392" y="3036"/>
                  <a:pt x="21376" y="3024"/>
                </a:cubicBezTo>
                <a:cubicBezTo>
                  <a:pt x="21348" y="3001"/>
                  <a:pt x="21320" y="2975"/>
                  <a:pt x="21292" y="2952"/>
                </a:cubicBezTo>
                <a:cubicBezTo>
                  <a:pt x="21265" y="2927"/>
                  <a:pt x="21242" y="2901"/>
                  <a:pt x="21219" y="2876"/>
                </a:cubicBezTo>
                <a:lnTo>
                  <a:pt x="21184" y="2840"/>
                </a:lnTo>
                <a:lnTo>
                  <a:pt x="21157" y="2801"/>
                </a:lnTo>
                <a:cubicBezTo>
                  <a:pt x="21140" y="2774"/>
                  <a:pt x="21118" y="2751"/>
                  <a:pt x="21106" y="2724"/>
                </a:cubicBezTo>
                <a:cubicBezTo>
                  <a:pt x="21094" y="2697"/>
                  <a:pt x="21084" y="2672"/>
                  <a:pt x="21071" y="2646"/>
                </a:cubicBezTo>
                <a:cubicBezTo>
                  <a:pt x="21061" y="2621"/>
                  <a:pt x="21057" y="2597"/>
                  <a:pt x="21050" y="2572"/>
                </a:cubicBezTo>
                <a:cubicBezTo>
                  <a:pt x="21041" y="2550"/>
                  <a:pt x="21041" y="2525"/>
                  <a:pt x="21038" y="2504"/>
                </a:cubicBezTo>
                <a:cubicBezTo>
                  <a:pt x="21034" y="2482"/>
                  <a:pt x="21033" y="2460"/>
                  <a:pt x="21034" y="2442"/>
                </a:cubicBezTo>
                <a:cubicBezTo>
                  <a:pt x="21034" y="2402"/>
                  <a:pt x="21041" y="2368"/>
                  <a:pt x="21046" y="2341"/>
                </a:cubicBezTo>
                <a:cubicBezTo>
                  <a:pt x="21057" y="2298"/>
                  <a:pt x="21067" y="2272"/>
                  <a:pt x="21073" y="2261"/>
                </a:cubicBezTo>
                <a:cubicBezTo>
                  <a:pt x="21135" y="2257"/>
                  <a:pt x="21195" y="2256"/>
                  <a:pt x="21258" y="2250"/>
                </a:cubicBezTo>
                <a:lnTo>
                  <a:pt x="21258" y="2250"/>
                </a:lnTo>
                <a:cubicBezTo>
                  <a:pt x="21254" y="2258"/>
                  <a:pt x="21251" y="2268"/>
                  <a:pt x="21249" y="2276"/>
                </a:cubicBezTo>
                <a:lnTo>
                  <a:pt x="21245" y="2290"/>
                </a:lnTo>
                <a:lnTo>
                  <a:pt x="21241" y="2304"/>
                </a:lnTo>
                <a:lnTo>
                  <a:pt x="21241" y="2308"/>
                </a:lnTo>
                <a:lnTo>
                  <a:pt x="21241" y="2312"/>
                </a:lnTo>
                <a:lnTo>
                  <a:pt x="21239" y="2323"/>
                </a:lnTo>
                <a:lnTo>
                  <a:pt x="21234" y="2364"/>
                </a:lnTo>
                <a:cubicBezTo>
                  <a:pt x="21229" y="2392"/>
                  <a:pt x="21231" y="2419"/>
                  <a:pt x="21234" y="2449"/>
                </a:cubicBezTo>
                <a:cubicBezTo>
                  <a:pt x="21238" y="2477"/>
                  <a:pt x="21239" y="2505"/>
                  <a:pt x="21249" y="2531"/>
                </a:cubicBezTo>
                <a:cubicBezTo>
                  <a:pt x="21276" y="2641"/>
                  <a:pt x="21341" y="2740"/>
                  <a:pt x="21417" y="2829"/>
                </a:cubicBezTo>
                <a:cubicBezTo>
                  <a:pt x="21575" y="3008"/>
                  <a:pt x="21782" y="3140"/>
                  <a:pt x="21997" y="3248"/>
                </a:cubicBezTo>
                <a:cubicBezTo>
                  <a:pt x="22213" y="3357"/>
                  <a:pt x="22440" y="3431"/>
                  <a:pt x="22671" y="3490"/>
                </a:cubicBezTo>
                <a:cubicBezTo>
                  <a:pt x="22730" y="3506"/>
                  <a:pt x="22782" y="3514"/>
                  <a:pt x="22836" y="3526"/>
                </a:cubicBezTo>
                <a:cubicBezTo>
                  <a:pt x="22864" y="3531"/>
                  <a:pt x="22883" y="3537"/>
                  <a:pt x="22921" y="3543"/>
                </a:cubicBezTo>
                <a:lnTo>
                  <a:pt x="23005" y="3557"/>
                </a:lnTo>
                <a:cubicBezTo>
                  <a:pt x="23060" y="3565"/>
                  <a:pt x="23115" y="3572"/>
                  <a:pt x="23169" y="3577"/>
                </a:cubicBezTo>
                <a:cubicBezTo>
                  <a:pt x="23223" y="3584"/>
                  <a:pt x="23276" y="3588"/>
                  <a:pt x="23330" y="3590"/>
                </a:cubicBezTo>
                <a:cubicBezTo>
                  <a:pt x="23402" y="3595"/>
                  <a:pt x="23473" y="3598"/>
                  <a:pt x="23541" y="3598"/>
                </a:cubicBezTo>
                <a:cubicBezTo>
                  <a:pt x="23676" y="3598"/>
                  <a:pt x="23804" y="3588"/>
                  <a:pt x="23924" y="3572"/>
                </a:cubicBezTo>
                <a:cubicBezTo>
                  <a:pt x="24284" y="3525"/>
                  <a:pt x="24551" y="3389"/>
                  <a:pt x="24664" y="3257"/>
                </a:cubicBezTo>
                <a:cubicBezTo>
                  <a:pt x="24720" y="3192"/>
                  <a:pt x="24744" y="3130"/>
                  <a:pt x="24754" y="3089"/>
                </a:cubicBezTo>
                <a:cubicBezTo>
                  <a:pt x="24760" y="3049"/>
                  <a:pt x="24764" y="3028"/>
                  <a:pt x="24764" y="3028"/>
                </a:cubicBezTo>
                <a:lnTo>
                  <a:pt x="24764" y="3028"/>
                </a:lnTo>
                <a:cubicBezTo>
                  <a:pt x="24764" y="3028"/>
                  <a:pt x="24754" y="3048"/>
                  <a:pt x="24733" y="3087"/>
                </a:cubicBezTo>
                <a:cubicBezTo>
                  <a:pt x="24712" y="3123"/>
                  <a:pt x="24672" y="3170"/>
                  <a:pt x="24606" y="3222"/>
                </a:cubicBezTo>
                <a:cubicBezTo>
                  <a:pt x="24539" y="3272"/>
                  <a:pt x="24441" y="3316"/>
                  <a:pt x="24317" y="3353"/>
                </a:cubicBezTo>
                <a:cubicBezTo>
                  <a:pt x="24195" y="3389"/>
                  <a:pt x="24046" y="3410"/>
                  <a:pt x="23881" y="3417"/>
                </a:cubicBezTo>
                <a:cubicBezTo>
                  <a:pt x="23846" y="3419"/>
                  <a:pt x="23811" y="3419"/>
                  <a:pt x="23775" y="3419"/>
                </a:cubicBezTo>
                <a:cubicBezTo>
                  <a:pt x="23640" y="3419"/>
                  <a:pt x="23494" y="3409"/>
                  <a:pt x="23342" y="3389"/>
                </a:cubicBezTo>
                <a:cubicBezTo>
                  <a:pt x="23295" y="3384"/>
                  <a:pt x="23247" y="3375"/>
                  <a:pt x="23199" y="3366"/>
                </a:cubicBezTo>
                <a:cubicBezTo>
                  <a:pt x="23185" y="3365"/>
                  <a:pt x="23173" y="3362"/>
                  <a:pt x="23160" y="3359"/>
                </a:cubicBezTo>
                <a:cubicBezTo>
                  <a:pt x="22911" y="3157"/>
                  <a:pt x="22205" y="2699"/>
                  <a:pt x="22349" y="2188"/>
                </a:cubicBezTo>
                <a:cubicBezTo>
                  <a:pt x="22386" y="2055"/>
                  <a:pt x="22547" y="1994"/>
                  <a:pt x="22730" y="1967"/>
                </a:cubicBezTo>
                <a:cubicBezTo>
                  <a:pt x="22851" y="1968"/>
                  <a:pt x="22970" y="1975"/>
                  <a:pt x="23080" y="1987"/>
                </a:cubicBezTo>
                <a:cubicBezTo>
                  <a:pt x="23250" y="2007"/>
                  <a:pt x="23407" y="2034"/>
                  <a:pt x="23542" y="2066"/>
                </a:cubicBezTo>
                <a:cubicBezTo>
                  <a:pt x="23678" y="2097"/>
                  <a:pt x="23797" y="2131"/>
                  <a:pt x="23891" y="2163"/>
                </a:cubicBezTo>
                <a:cubicBezTo>
                  <a:pt x="24082" y="2227"/>
                  <a:pt x="24188" y="2276"/>
                  <a:pt x="24188" y="2276"/>
                </a:cubicBezTo>
                <a:cubicBezTo>
                  <a:pt x="24188" y="2276"/>
                  <a:pt x="24165" y="2261"/>
                  <a:pt x="24122" y="2231"/>
                </a:cubicBezTo>
                <a:cubicBezTo>
                  <a:pt x="24080" y="2203"/>
                  <a:pt x="24014" y="2162"/>
                  <a:pt x="23924" y="2116"/>
                </a:cubicBezTo>
                <a:cubicBezTo>
                  <a:pt x="23905" y="2106"/>
                  <a:pt x="23879" y="2096"/>
                  <a:pt x="23858" y="2084"/>
                </a:cubicBezTo>
                <a:lnTo>
                  <a:pt x="23858" y="2084"/>
                </a:lnTo>
                <a:cubicBezTo>
                  <a:pt x="27995" y="3216"/>
                  <a:pt x="31528" y="5807"/>
                  <a:pt x="33869" y="9272"/>
                </a:cubicBezTo>
                <a:cubicBezTo>
                  <a:pt x="30269" y="15226"/>
                  <a:pt x="29806" y="20003"/>
                  <a:pt x="28715" y="23978"/>
                </a:cubicBezTo>
                <a:lnTo>
                  <a:pt x="28715" y="31658"/>
                </a:lnTo>
                <a:cubicBezTo>
                  <a:pt x="29490" y="32247"/>
                  <a:pt x="30069" y="32693"/>
                  <a:pt x="30480" y="33067"/>
                </a:cubicBezTo>
                <a:cubicBezTo>
                  <a:pt x="30947" y="32680"/>
                  <a:pt x="31400" y="32272"/>
                  <a:pt x="31835" y="31842"/>
                </a:cubicBezTo>
                <a:cubicBezTo>
                  <a:pt x="32478" y="31195"/>
                  <a:pt x="33075" y="30503"/>
                  <a:pt x="33617" y="29789"/>
                </a:cubicBezTo>
                <a:cubicBezTo>
                  <a:pt x="34152" y="29066"/>
                  <a:pt x="34624" y="28317"/>
                  <a:pt x="35044" y="27570"/>
                </a:cubicBezTo>
                <a:cubicBezTo>
                  <a:pt x="35237" y="27187"/>
                  <a:pt x="35443" y="26822"/>
                  <a:pt x="35608" y="26442"/>
                </a:cubicBezTo>
                <a:cubicBezTo>
                  <a:pt x="35694" y="26254"/>
                  <a:pt x="35783" y="26072"/>
                  <a:pt x="35862" y="25886"/>
                </a:cubicBezTo>
                <a:cubicBezTo>
                  <a:pt x="35937" y="25701"/>
                  <a:pt x="36011" y="25516"/>
                  <a:pt x="36085" y="25333"/>
                </a:cubicBezTo>
                <a:cubicBezTo>
                  <a:pt x="36161" y="25152"/>
                  <a:pt x="36226" y="24969"/>
                  <a:pt x="36286" y="24789"/>
                </a:cubicBezTo>
                <a:cubicBezTo>
                  <a:pt x="36348" y="24609"/>
                  <a:pt x="36410" y="24432"/>
                  <a:pt x="36470" y="24257"/>
                </a:cubicBezTo>
                <a:cubicBezTo>
                  <a:pt x="36574" y="23903"/>
                  <a:pt x="36681" y="23562"/>
                  <a:pt x="36764" y="23230"/>
                </a:cubicBezTo>
                <a:cubicBezTo>
                  <a:pt x="36931" y="22565"/>
                  <a:pt x="37054" y="21948"/>
                  <a:pt x="37144" y="21397"/>
                </a:cubicBezTo>
                <a:cubicBezTo>
                  <a:pt x="37182" y="21120"/>
                  <a:pt x="37220" y="20861"/>
                  <a:pt x="37253" y="20622"/>
                </a:cubicBezTo>
                <a:cubicBezTo>
                  <a:pt x="37275" y="20383"/>
                  <a:pt x="37295" y="20162"/>
                  <a:pt x="37312" y="19961"/>
                </a:cubicBezTo>
                <a:cubicBezTo>
                  <a:pt x="37320" y="19862"/>
                  <a:pt x="37328" y="19767"/>
                  <a:pt x="37336" y="19678"/>
                </a:cubicBezTo>
                <a:cubicBezTo>
                  <a:pt x="37340" y="19589"/>
                  <a:pt x="37343" y="19505"/>
                  <a:pt x="37347" y="19428"/>
                </a:cubicBezTo>
                <a:cubicBezTo>
                  <a:pt x="37353" y="19271"/>
                  <a:pt x="37359" y="19140"/>
                  <a:pt x="37362" y="19032"/>
                </a:cubicBezTo>
                <a:cubicBezTo>
                  <a:pt x="37370" y="18818"/>
                  <a:pt x="37374" y="18704"/>
                  <a:pt x="37374" y="18703"/>
                </a:cubicBezTo>
                <a:lnTo>
                  <a:pt x="37374" y="18703"/>
                </a:lnTo>
                <a:cubicBezTo>
                  <a:pt x="37374" y="18704"/>
                  <a:pt x="37373" y="18818"/>
                  <a:pt x="37370" y="19032"/>
                </a:cubicBezTo>
                <a:cubicBezTo>
                  <a:pt x="37369" y="19140"/>
                  <a:pt x="37367" y="19271"/>
                  <a:pt x="37366" y="19428"/>
                </a:cubicBezTo>
                <a:cubicBezTo>
                  <a:pt x="37363" y="19505"/>
                  <a:pt x="37363" y="19589"/>
                  <a:pt x="37362" y="19678"/>
                </a:cubicBezTo>
                <a:cubicBezTo>
                  <a:pt x="37357" y="19767"/>
                  <a:pt x="37350" y="19862"/>
                  <a:pt x="37343" y="19961"/>
                </a:cubicBezTo>
                <a:cubicBezTo>
                  <a:pt x="37330" y="20162"/>
                  <a:pt x="37316" y="20384"/>
                  <a:pt x="37301" y="20626"/>
                </a:cubicBezTo>
                <a:cubicBezTo>
                  <a:pt x="37275" y="20867"/>
                  <a:pt x="37245" y="21127"/>
                  <a:pt x="37213" y="21405"/>
                </a:cubicBezTo>
                <a:cubicBezTo>
                  <a:pt x="37182" y="21684"/>
                  <a:pt x="37122" y="21976"/>
                  <a:pt x="37075" y="22286"/>
                </a:cubicBezTo>
                <a:cubicBezTo>
                  <a:pt x="37028" y="22597"/>
                  <a:pt x="36940" y="22916"/>
                  <a:pt x="36870" y="23253"/>
                </a:cubicBezTo>
                <a:cubicBezTo>
                  <a:pt x="36791" y="23589"/>
                  <a:pt x="36688" y="23934"/>
                  <a:pt x="36590" y="24292"/>
                </a:cubicBezTo>
                <a:cubicBezTo>
                  <a:pt x="36531" y="24468"/>
                  <a:pt x="36473" y="24648"/>
                  <a:pt x="36413" y="24831"/>
                </a:cubicBezTo>
                <a:cubicBezTo>
                  <a:pt x="36353" y="25015"/>
                  <a:pt x="36292" y="25199"/>
                  <a:pt x="36218" y="25381"/>
                </a:cubicBezTo>
                <a:cubicBezTo>
                  <a:pt x="36147" y="25567"/>
                  <a:pt x="36074" y="25753"/>
                  <a:pt x="36000" y="25943"/>
                </a:cubicBezTo>
                <a:cubicBezTo>
                  <a:pt x="35924" y="26131"/>
                  <a:pt x="35836" y="26317"/>
                  <a:pt x="35754" y="26507"/>
                </a:cubicBezTo>
                <a:cubicBezTo>
                  <a:pt x="35595" y="26891"/>
                  <a:pt x="35387" y="27261"/>
                  <a:pt x="35193" y="27648"/>
                </a:cubicBezTo>
                <a:cubicBezTo>
                  <a:pt x="34776" y="28403"/>
                  <a:pt x="34302" y="29161"/>
                  <a:pt x="33764" y="29892"/>
                </a:cubicBezTo>
                <a:cubicBezTo>
                  <a:pt x="33220" y="30617"/>
                  <a:pt x="32620" y="31320"/>
                  <a:pt x="31974" y="31975"/>
                </a:cubicBezTo>
                <a:cubicBezTo>
                  <a:pt x="31541" y="32402"/>
                  <a:pt x="31085" y="32806"/>
                  <a:pt x="30619" y="33189"/>
                </a:cubicBezTo>
                <a:cubicBezTo>
                  <a:pt x="30904" y="33463"/>
                  <a:pt x="31092" y="33696"/>
                  <a:pt x="31190" y="33919"/>
                </a:cubicBezTo>
                <a:cubicBezTo>
                  <a:pt x="31212" y="33968"/>
                  <a:pt x="31230" y="34016"/>
                  <a:pt x="31250" y="34066"/>
                </a:cubicBezTo>
                <a:cubicBezTo>
                  <a:pt x="35585" y="30547"/>
                  <a:pt x="38356" y="25183"/>
                  <a:pt x="38356" y="19179"/>
                </a:cubicBezTo>
                <a:cubicBezTo>
                  <a:pt x="38356" y="8603"/>
                  <a:pt x="29753" y="1"/>
                  <a:pt x="19178" y="1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912;p43">
            <a:extLst>
              <a:ext uri="{FF2B5EF4-FFF2-40B4-BE49-F238E27FC236}">
                <a16:creationId xmlns:a16="http://schemas.microsoft.com/office/drawing/2014/main" id="{3BC328AB-062B-85EA-2B96-00147C05D3E4}"/>
              </a:ext>
            </a:extLst>
          </p:cNvPr>
          <p:cNvSpPr/>
          <p:nvPr/>
        </p:nvSpPr>
        <p:spPr>
          <a:xfrm>
            <a:off x="-9486950" y="3054626"/>
            <a:ext cx="240881" cy="541490"/>
          </a:xfrm>
          <a:custGeom>
            <a:avLst/>
            <a:gdLst/>
            <a:ahLst/>
            <a:cxnLst/>
            <a:rect l="l" t="t" r="r" b="b"/>
            <a:pathLst>
              <a:path w="1705" h="4520" extrusionOk="0">
                <a:moveTo>
                  <a:pt x="1066" y="1"/>
                </a:moveTo>
                <a:cubicBezTo>
                  <a:pt x="1066" y="1"/>
                  <a:pt x="1065" y="1"/>
                  <a:pt x="1065" y="1"/>
                </a:cubicBezTo>
                <a:lnTo>
                  <a:pt x="1065" y="1"/>
                </a:lnTo>
                <a:cubicBezTo>
                  <a:pt x="1066" y="1"/>
                  <a:pt x="1066" y="1"/>
                  <a:pt x="1066" y="1"/>
                </a:cubicBezTo>
                <a:close/>
                <a:moveTo>
                  <a:pt x="1065" y="1"/>
                </a:moveTo>
                <a:lnTo>
                  <a:pt x="1065" y="1"/>
                </a:lnTo>
                <a:cubicBezTo>
                  <a:pt x="1065" y="1"/>
                  <a:pt x="1064" y="1"/>
                  <a:pt x="1061" y="1"/>
                </a:cubicBezTo>
                <a:cubicBezTo>
                  <a:pt x="1058" y="1"/>
                  <a:pt x="1055" y="1"/>
                  <a:pt x="1050" y="1"/>
                </a:cubicBezTo>
                <a:cubicBezTo>
                  <a:pt x="1031" y="1"/>
                  <a:pt x="997" y="2"/>
                  <a:pt x="950" y="15"/>
                </a:cubicBezTo>
                <a:cubicBezTo>
                  <a:pt x="873" y="34"/>
                  <a:pt x="774" y="96"/>
                  <a:pt x="680" y="203"/>
                </a:cubicBezTo>
                <a:cubicBezTo>
                  <a:pt x="491" y="417"/>
                  <a:pt x="305" y="793"/>
                  <a:pt x="187" y="1266"/>
                </a:cubicBezTo>
                <a:cubicBezTo>
                  <a:pt x="69" y="1740"/>
                  <a:pt x="1" y="2313"/>
                  <a:pt x="22" y="2920"/>
                </a:cubicBezTo>
                <a:cubicBezTo>
                  <a:pt x="36" y="3222"/>
                  <a:pt x="68" y="3535"/>
                  <a:pt x="147" y="3840"/>
                </a:cubicBezTo>
                <a:cubicBezTo>
                  <a:pt x="183" y="3992"/>
                  <a:pt x="238" y="4139"/>
                  <a:pt x="315" y="4271"/>
                </a:cubicBezTo>
                <a:cubicBezTo>
                  <a:pt x="385" y="4399"/>
                  <a:pt x="506" y="4514"/>
                  <a:pt x="612" y="4519"/>
                </a:cubicBezTo>
                <a:cubicBezTo>
                  <a:pt x="618" y="4519"/>
                  <a:pt x="625" y="4519"/>
                  <a:pt x="632" y="4519"/>
                </a:cubicBezTo>
                <a:cubicBezTo>
                  <a:pt x="667" y="4519"/>
                  <a:pt x="702" y="4518"/>
                  <a:pt x="718" y="4507"/>
                </a:cubicBezTo>
                <a:cubicBezTo>
                  <a:pt x="741" y="4505"/>
                  <a:pt x="773" y="4487"/>
                  <a:pt x="802" y="4468"/>
                </a:cubicBezTo>
                <a:cubicBezTo>
                  <a:pt x="863" y="4433"/>
                  <a:pt x="916" y="4381"/>
                  <a:pt x="967" y="4326"/>
                </a:cubicBezTo>
                <a:cubicBezTo>
                  <a:pt x="1067" y="4211"/>
                  <a:pt x="1147" y="4075"/>
                  <a:pt x="1216" y="3935"/>
                </a:cubicBezTo>
                <a:cubicBezTo>
                  <a:pt x="1348" y="3652"/>
                  <a:pt x="1444" y="3351"/>
                  <a:pt x="1518" y="3057"/>
                </a:cubicBezTo>
                <a:cubicBezTo>
                  <a:pt x="1659" y="2466"/>
                  <a:pt x="1705" y="1893"/>
                  <a:pt x="1683" y="1404"/>
                </a:cubicBezTo>
                <a:cubicBezTo>
                  <a:pt x="1660" y="915"/>
                  <a:pt x="1554" y="511"/>
                  <a:pt x="1407" y="265"/>
                </a:cubicBezTo>
                <a:cubicBezTo>
                  <a:pt x="1335" y="143"/>
                  <a:pt x="1247" y="64"/>
                  <a:pt x="1177" y="34"/>
                </a:cubicBezTo>
                <a:cubicBezTo>
                  <a:pt x="1110" y="1"/>
                  <a:pt x="1066" y="3"/>
                  <a:pt x="1065" y="1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913;p43">
            <a:extLst>
              <a:ext uri="{FF2B5EF4-FFF2-40B4-BE49-F238E27FC236}">
                <a16:creationId xmlns:a16="http://schemas.microsoft.com/office/drawing/2014/main" id="{14EE2691-A597-FFA1-63F9-54C5F3747D23}"/>
              </a:ext>
            </a:extLst>
          </p:cNvPr>
          <p:cNvSpPr/>
          <p:nvPr/>
        </p:nvSpPr>
        <p:spPr>
          <a:xfrm>
            <a:off x="-14044923" y="2801259"/>
            <a:ext cx="358990" cy="740473"/>
          </a:xfrm>
          <a:custGeom>
            <a:avLst/>
            <a:gdLst/>
            <a:ahLst/>
            <a:cxnLst/>
            <a:rect l="l" t="t" r="r" b="b"/>
            <a:pathLst>
              <a:path w="2541" h="6181" extrusionOk="0">
                <a:moveTo>
                  <a:pt x="1476" y="1"/>
                </a:moveTo>
                <a:cubicBezTo>
                  <a:pt x="1381" y="1"/>
                  <a:pt x="1281" y="24"/>
                  <a:pt x="1189" y="65"/>
                </a:cubicBezTo>
                <a:cubicBezTo>
                  <a:pt x="1075" y="117"/>
                  <a:pt x="971" y="198"/>
                  <a:pt x="878" y="291"/>
                </a:cubicBezTo>
                <a:cubicBezTo>
                  <a:pt x="695" y="477"/>
                  <a:pt x="546" y="712"/>
                  <a:pt x="427" y="974"/>
                </a:cubicBezTo>
                <a:cubicBezTo>
                  <a:pt x="307" y="1236"/>
                  <a:pt x="210" y="1521"/>
                  <a:pt x="145" y="1823"/>
                </a:cubicBezTo>
                <a:cubicBezTo>
                  <a:pt x="80" y="2124"/>
                  <a:pt x="30" y="2446"/>
                  <a:pt x="16" y="2767"/>
                </a:cubicBezTo>
                <a:cubicBezTo>
                  <a:pt x="1" y="3091"/>
                  <a:pt x="10" y="3422"/>
                  <a:pt x="51" y="3754"/>
                </a:cubicBezTo>
                <a:cubicBezTo>
                  <a:pt x="98" y="4084"/>
                  <a:pt x="176" y="4413"/>
                  <a:pt x="307" y="4727"/>
                </a:cubicBezTo>
                <a:cubicBezTo>
                  <a:pt x="374" y="4885"/>
                  <a:pt x="458" y="5038"/>
                  <a:pt x="573" y="5179"/>
                </a:cubicBezTo>
                <a:cubicBezTo>
                  <a:pt x="686" y="5318"/>
                  <a:pt x="834" y="5453"/>
                  <a:pt x="1035" y="5516"/>
                </a:cubicBezTo>
                <a:cubicBezTo>
                  <a:pt x="1065" y="5527"/>
                  <a:pt x="1098" y="5529"/>
                  <a:pt x="1130" y="5536"/>
                </a:cubicBezTo>
                <a:cubicBezTo>
                  <a:pt x="1212" y="5583"/>
                  <a:pt x="1310" y="5650"/>
                  <a:pt x="1399" y="5732"/>
                </a:cubicBezTo>
                <a:cubicBezTo>
                  <a:pt x="1500" y="5825"/>
                  <a:pt x="1588" y="5933"/>
                  <a:pt x="1646" y="6025"/>
                </a:cubicBezTo>
                <a:cubicBezTo>
                  <a:pt x="1705" y="6113"/>
                  <a:pt x="1733" y="6180"/>
                  <a:pt x="1733" y="6180"/>
                </a:cubicBezTo>
                <a:cubicBezTo>
                  <a:pt x="1733" y="6180"/>
                  <a:pt x="1727" y="6108"/>
                  <a:pt x="1698" y="6001"/>
                </a:cubicBezTo>
                <a:cubicBezTo>
                  <a:pt x="1671" y="5893"/>
                  <a:pt x="1618" y="5755"/>
                  <a:pt x="1544" y="5622"/>
                </a:cubicBezTo>
                <a:cubicBezTo>
                  <a:pt x="1522" y="5584"/>
                  <a:pt x="1501" y="5549"/>
                  <a:pt x="1478" y="5514"/>
                </a:cubicBezTo>
                <a:cubicBezTo>
                  <a:pt x="1528" y="5497"/>
                  <a:pt x="1577" y="5477"/>
                  <a:pt x="1619" y="5453"/>
                </a:cubicBezTo>
                <a:cubicBezTo>
                  <a:pt x="1780" y="5364"/>
                  <a:pt x="1893" y="5240"/>
                  <a:pt x="1984" y="5120"/>
                </a:cubicBezTo>
                <a:cubicBezTo>
                  <a:pt x="2166" y="4875"/>
                  <a:pt x="2266" y="4620"/>
                  <a:pt x="2344" y="4385"/>
                </a:cubicBezTo>
                <a:cubicBezTo>
                  <a:pt x="2493" y="3911"/>
                  <a:pt x="2524" y="3505"/>
                  <a:pt x="2534" y="3225"/>
                </a:cubicBezTo>
                <a:cubicBezTo>
                  <a:pt x="2540" y="3084"/>
                  <a:pt x="2534" y="2974"/>
                  <a:pt x="2532" y="2900"/>
                </a:cubicBezTo>
                <a:cubicBezTo>
                  <a:pt x="2528" y="2823"/>
                  <a:pt x="2527" y="2786"/>
                  <a:pt x="2527" y="2786"/>
                </a:cubicBezTo>
                <a:cubicBezTo>
                  <a:pt x="2527" y="2786"/>
                  <a:pt x="2501" y="2944"/>
                  <a:pt x="2438" y="3213"/>
                </a:cubicBezTo>
                <a:cubicBezTo>
                  <a:pt x="2376" y="3481"/>
                  <a:pt x="2273" y="3865"/>
                  <a:pt x="2084" y="4286"/>
                </a:cubicBezTo>
                <a:cubicBezTo>
                  <a:pt x="1987" y="4492"/>
                  <a:pt x="1864" y="4710"/>
                  <a:pt x="1705" y="4893"/>
                </a:cubicBezTo>
                <a:cubicBezTo>
                  <a:pt x="1646" y="4958"/>
                  <a:pt x="1582" y="5016"/>
                  <a:pt x="1514" y="5059"/>
                </a:cubicBezTo>
                <a:cubicBezTo>
                  <a:pt x="1498" y="4863"/>
                  <a:pt x="1340" y="4544"/>
                  <a:pt x="1165" y="3996"/>
                </a:cubicBezTo>
                <a:cubicBezTo>
                  <a:pt x="895" y="3143"/>
                  <a:pt x="903" y="2306"/>
                  <a:pt x="1112" y="1467"/>
                </a:cubicBezTo>
                <a:cubicBezTo>
                  <a:pt x="1305" y="689"/>
                  <a:pt x="1289" y="403"/>
                  <a:pt x="1208" y="331"/>
                </a:cubicBezTo>
                <a:cubicBezTo>
                  <a:pt x="1310" y="238"/>
                  <a:pt x="1420" y="182"/>
                  <a:pt x="1533" y="178"/>
                </a:cubicBezTo>
                <a:cubicBezTo>
                  <a:pt x="1535" y="178"/>
                  <a:pt x="1536" y="178"/>
                  <a:pt x="1538" y="178"/>
                </a:cubicBezTo>
                <a:cubicBezTo>
                  <a:pt x="1708" y="178"/>
                  <a:pt x="1843" y="251"/>
                  <a:pt x="1941" y="340"/>
                </a:cubicBezTo>
                <a:cubicBezTo>
                  <a:pt x="2041" y="430"/>
                  <a:pt x="2104" y="520"/>
                  <a:pt x="2143" y="582"/>
                </a:cubicBezTo>
                <a:cubicBezTo>
                  <a:pt x="2182" y="646"/>
                  <a:pt x="2198" y="683"/>
                  <a:pt x="2198" y="683"/>
                </a:cubicBezTo>
                <a:cubicBezTo>
                  <a:pt x="2198" y="683"/>
                  <a:pt x="2190" y="645"/>
                  <a:pt x="2164" y="573"/>
                </a:cubicBezTo>
                <a:cubicBezTo>
                  <a:pt x="2137" y="501"/>
                  <a:pt x="2097" y="397"/>
                  <a:pt x="2007" y="280"/>
                </a:cubicBezTo>
                <a:cubicBezTo>
                  <a:pt x="1962" y="223"/>
                  <a:pt x="1904" y="162"/>
                  <a:pt x="1827" y="111"/>
                </a:cubicBezTo>
                <a:cubicBezTo>
                  <a:pt x="1753" y="58"/>
                  <a:pt x="1645" y="17"/>
                  <a:pt x="1541" y="5"/>
                </a:cubicBezTo>
                <a:cubicBezTo>
                  <a:pt x="1520" y="2"/>
                  <a:pt x="1498" y="1"/>
                  <a:pt x="1476" y="1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914;p43">
            <a:extLst>
              <a:ext uri="{FF2B5EF4-FFF2-40B4-BE49-F238E27FC236}">
                <a16:creationId xmlns:a16="http://schemas.microsoft.com/office/drawing/2014/main" id="{2A67502A-EA55-0B74-A9EC-190422D60511}"/>
              </a:ext>
            </a:extLst>
          </p:cNvPr>
          <p:cNvSpPr/>
          <p:nvPr/>
        </p:nvSpPr>
        <p:spPr>
          <a:xfrm>
            <a:off x="-13248552" y="2743875"/>
            <a:ext cx="250486" cy="281886"/>
          </a:xfrm>
          <a:custGeom>
            <a:avLst/>
            <a:gdLst/>
            <a:ahLst/>
            <a:cxnLst/>
            <a:rect l="l" t="t" r="r" b="b"/>
            <a:pathLst>
              <a:path w="1773" h="2353" extrusionOk="0">
                <a:moveTo>
                  <a:pt x="1135" y="0"/>
                </a:moveTo>
                <a:cubicBezTo>
                  <a:pt x="1082" y="0"/>
                  <a:pt x="1030" y="5"/>
                  <a:pt x="979" y="16"/>
                </a:cubicBezTo>
                <a:cubicBezTo>
                  <a:pt x="776" y="58"/>
                  <a:pt x="587" y="171"/>
                  <a:pt x="439" y="320"/>
                </a:cubicBezTo>
                <a:cubicBezTo>
                  <a:pt x="283" y="469"/>
                  <a:pt x="179" y="650"/>
                  <a:pt x="97" y="857"/>
                </a:cubicBezTo>
                <a:cubicBezTo>
                  <a:pt x="81" y="905"/>
                  <a:pt x="66" y="944"/>
                  <a:pt x="54" y="999"/>
                </a:cubicBezTo>
                <a:cubicBezTo>
                  <a:pt x="40" y="1053"/>
                  <a:pt x="30" y="1109"/>
                  <a:pt x="23" y="1160"/>
                </a:cubicBezTo>
                <a:cubicBezTo>
                  <a:pt x="4" y="1265"/>
                  <a:pt x="0" y="1373"/>
                  <a:pt x="11" y="1479"/>
                </a:cubicBezTo>
                <a:cubicBezTo>
                  <a:pt x="27" y="1688"/>
                  <a:pt x="97" y="1896"/>
                  <a:pt x="224" y="2063"/>
                </a:cubicBezTo>
                <a:cubicBezTo>
                  <a:pt x="348" y="2227"/>
                  <a:pt x="547" y="2335"/>
                  <a:pt x="724" y="2349"/>
                </a:cubicBezTo>
                <a:cubicBezTo>
                  <a:pt x="749" y="2352"/>
                  <a:pt x="774" y="2353"/>
                  <a:pt x="799" y="2353"/>
                </a:cubicBezTo>
                <a:cubicBezTo>
                  <a:pt x="959" y="2353"/>
                  <a:pt x="1094" y="2299"/>
                  <a:pt x="1207" y="2235"/>
                </a:cubicBezTo>
                <a:cubicBezTo>
                  <a:pt x="1336" y="2158"/>
                  <a:pt x="1437" y="2065"/>
                  <a:pt x="1513" y="1976"/>
                </a:cubicBezTo>
                <a:cubicBezTo>
                  <a:pt x="1586" y="1883"/>
                  <a:pt x="1648" y="1798"/>
                  <a:pt x="1687" y="1723"/>
                </a:cubicBezTo>
                <a:cubicBezTo>
                  <a:pt x="1723" y="1661"/>
                  <a:pt x="1746" y="1609"/>
                  <a:pt x="1763" y="1569"/>
                </a:cubicBezTo>
                <a:lnTo>
                  <a:pt x="1763" y="1562"/>
                </a:lnTo>
                <a:cubicBezTo>
                  <a:pt x="1744" y="1602"/>
                  <a:pt x="1719" y="1655"/>
                  <a:pt x="1681" y="1718"/>
                </a:cubicBezTo>
                <a:cubicBezTo>
                  <a:pt x="1638" y="1790"/>
                  <a:pt x="1577" y="1875"/>
                  <a:pt x="1495" y="1957"/>
                </a:cubicBezTo>
                <a:cubicBezTo>
                  <a:pt x="1413" y="2037"/>
                  <a:pt x="1307" y="2121"/>
                  <a:pt x="1178" y="2173"/>
                </a:cubicBezTo>
                <a:cubicBezTo>
                  <a:pt x="1094" y="2208"/>
                  <a:pt x="996" y="2232"/>
                  <a:pt x="900" y="2232"/>
                </a:cubicBezTo>
                <a:cubicBezTo>
                  <a:pt x="851" y="2232"/>
                  <a:pt x="802" y="2226"/>
                  <a:pt x="756" y="2212"/>
                </a:cubicBezTo>
                <a:cubicBezTo>
                  <a:pt x="604" y="2173"/>
                  <a:pt x="489" y="2071"/>
                  <a:pt x="411" y="1935"/>
                </a:cubicBezTo>
                <a:cubicBezTo>
                  <a:pt x="336" y="1798"/>
                  <a:pt x="302" y="1633"/>
                  <a:pt x="302" y="1465"/>
                </a:cubicBezTo>
                <a:cubicBezTo>
                  <a:pt x="305" y="1381"/>
                  <a:pt x="310" y="1295"/>
                  <a:pt x="328" y="1211"/>
                </a:cubicBezTo>
                <a:cubicBezTo>
                  <a:pt x="334" y="1167"/>
                  <a:pt x="344" y="1130"/>
                  <a:pt x="356" y="1089"/>
                </a:cubicBezTo>
                <a:cubicBezTo>
                  <a:pt x="365" y="1050"/>
                  <a:pt x="387" y="999"/>
                  <a:pt x="400" y="956"/>
                </a:cubicBezTo>
                <a:cubicBezTo>
                  <a:pt x="454" y="803"/>
                  <a:pt x="548" y="646"/>
                  <a:pt x="654" y="518"/>
                </a:cubicBezTo>
                <a:cubicBezTo>
                  <a:pt x="763" y="391"/>
                  <a:pt x="897" y="286"/>
                  <a:pt x="1043" y="232"/>
                </a:cubicBezTo>
                <a:cubicBezTo>
                  <a:pt x="1115" y="206"/>
                  <a:pt x="1194" y="194"/>
                  <a:pt x="1265" y="194"/>
                </a:cubicBezTo>
                <a:cubicBezTo>
                  <a:pt x="1281" y="196"/>
                  <a:pt x="1299" y="194"/>
                  <a:pt x="1316" y="198"/>
                </a:cubicBezTo>
                <a:lnTo>
                  <a:pt x="1380" y="211"/>
                </a:lnTo>
                <a:cubicBezTo>
                  <a:pt x="1409" y="219"/>
                  <a:pt x="1450" y="231"/>
                  <a:pt x="1481" y="247"/>
                </a:cubicBezTo>
                <a:cubicBezTo>
                  <a:pt x="1609" y="306"/>
                  <a:pt x="1704" y="418"/>
                  <a:pt x="1766" y="533"/>
                </a:cubicBezTo>
                <a:cubicBezTo>
                  <a:pt x="1769" y="485"/>
                  <a:pt x="1770" y="433"/>
                  <a:pt x="1773" y="380"/>
                </a:cubicBezTo>
                <a:cubicBezTo>
                  <a:pt x="1722" y="288"/>
                  <a:pt x="1652" y="198"/>
                  <a:pt x="1551" y="129"/>
                </a:cubicBezTo>
                <a:cubicBezTo>
                  <a:pt x="1509" y="98"/>
                  <a:pt x="1470" y="78"/>
                  <a:pt x="1421" y="57"/>
                </a:cubicBezTo>
                <a:cubicBezTo>
                  <a:pt x="1382" y="42"/>
                  <a:pt x="1342" y="24"/>
                  <a:pt x="1285" y="14"/>
                </a:cubicBezTo>
                <a:cubicBezTo>
                  <a:pt x="1236" y="5"/>
                  <a:pt x="1185" y="0"/>
                  <a:pt x="1135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15;p43">
            <a:extLst>
              <a:ext uri="{FF2B5EF4-FFF2-40B4-BE49-F238E27FC236}">
                <a16:creationId xmlns:a16="http://schemas.microsoft.com/office/drawing/2014/main" id="{3A94A18C-A0DE-F339-BF30-A59D945D017D}"/>
              </a:ext>
            </a:extLst>
          </p:cNvPr>
          <p:cNvSpPr/>
          <p:nvPr/>
        </p:nvSpPr>
        <p:spPr>
          <a:xfrm>
            <a:off x="-13670966" y="3713025"/>
            <a:ext cx="232826" cy="259604"/>
          </a:xfrm>
          <a:custGeom>
            <a:avLst/>
            <a:gdLst/>
            <a:ahLst/>
            <a:cxnLst/>
            <a:rect l="l" t="t" r="r" b="b"/>
            <a:pathLst>
              <a:path w="1648" h="2167" extrusionOk="0">
                <a:moveTo>
                  <a:pt x="539" y="0"/>
                </a:moveTo>
                <a:cubicBezTo>
                  <a:pt x="503" y="0"/>
                  <a:pt x="456" y="12"/>
                  <a:pt x="392" y="37"/>
                </a:cubicBezTo>
                <a:cubicBezTo>
                  <a:pt x="1" y="188"/>
                  <a:pt x="16" y="932"/>
                  <a:pt x="382" y="1500"/>
                </a:cubicBezTo>
                <a:cubicBezTo>
                  <a:pt x="609" y="1850"/>
                  <a:pt x="922" y="2085"/>
                  <a:pt x="1216" y="2158"/>
                </a:cubicBezTo>
                <a:cubicBezTo>
                  <a:pt x="1216" y="2158"/>
                  <a:pt x="1263" y="2166"/>
                  <a:pt x="1316" y="2166"/>
                </a:cubicBezTo>
                <a:cubicBezTo>
                  <a:pt x="1457" y="2166"/>
                  <a:pt x="1648" y="2107"/>
                  <a:pt x="1160" y="1681"/>
                </a:cubicBezTo>
                <a:cubicBezTo>
                  <a:pt x="851" y="1410"/>
                  <a:pt x="663" y="1067"/>
                  <a:pt x="640" y="620"/>
                </a:cubicBezTo>
                <a:cubicBezTo>
                  <a:pt x="621" y="207"/>
                  <a:pt x="683" y="0"/>
                  <a:pt x="539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916;p43">
            <a:extLst>
              <a:ext uri="{FF2B5EF4-FFF2-40B4-BE49-F238E27FC236}">
                <a16:creationId xmlns:a16="http://schemas.microsoft.com/office/drawing/2014/main" id="{A051D3AC-22BF-59C5-8C9A-567E79C8AEDF}"/>
              </a:ext>
            </a:extLst>
          </p:cNvPr>
          <p:cNvSpPr/>
          <p:nvPr/>
        </p:nvSpPr>
        <p:spPr>
          <a:xfrm>
            <a:off x="-13800938" y="2064994"/>
            <a:ext cx="462972" cy="454755"/>
          </a:xfrm>
          <a:custGeom>
            <a:avLst/>
            <a:gdLst/>
            <a:ahLst/>
            <a:cxnLst/>
            <a:rect l="l" t="t" r="r" b="b"/>
            <a:pathLst>
              <a:path w="3277" h="3796" extrusionOk="0">
                <a:moveTo>
                  <a:pt x="2417" y="1"/>
                </a:moveTo>
                <a:cubicBezTo>
                  <a:pt x="2351" y="1"/>
                  <a:pt x="2286" y="6"/>
                  <a:pt x="2222" y="16"/>
                </a:cubicBezTo>
                <a:cubicBezTo>
                  <a:pt x="1889" y="65"/>
                  <a:pt x="1585" y="223"/>
                  <a:pt x="1316" y="421"/>
                </a:cubicBezTo>
                <a:cubicBezTo>
                  <a:pt x="1042" y="619"/>
                  <a:pt x="815" y="865"/>
                  <a:pt x="607" y="1144"/>
                </a:cubicBezTo>
                <a:cubicBezTo>
                  <a:pt x="561" y="1211"/>
                  <a:pt x="519" y="1275"/>
                  <a:pt x="474" y="1347"/>
                </a:cubicBezTo>
                <a:cubicBezTo>
                  <a:pt x="432" y="1422"/>
                  <a:pt x="384" y="1496"/>
                  <a:pt x="349" y="1573"/>
                </a:cubicBezTo>
                <a:cubicBezTo>
                  <a:pt x="269" y="1720"/>
                  <a:pt x="204" y="1878"/>
                  <a:pt x="154" y="2037"/>
                </a:cubicBezTo>
                <a:cubicBezTo>
                  <a:pt x="53" y="2356"/>
                  <a:pt x="1" y="2695"/>
                  <a:pt x="61" y="3026"/>
                </a:cubicBezTo>
                <a:cubicBezTo>
                  <a:pt x="90" y="3191"/>
                  <a:pt x="150" y="3351"/>
                  <a:pt x="251" y="3488"/>
                </a:cubicBezTo>
                <a:cubicBezTo>
                  <a:pt x="355" y="3623"/>
                  <a:pt x="494" y="3716"/>
                  <a:pt x="644" y="3759"/>
                </a:cubicBezTo>
                <a:cubicBezTo>
                  <a:pt x="731" y="3784"/>
                  <a:pt x="815" y="3796"/>
                  <a:pt x="895" y="3796"/>
                </a:cubicBezTo>
                <a:cubicBezTo>
                  <a:pt x="959" y="3796"/>
                  <a:pt x="1020" y="3789"/>
                  <a:pt x="1081" y="3776"/>
                </a:cubicBezTo>
                <a:cubicBezTo>
                  <a:pt x="1215" y="3751"/>
                  <a:pt x="1338" y="3709"/>
                  <a:pt x="1450" y="3656"/>
                </a:cubicBezTo>
                <a:cubicBezTo>
                  <a:pt x="1894" y="3441"/>
                  <a:pt x="2175" y="3141"/>
                  <a:pt x="2366" y="2940"/>
                </a:cubicBezTo>
                <a:cubicBezTo>
                  <a:pt x="2458" y="2834"/>
                  <a:pt x="2527" y="2749"/>
                  <a:pt x="2571" y="2689"/>
                </a:cubicBezTo>
                <a:cubicBezTo>
                  <a:pt x="2617" y="2624"/>
                  <a:pt x="2640" y="2592"/>
                  <a:pt x="2640" y="2592"/>
                </a:cubicBezTo>
                <a:lnTo>
                  <a:pt x="2640" y="2592"/>
                </a:lnTo>
                <a:cubicBezTo>
                  <a:pt x="2640" y="2592"/>
                  <a:pt x="2614" y="2624"/>
                  <a:pt x="2570" y="2683"/>
                </a:cubicBezTo>
                <a:cubicBezTo>
                  <a:pt x="2524" y="2744"/>
                  <a:pt x="2453" y="2826"/>
                  <a:pt x="2358" y="2930"/>
                </a:cubicBezTo>
                <a:cubicBezTo>
                  <a:pt x="2261" y="3028"/>
                  <a:pt x="2141" y="3152"/>
                  <a:pt x="1982" y="3263"/>
                </a:cubicBezTo>
                <a:cubicBezTo>
                  <a:pt x="1826" y="3376"/>
                  <a:pt x="1638" y="3496"/>
                  <a:pt x="1416" y="3570"/>
                </a:cubicBezTo>
                <a:cubicBezTo>
                  <a:pt x="1293" y="3613"/>
                  <a:pt x="1150" y="3645"/>
                  <a:pt x="1010" y="3645"/>
                </a:cubicBezTo>
                <a:cubicBezTo>
                  <a:pt x="906" y="3645"/>
                  <a:pt x="804" y="3627"/>
                  <a:pt x="713" y="3586"/>
                </a:cubicBezTo>
                <a:cubicBezTo>
                  <a:pt x="604" y="3539"/>
                  <a:pt x="506" y="3454"/>
                  <a:pt x="448" y="3351"/>
                </a:cubicBezTo>
                <a:cubicBezTo>
                  <a:pt x="388" y="3246"/>
                  <a:pt x="359" y="3118"/>
                  <a:pt x="351" y="2985"/>
                </a:cubicBezTo>
                <a:cubicBezTo>
                  <a:pt x="342" y="2852"/>
                  <a:pt x="355" y="2713"/>
                  <a:pt x="388" y="2576"/>
                </a:cubicBezTo>
                <a:cubicBezTo>
                  <a:pt x="412" y="2436"/>
                  <a:pt x="457" y="2297"/>
                  <a:pt x="511" y="2161"/>
                </a:cubicBezTo>
                <a:cubicBezTo>
                  <a:pt x="568" y="2025"/>
                  <a:pt x="628" y="1890"/>
                  <a:pt x="702" y="1758"/>
                </a:cubicBezTo>
                <a:cubicBezTo>
                  <a:pt x="735" y="1690"/>
                  <a:pt x="778" y="1632"/>
                  <a:pt x="815" y="1569"/>
                </a:cubicBezTo>
                <a:cubicBezTo>
                  <a:pt x="855" y="1504"/>
                  <a:pt x="903" y="1437"/>
                  <a:pt x="948" y="1373"/>
                </a:cubicBezTo>
                <a:cubicBezTo>
                  <a:pt x="1114" y="1132"/>
                  <a:pt x="1329" y="907"/>
                  <a:pt x="1547" y="716"/>
                </a:cubicBezTo>
                <a:cubicBezTo>
                  <a:pt x="1659" y="622"/>
                  <a:pt x="1778" y="535"/>
                  <a:pt x="1901" y="466"/>
                </a:cubicBezTo>
                <a:cubicBezTo>
                  <a:pt x="2022" y="392"/>
                  <a:pt x="2151" y="335"/>
                  <a:pt x="2278" y="301"/>
                </a:cubicBezTo>
                <a:cubicBezTo>
                  <a:pt x="2364" y="279"/>
                  <a:pt x="2451" y="264"/>
                  <a:pt x="2535" y="264"/>
                </a:cubicBezTo>
                <a:cubicBezTo>
                  <a:pt x="2577" y="264"/>
                  <a:pt x="2618" y="268"/>
                  <a:pt x="2657" y="275"/>
                </a:cubicBezTo>
                <a:lnTo>
                  <a:pt x="2735" y="296"/>
                </a:lnTo>
                <a:cubicBezTo>
                  <a:pt x="2765" y="305"/>
                  <a:pt x="2798" y="327"/>
                  <a:pt x="2829" y="340"/>
                </a:cubicBezTo>
                <a:cubicBezTo>
                  <a:pt x="2869" y="365"/>
                  <a:pt x="2927" y="403"/>
                  <a:pt x="2963" y="447"/>
                </a:cubicBezTo>
                <a:cubicBezTo>
                  <a:pt x="3130" y="625"/>
                  <a:pt x="3178" y="892"/>
                  <a:pt x="3175" y="1121"/>
                </a:cubicBezTo>
                <a:cubicBezTo>
                  <a:pt x="3175" y="1356"/>
                  <a:pt x="3123" y="1571"/>
                  <a:pt x="3067" y="1757"/>
                </a:cubicBezTo>
                <a:cubicBezTo>
                  <a:pt x="3010" y="1943"/>
                  <a:pt x="2934" y="2094"/>
                  <a:pt x="2869" y="2220"/>
                </a:cubicBezTo>
                <a:cubicBezTo>
                  <a:pt x="2802" y="2342"/>
                  <a:pt x="2747" y="2436"/>
                  <a:pt x="2704" y="2498"/>
                </a:cubicBezTo>
                <a:cubicBezTo>
                  <a:pt x="2661" y="2558"/>
                  <a:pt x="2640" y="2592"/>
                  <a:pt x="2640" y="2592"/>
                </a:cubicBezTo>
                <a:cubicBezTo>
                  <a:pt x="2640" y="2592"/>
                  <a:pt x="2664" y="2558"/>
                  <a:pt x="2705" y="2498"/>
                </a:cubicBezTo>
                <a:cubicBezTo>
                  <a:pt x="2748" y="2438"/>
                  <a:pt x="2808" y="2344"/>
                  <a:pt x="2877" y="2223"/>
                </a:cubicBezTo>
                <a:cubicBezTo>
                  <a:pt x="3009" y="1978"/>
                  <a:pt x="3201" y="1616"/>
                  <a:pt x="3260" y="1127"/>
                </a:cubicBezTo>
                <a:cubicBezTo>
                  <a:pt x="3276" y="1005"/>
                  <a:pt x="3276" y="876"/>
                  <a:pt x="3257" y="739"/>
                </a:cubicBezTo>
                <a:cubicBezTo>
                  <a:pt x="3240" y="603"/>
                  <a:pt x="3192" y="462"/>
                  <a:pt x="3103" y="335"/>
                </a:cubicBezTo>
                <a:cubicBezTo>
                  <a:pt x="3057" y="267"/>
                  <a:pt x="3005" y="215"/>
                  <a:pt x="2934" y="160"/>
                </a:cubicBezTo>
                <a:cubicBezTo>
                  <a:pt x="2903" y="140"/>
                  <a:pt x="2877" y="120"/>
                  <a:pt x="2841" y="101"/>
                </a:cubicBezTo>
                <a:cubicBezTo>
                  <a:pt x="2801" y="83"/>
                  <a:pt x="2761" y="65"/>
                  <a:pt x="2719" y="47"/>
                </a:cubicBezTo>
                <a:cubicBezTo>
                  <a:pt x="2621" y="14"/>
                  <a:pt x="2519" y="1"/>
                  <a:pt x="2417" y="1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917;p43">
            <a:extLst>
              <a:ext uri="{FF2B5EF4-FFF2-40B4-BE49-F238E27FC236}">
                <a16:creationId xmlns:a16="http://schemas.microsoft.com/office/drawing/2014/main" id="{7B1DEBC9-EC7E-E9F4-93F9-90FE919E55D3}"/>
              </a:ext>
            </a:extLst>
          </p:cNvPr>
          <p:cNvSpPr/>
          <p:nvPr/>
        </p:nvSpPr>
        <p:spPr>
          <a:xfrm>
            <a:off x="-13244315" y="4181663"/>
            <a:ext cx="244129" cy="512739"/>
          </a:xfrm>
          <a:custGeom>
            <a:avLst/>
            <a:gdLst/>
            <a:ahLst/>
            <a:cxnLst/>
            <a:rect l="l" t="t" r="r" b="b"/>
            <a:pathLst>
              <a:path w="1728" h="4280" extrusionOk="0">
                <a:moveTo>
                  <a:pt x="917" y="1"/>
                </a:moveTo>
                <a:lnTo>
                  <a:pt x="917" y="1"/>
                </a:lnTo>
                <a:cubicBezTo>
                  <a:pt x="917" y="1"/>
                  <a:pt x="879" y="14"/>
                  <a:pt x="807" y="38"/>
                </a:cubicBezTo>
                <a:cubicBezTo>
                  <a:pt x="769" y="48"/>
                  <a:pt x="726" y="67"/>
                  <a:pt x="676" y="93"/>
                </a:cubicBezTo>
                <a:cubicBezTo>
                  <a:pt x="652" y="107"/>
                  <a:pt x="625" y="120"/>
                  <a:pt x="596" y="135"/>
                </a:cubicBezTo>
                <a:cubicBezTo>
                  <a:pt x="569" y="154"/>
                  <a:pt x="542" y="175"/>
                  <a:pt x="513" y="197"/>
                </a:cubicBezTo>
                <a:cubicBezTo>
                  <a:pt x="394" y="284"/>
                  <a:pt x="265" y="421"/>
                  <a:pt x="177" y="610"/>
                </a:cubicBezTo>
                <a:cubicBezTo>
                  <a:pt x="83" y="798"/>
                  <a:pt x="22" y="1033"/>
                  <a:pt x="12" y="1290"/>
                </a:cubicBezTo>
                <a:cubicBezTo>
                  <a:pt x="1" y="1546"/>
                  <a:pt x="34" y="1826"/>
                  <a:pt x="116" y="2106"/>
                </a:cubicBezTo>
                <a:cubicBezTo>
                  <a:pt x="138" y="2176"/>
                  <a:pt x="161" y="2247"/>
                  <a:pt x="184" y="2319"/>
                </a:cubicBezTo>
                <a:lnTo>
                  <a:pt x="269" y="2536"/>
                </a:lnTo>
                <a:cubicBezTo>
                  <a:pt x="299" y="2603"/>
                  <a:pt x="331" y="2668"/>
                  <a:pt x="363" y="2734"/>
                </a:cubicBezTo>
                <a:cubicBezTo>
                  <a:pt x="404" y="2813"/>
                  <a:pt x="440" y="2873"/>
                  <a:pt x="480" y="2943"/>
                </a:cubicBezTo>
                <a:cubicBezTo>
                  <a:pt x="645" y="3214"/>
                  <a:pt x="839" y="3479"/>
                  <a:pt x="1070" y="3715"/>
                </a:cubicBezTo>
                <a:cubicBezTo>
                  <a:pt x="1270" y="3921"/>
                  <a:pt x="1490" y="4110"/>
                  <a:pt x="1728" y="4279"/>
                </a:cubicBezTo>
                <a:lnTo>
                  <a:pt x="1728" y="3644"/>
                </a:lnTo>
                <a:cubicBezTo>
                  <a:pt x="1622" y="3557"/>
                  <a:pt x="1518" y="3464"/>
                  <a:pt x="1423" y="3369"/>
                </a:cubicBezTo>
                <a:cubicBezTo>
                  <a:pt x="1215" y="3157"/>
                  <a:pt x="1017" y="2936"/>
                  <a:pt x="862" y="2701"/>
                </a:cubicBezTo>
                <a:cubicBezTo>
                  <a:pt x="825" y="2645"/>
                  <a:pt x="781" y="2580"/>
                  <a:pt x="752" y="2529"/>
                </a:cubicBezTo>
                <a:cubicBezTo>
                  <a:pt x="714" y="2465"/>
                  <a:pt x="679" y="2403"/>
                  <a:pt x="644" y="2339"/>
                </a:cubicBezTo>
                <a:cubicBezTo>
                  <a:pt x="613" y="2281"/>
                  <a:pt x="585" y="2223"/>
                  <a:pt x="557" y="2164"/>
                </a:cubicBezTo>
                <a:cubicBezTo>
                  <a:pt x="531" y="2104"/>
                  <a:pt x="504" y="2043"/>
                  <a:pt x="479" y="1986"/>
                </a:cubicBezTo>
                <a:cubicBezTo>
                  <a:pt x="386" y="1745"/>
                  <a:pt x="326" y="1506"/>
                  <a:pt x="306" y="1285"/>
                </a:cubicBezTo>
                <a:cubicBezTo>
                  <a:pt x="288" y="1063"/>
                  <a:pt x="306" y="858"/>
                  <a:pt x="358" y="684"/>
                </a:cubicBezTo>
                <a:cubicBezTo>
                  <a:pt x="409" y="510"/>
                  <a:pt x="494" y="370"/>
                  <a:pt x="584" y="271"/>
                </a:cubicBezTo>
                <a:cubicBezTo>
                  <a:pt x="605" y="247"/>
                  <a:pt x="627" y="222"/>
                  <a:pt x="647" y="201"/>
                </a:cubicBezTo>
                <a:cubicBezTo>
                  <a:pt x="671" y="181"/>
                  <a:pt x="691" y="162"/>
                  <a:pt x="711" y="146"/>
                </a:cubicBezTo>
                <a:cubicBezTo>
                  <a:pt x="749" y="108"/>
                  <a:pt x="786" y="81"/>
                  <a:pt x="820" y="63"/>
                </a:cubicBezTo>
                <a:cubicBezTo>
                  <a:pt x="883" y="22"/>
                  <a:pt x="917" y="1"/>
                  <a:pt x="917" y="1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918;p43">
            <a:extLst>
              <a:ext uri="{FF2B5EF4-FFF2-40B4-BE49-F238E27FC236}">
                <a16:creationId xmlns:a16="http://schemas.microsoft.com/office/drawing/2014/main" id="{D2ECC6D8-02DB-94C2-B466-C0119405D12E}"/>
              </a:ext>
            </a:extLst>
          </p:cNvPr>
          <p:cNvSpPr/>
          <p:nvPr/>
        </p:nvSpPr>
        <p:spPr>
          <a:xfrm>
            <a:off x="2803614" y="113347"/>
            <a:ext cx="3536772" cy="4638596"/>
          </a:xfrm>
          <a:custGeom>
            <a:avLst/>
            <a:gdLst/>
            <a:ahLst/>
            <a:cxnLst/>
            <a:rect l="l" t="t" r="r" b="b"/>
            <a:pathLst>
              <a:path w="25034" h="38720" extrusionOk="0">
                <a:moveTo>
                  <a:pt x="14420" y="9225"/>
                </a:moveTo>
                <a:lnTo>
                  <a:pt x="14830" y="9252"/>
                </a:lnTo>
                <a:cubicBezTo>
                  <a:pt x="14833" y="9322"/>
                  <a:pt x="14833" y="9393"/>
                  <a:pt x="14833" y="9463"/>
                </a:cubicBezTo>
                <a:lnTo>
                  <a:pt x="14833" y="9886"/>
                </a:lnTo>
                <a:cubicBezTo>
                  <a:pt x="14700" y="9641"/>
                  <a:pt x="14563" y="9421"/>
                  <a:pt x="14420" y="9225"/>
                </a:cubicBezTo>
                <a:close/>
                <a:moveTo>
                  <a:pt x="11696" y="626"/>
                </a:moveTo>
                <a:cubicBezTo>
                  <a:pt x="11696" y="627"/>
                  <a:pt x="11578" y="840"/>
                  <a:pt x="11422" y="1169"/>
                </a:cubicBezTo>
                <a:cubicBezTo>
                  <a:pt x="11266" y="1498"/>
                  <a:pt x="11073" y="1942"/>
                  <a:pt x="10905" y="2396"/>
                </a:cubicBezTo>
                <a:cubicBezTo>
                  <a:pt x="10862" y="2509"/>
                  <a:pt x="10823" y="2623"/>
                  <a:pt x="10784" y="2735"/>
                </a:cubicBezTo>
                <a:cubicBezTo>
                  <a:pt x="10744" y="2848"/>
                  <a:pt x="10710" y="2959"/>
                  <a:pt x="10677" y="3066"/>
                </a:cubicBezTo>
                <a:cubicBezTo>
                  <a:pt x="10660" y="3116"/>
                  <a:pt x="10644" y="3164"/>
                  <a:pt x="10631" y="3211"/>
                </a:cubicBezTo>
                <a:cubicBezTo>
                  <a:pt x="11097" y="3169"/>
                  <a:pt x="11723" y="3134"/>
                  <a:pt x="12507" y="3134"/>
                </a:cubicBezTo>
                <a:cubicBezTo>
                  <a:pt x="12879" y="3134"/>
                  <a:pt x="13220" y="3143"/>
                  <a:pt x="13527" y="3156"/>
                </a:cubicBezTo>
                <a:cubicBezTo>
                  <a:pt x="14049" y="4724"/>
                  <a:pt x="14610" y="6716"/>
                  <a:pt x="14780" y="8454"/>
                </a:cubicBezTo>
                <a:lnTo>
                  <a:pt x="13772" y="8521"/>
                </a:lnTo>
                <a:cubicBezTo>
                  <a:pt x="13381" y="8206"/>
                  <a:pt x="12963" y="8045"/>
                  <a:pt x="12520" y="8045"/>
                </a:cubicBezTo>
                <a:cubicBezTo>
                  <a:pt x="11999" y="8045"/>
                  <a:pt x="11514" y="8265"/>
                  <a:pt x="11065" y="8701"/>
                </a:cubicBezTo>
                <a:lnTo>
                  <a:pt x="8807" y="8850"/>
                </a:lnTo>
                <a:lnTo>
                  <a:pt x="10804" y="8983"/>
                </a:lnTo>
                <a:cubicBezTo>
                  <a:pt x="10382" y="9489"/>
                  <a:pt x="9997" y="10200"/>
                  <a:pt x="9649" y="11112"/>
                </a:cubicBezTo>
                <a:cubicBezTo>
                  <a:pt x="9058" y="12663"/>
                  <a:pt x="8596" y="14798"/>
                  <a:pt x="8384" y="16967"/>
                </a:cubicBezTo>
                <a:cubicBezTo>
                  <a:pt x="8353" y="17278"/>
                  <a:pt x="8320" y="17592"/>
                  <a:pt x="8286" y="17909"/>
                </a:cubicBezTo>
                <a:cubicBezTo>
                  <a:pt x="8288" y="17020"/>
                  <a:pt x="8292" y="16119"/>
                  <a:pt x="8293" y="15217"/>
                </a:cubicBezTo>
                <a:cubicBezTo>
                  <a:pt x="8288" y="13259"/>
                  <a:pt x="8281" y="11300"/>
                  <a:pt x="8277" y="9465"/>
                </a:cubicBezTo>
                <a:cubicBezTo>
                  <a:pt x="8277" y="9352"/>
                  <a:pt x="8274" y="9232"/>
                  <a:pt x="8277" y="9126"/>
                </a:cubicBezTo>
                <a:cubicBezTo>
                  <a:pt x="8279" y="9017"/>
                  <a:pt x="8292" y="8905"/>
                  <a:pt x="8305" y="8797"/>
                </a:cubicBezTo>
                <a:cubicBezTo>
                  <a:pt x="8333" y="8579"/>
                  <a:pt x="8373" y="8360"/>
                  <a:pt x="8420" y="8147"/>
                </a:cubicBezTo>
                <a:cubicBezTo>
                  <a:pt x="8514" y="7720"/>
                  <a:pt x="8629" y="7305"/>
                  <a:pt x="8751" y="6903"/>
                </a:cubicBezTo>
                <a:cubicBezTo>
                  <a:pt x="8998" y="6103"/>
                  <a:pt x="9273" y="5357"/>
                  <a:pt x="9549" y="4678"/>
                </a:cubicBezTo>
                <a:cubicBezTo>
                  <a:pt x="9749" y="4189"/>
                  <a:pt x="9946" y="3734"/>
                  <a:pt x="10141" y="3318"/>
                </a:cubicBezTo>
                <a:cubicBezTo>
                  <a:pt x="10154" y="3287"/>
                  <a:pt x="10168" y="3258"/>
                  <a:pt x="10181" y="3228"/>
                </a:cubicBezTo>
                <a:cubicBezTo>
                  <a:pt x="10225" y="3130"/>
                  <a:pt x="10271" y="3028"/>
                  <a:pt x="10322" y="2923"/>
                </a:cubicBezTo>
                <a:cubicBezTo>
                  <a:pt x="10373" y="2819"/>
                  <a:pt x="10425" y="2712"/>
                  <a:pt x="10480" y="2605"/>
                </a:cubicBezTo>
                <a:cubicBezTo>
                  <a:pt x="10536" y="2498"/>
                  <a:pt x="10591" y="2390"/>
                  <a:pt x="10651" y="2282"/>
                </a:cubicBezTo>
                <a:cubicBezTo>
                  <a:pt x="10885" y="1848"/>
                  <a:pt x="11141" y="1432"/>
                  <a:pt x="11347" y="1127"/>
                </a:cubicBezTo>
                <a:cubicBezTo>
                  <a:pt x="11548" y="821"/>
                  <a:pt x="11696" y="627"/>
                  <a:pt x="11696" y="626"/>
                </a:cubicBezTo>
                <a:close/>
                <a:moveTo>
                  <a:pt x="15573" y="15798"/>
                </a:moveTo>
                <a:lnTo>
                  <a:pt x="15573" y="15798"/>
                </a:lnTo>
                <a:cubicBezTo>
                  <a:pt x="15629" y="15804"/>
                  <a:pt x="15679" y="15808"/>
                  <a:pt x="15724" y="15813"/>
                </a:cubicBezTo>
                <a:cubicBezTo>
                  <a:pt x="15887" y="15829"/>
                  <a:pt x="15981" y="15841"/>
                  <a:pt x="15989" y="15841"/>
                </a:cubicBezTo>
                <a:cubicBezTo>
                  <a:pt x="16039" y="16237"/>
                  <a:pt x="16082" y="16634"/>
                  <a:pt x="16117" y="17030"/>
                </a:cubicBezTo>
                <a:lnTo>
                  <a:pt x="16100" y="19635"/>
                </a:lnTo>
                <a:cubicBezTo>
                  <a:pt x="16035" y="19631"/>
                  <a:pt x="15949" y="19626"/>
                  <a:pt x="15867" y="19619"/>
                </a:cubicBezTo>
                <a:cubicBezTo>
                  <a:pt x="15867" y="19593"/>
                  <a:pt x="15865" y="19568"/>
                  <a:pt x="15865" y="19544"/>
                </a:cubicBezTo>
                <a:cubicBezTo>
                  <a:pt x="15848" y="19023"/>
                  <a:pt x="15835" y="18519"/>
                  <a:pt x="15810" y="18037"/>
                </a:cubicBezTo>
                <a:cubicBezTo>
                  <a:pt x="15784" y="17557"/>
                  <a:pt x="15743" y="17106"/>
                  <a:pt x="15696" y="16690"/>
                </a:cubicBezTo>
                <a:cubicBezTo>
                  <a:pt x="15657" y="16369"/>
                  <a:pt x="15617" y="16072"/>
                  <a:pt x="15573" y="15798"/>
                </a:cubicBezTo>
                <a:close/>
                <a:moveTo>
                  <a:pt x="13228" y="570"/>
                </a:moveTo>
                <a:cubicBezTo>
                  <a:pt x="13241" y="577"/>
                  <a:pt x="13266" y="582"/>
                  <a:pt x="13290" y="597"/>
                </a:cubicBezTo>
                <a:cubicBezTo>
                  <a:pt x="13346" y="622"/>
                  <a:pt x="13421" y="669"/>
                  <a:pt x="13511" y="741"/>
                </a:cubicBezTo>
                <a:cubicBezTo>
                  <a:pt x="13693" y="887"/>
                  <a:pt x="13926" y="1141"/>
                  <a:pt x="14173" y="1498"/>
                </a:cubicBezTo>
                <a:cubicBezTo>
                  <a:pt x="14422" y="1854"/>
                  <a:pt x="14693" y="2308"/>
                  <a:pt x="14974" y="2842"/>
                </a:cubicBezTo>
                <a:cubicBezTo>
                  <a:pt x="15256" y="3378"/>
                  <a:pt x="15548" y="3994"/>
                  <a:pt x="15833" y="4681"/>
                </a:cubicBezTo>
                <a:cubicBezTo>
                  <a:pt x="16121" y="5367"/>
                  <a:pt x="16408" y="6122"/>
                  <a:pt x="16660" y="6937"/>
                </a:cubicBezTo>
                <a:cubicBezTo>
                  <a:pt x="16787" y="7345"/>
                  <a:pt x="16907" y="7768"/>
                  <a:pt x="17006" y="8208"/>
                </a:cubicBezTo>
                <a:cubicBezTo>
                  <a:pt x="17054" y="8430"/>
                  <a:pt x="17094" y="8656"/>
                  <a:pt x="17120" y="8889"/>
                </a:cubicBezTo>
                <a:cubicBezTo>
                  <a:pt x="17124" y="8947"/>
                  <a:pt x="17130" y="9006"/>
                  <a:pt x="17134" y="9068"/>
                </a:cubicBezTo>
                <a:cubicBezTo>
                  <a:pt x="17137" y="9132"/>
                  <a:pt x="17140" y="9182"/>
                  <a:pt x="17140" y="9245"/>
                </a:cubicBezTo>
                <a:cubicBezTo>
                  <a:pt x="17141" y="9359"/>
                  <a:pt x="17141" y="9475"/>
                  <a:pt x="17142" y="9590"/>
                </a:cubicBezTo>
                <a:cubicBezTo>
                  <a:pt x="17151" y="10517"/>
                  <a:pt x="17160" y="11474"/>
                  <a:pt x="17167" y="12448"/>
                </a:cubicBezTo>
                <a:cubicBezTo>
                  <a:pt x="17171" y="13421"/>
                  <a:pt x="17176" y="14408"/>
                  <a:pt x="17183" y="15397"/>
                </a:cubicBezTo>
                <a:cubicBezTo>
                  <a:pt x="17184" y="16385"/>
                  <a:pt x="17187" y="17374"/>
                  <a:pt x="17188" y="18346"/>
                </a:cubicBezTo>
                <a:cubicBezTo>
                  <a:pt x="17187" y="19319"/>
                  <a:pt x="17187" y="20277"/>
                  <a:pt x="17184" y="21203"/>
                </a:cubicBezTo>
                <a:cubicBezTo>
                  <a:pt x="17184" y="21305"/>
                  <a:pt x="17183" y="21405"/>
                  <a:pt x="17183" y="21507"/>
                </a:cubicBezTo>
                <a:cubicBezTo>
                  <a:pt x="17081" y="20709"/>
                  <a:pt x="16976" y="19890"/>
                  <a:pt x="16881" y="19071"/>
                </a:cubicBezTo>
                <a:cubicBezTo>
                  <a:pt x="16879" y="18831"/>
                  <a:pt x="16877" y="18589"/>
                  <a:pt x="16874" y="18347"/>
                </a:cubicBezTo>
                <a:cubicBezTo>
                  <a:pt x="16869" y="17374"/>
                  <a:pt x="16862" y="16387"/>
                  <a:pt x="16858" y="15398"/>
                </a:cubicBezTo>
                <a:cubicBezTo>
                  <a:pt x="16855" y="14410"/>
                  <a:pt x="16854" y="13421"/>
                  <a:pt x="16852" y="12449"/>
                </a:cubicBezTo>
                <a:cubicBezTo>
                  <a:pt x="16854" y="11476"/>
                  <a:pt x="16854" y="10518"/>
                  <a:pt x="16855" y="9592"/>
                </a:cubicBezTo>
                <a:lnTo>
                  <a:pt x="16855" y="9246"/>
                </a:lnTo>
                <a:cubicBezTo>
                  <a:pt x="16855" y="9194"/>
                  <a:pt x="16855" y="9131"/>
                  <a:pt x="16852" y="9080"/>
                </a:cubicBezTo>
                <a:cubicBezTo>
                  <a:pt x="16851" y="9028"/>
                  <a:pt x="16846" y="8972"/>
                  <a:pt x="16840" y="8917"/>
                </a:cubicBezTo>
                <a:cubicBezTo>
                  <a:pt x="16819" y="8697"/>
                  <a:pt x="16781" y="8480"/>
                  <a:pt x="16740" y="8265"/>
                </a:cubicBezTo>
                <a:cubicBezTo>
                  <a:pt x="16654" y="7834"/>
                  <a:pt x="16544" y="7413"/>
                  <a:pt x="16425" y="7008"/>
                </a:cubicBezTo>
                <a:cubicBezTo>
                  <a:pt x="16188" y="6197"/>
                  <a:pt x="15922" y="5441"/>
                  <a:pt x="15657" y="4752"/>
                </a:cubicBezTo>
                <a:cubicBezTo>
                  <a:pt x="15389" y="4063"/>
                  <a:pt x="15120" y="3440"/>
                  <a:pt x="14861" y="2899"/>
                </a:cubicBezTo>
                <a:cubicBezTo>
                  <a:pt x="14602" y="2356"/>
                  <a:pt x="14349" y="1898"/>
                  <a:pt x="14116" y="1536"/>
                </a:cubicBezTo>
                <a:cubicBezTo>
                  <a:pt x="13883" y="1173"/>
                  <a:pt x="13668" y="908"/>
                  <a:pt x="13495" y="757"/>
                </a:cubicBezTo>
                <a:cubicBezTo>
                  <a:pt x="13409" y="680"/>
                  <a:pt x="13335" y="629"/>
                  <a:pt x="13282" y="602"/>
                </a:cubicBezTo>
                <a:cubicBezTo>
                  <a:pt x="13262" y="585"/>
                  <a:pt x="13240" y="578"/>
                  <a:pt x="13228" y="570"/>
                </a:cubicBezTo>
                <a:close/>
                <a:moveTo>
                  <a:pt x="10045" y="3279"/>
                </a:moveTo>
                <a:lnTo>
                  <a:pt x="10045" y="3279"/>
                </a:lnTo>
                <a:cubicBezTo>
                  <a:pt x="9839" y="3690"/>
                  <a:pt x="9629" y="4141"/>
                  <a:pt x="9422" y="4627"/>
                </a:cubicBezTo>
                <a:cubicBezTo>
                  <a:pt x="9134" y="5305"/>
                  <a:pt x="8845" y="6049"/>
                  <a:pt x="8583" y="6851"/>
                </a:cubicBezTo>
                <a:cubicBezTo>
                  <a:pt x="8453" y="7252"/>
                  <a:pt x="8331" y="7670"/>
                  <a:pt x="8227" y="8104"/>
                </a:cubicBezTo>
                <a:cubicBezTo>
                  <a:pt x="8177" y="8320"/>
                  <a:pt x="8130" y="8541"/>
                  <a:pt x="8100" y="8770"/>
                </a:cubicBezTo>
                <a:cubicBezTo>
                  <a:pt x="8085" y="8884"/>
                  <a:pt x="8073" y="8999"/>
                  <a:pt x="8069" y="9117"/>
                </a:cubicBezTo>
                <a:cubicBezTo>
                  <a:pt x="8065" y="9238"/>
                  <a:pt x="8066" y="9347"/>
                  <a:pt x="8065" y="9463"/>
                </a:cubicBezTo>
                <a:cubicBezTo>
                  <a:pt x="8059" y="11300"/>
                  <a:pt x="8054" y="13259"/>
                  <a:pt x="8047" y="15216"/>
                </a:cubicBezTo>
                <a:cubicBezTo>
                  <a:pt x="8053" y="16777"/>
                  <a:pt x="8057" y="18336"/>
                  <a:pt x="8059" y="19834"/>
                </a:cubicBezTo>
                <a:cubicBezTo>
                  <a:pt x="7989" y="20411"/>
                  <a:pt x="7917" y="20983"/>
                  <a:pt x="7844" y="21546"/>
                </a:cubicBezTo>
                <a:lnTo>
                  <a:pt x="7844" y="9198"/>
                </a:lnTo>
                <a:cubicBezTo>
                  <a:pt x="7844" y="8083"/>
                  <a:pt x="8747" y="5406"/>
                  <a:pt x="9755" y="3319"/>
                </a:cubicBezTo>
                <a:cubicBezTo>
                  <a:pt x="9828" y="3312"/>
                  <a:pt x="9923" y="3296"/>
                  <a:pt x="10045" y="3279"/>
                </a:cubicBezTo>
                <a:close/>
                <a:moveTo>
                  <a:pt x="15105" y="19840"/>
                </a:moveTo>
                <a:lnTo>
                  <a:pt x="15105" y="19840"/>
                </a:lnTo>
                <a:cubicBezTo>
                  <a:pt x="15250" y="19854"/>
                  <a:pt x="15382" y="19866"/>
                  <a:pt x="15495" y="19877"/>
                </a:cubicBezTo>
                <a:cubicBezTo>
                  <a:pt x="15464" y="20822"/>
                  <a:pt x="15432" y="21814"/>
                  <a:pt x="15401" y="22810"/>
                </a:cubicBezTo>
                <a:cubicBezTo>
                  <a:pt x="15391" y="23085"/>
                  <a:pt x="15383" y="23361"/>
                  <a:pt x="15374" y="23637"/>
                </a:cubicBezTo>
                <a:cubicBezTo>
                  <a:pt x="15313" y="23633"/>
                  <a:pt x="15248" y="23630"/>
                  <a:pt x="15182" y="23627"/>
                </a:cubicBezTo>
                <a:lnTo>
                  <a:pt x="15105" y="19840"/>
                </a:lnTo>
                <a:close/>
                <a:moveTo>
                  <a:pt x="15878" y="19916"/>
                </a:moveTo>
                <a:cubicBezTo>
                  <a:pt x="15959" y="19924"/>
                  <a:pt x="16041" y="19930"/>
                  <a:pt x="16100" y="19936"/>
                </a:cubicBezTo>
                <a:lnTo>
                  <a:pt x="16095" y="20693"/>
                </a:lnTo>
                <a:lnTo>
                  <a:pt x="16083" y="22528"/>
                </a:lnTo>
                <a:lnTo>
                  <a:pt x="16079" y="23674"/>
                </a:lnTo>
                <a:cubicBezTo>
                  <a:pt x="16053" y="23673"/>
                  <a:pt x="16027" y="23669"/>
                  <a:pt x="15996" y="23668"/>
                </a:cubicBezTo>
                <a:cubicBezTo>
                  <a:pt x="15988" y="23382"/>
                  <a:pt x="15978" y="23096"/>
                  <a:pt x="15969" y="22808"/>
                </a:cubicBezTo>
                <a:cubicBezTo>
                  <a:pt x="15938" y="21828"/>
                  <a:pt x="15907" y="20848"/>
                  <a:pt x="15878" y="19916"/>
                </a:cubicBezTo>
                <a:close/>
                <a:moveTo>
                  <a:pt x="5735" y="7176"/>
                </a:moveTo>
                <a:lnTo>
                  <a:pt x="5735" y="7176"/>
                </a:lnTo>
                <a:cubicBezTo>
                  <a:pt x="5746" y="7185"/>
                  <a:pt x="5767" y="7197"/>
                  <a:pt x="5783" y="7220"/>
                </a:cubicBezTo>
                <a:cubicBezTo>
                  <a:pt x="5823" y="7264"/>
                  <a:pt x="5876" y="7335"/>
                  <a:pt x="5933" y="7436"/>
                </a:cubicBezTo>
                <a:cubicBezTo>
                  <a:pt x="6048" y="7638"/>
                  <a:pt x="6183" y="7951"/>
                  <a:pt x="6326" y="8356"/>
                </a:cubicBezTo>
                <a:cubicBezTo>
                  <a:pt x="6471" y="8763"/>
                  <a:pt x="6625" y="9265"/>
                  <a:pt x="6779" y="9844"/>
                </a:cubicBezTo>
                <a:cubicBezTo>
                  <a:pt x="6934" y="10425"/>
                  <a:pt x="7092" y="11085"/>
                  <a:pt x="7220" y="11814"/>
                </a:cubicBezTo>
                <a:cubicBezTo>
                  <a:pt x="7284" y="12181"/>
                  <a:pt x="7342" y="12559"/>
                  <a:pt x="7369" y="12965"/>
                </a:cubicBezTo>
                <a:cubicBezTo>
                  <a:pt x="7382" y="13166"/>
                  <a:pt x="7380" y="13369"/>
                  <a:pt x="7381" y="13575"/>
                </a:cubicBezTo>
                <a:cubicBezTo>
                  <a:pt x="7384" y="13779"/>
                  <a:pt x="7385" y="13988"/>
                  <a:pt x="7386" y="14200"/>
                </a:cubicBezTo>
                <a:cubicBezTo>
                  <a:pt x="7393" y="15046"/>
                  <a:pt x="7403" y="15938"/>
                  <a:pt x="7403" y="16861"/>
                </a:cubicBezTo>
                <a:cubicBezTo>
                  <a:pt x="7408" y="18706"/>
                  <a:pt x="7413" y="20674"/>
                  <a:pt x="7420" y="22643"/>
                </a:cubicBezTo>
                <a:cubicBezTo>
                  <a:pt x="7419" y="23384"/>
                  <a:pt x="7416" y="24124"/>
                  <a:pt x="7413" y="24856"/>
                </a:cubicBezTo>
                <a:cubicBezTo>
                  <a:pt x="7400" y="24965"/>
                  <a:pt x="7386" y="25072"/>
                  <a:pt x="7373" y="25178"/>
                </a:cubicBezTo>
                <a:cubicBezTo>
                  <a:pt x="7352" y="25346"/>
                  <a:pt x="7286" y="25527"/>
                  <a:pt x="7185" y="25717"/>
                </a:cubicBezTo>
                <a:cubicBezTo>
                  <a:pt x="7181" y="24703"/>
                  <a:pt x="7180" y="23674"/>
                  <a:pt x="7177" y="22643"/>
                </a:cubicBezTo>
                <a:cubicBezTo>
                  <a:pt x="7181" y="20674"/>
                  <a:pt x="7186" y="18707"/>
                  <a:pt x="7193" y="16861"/>
                </a:cubicBezTo>
                <a:cubicBezTo>
                  <a:pt x="7193" y="15938"/>
                  <a:pt x="7204" y="15046"/>
                  <a:pt x="7211" y="14200"/>
                </a:cubicBezTo>
                <a:cubicBezTo>
                  <a:pt x="7212" y="13988"/>
                  <a:pt x="7213" y="13780"/>
                  <a:pt x="7215" y="13575"/>
                </a:cubicBezTo>
                <a:cubicBezTo>
                  <a:pt x="7215" y="13368"/>
                  <a:pt x="7221" y="13166"/>
                  <a:pt x="7213" y="12972"/>
                </a:cubicBezTo>
                <a:cubicBezTo>
                  <a:pt x="7194" y="12581"/>
                  <a:pt x="7141" y="12199"/>
                  <a:pt x="7086" y="11837"/>
                </a:cubicBezTo>
                <a:cubicBezTo>
                  <a:pt x="6969" y="11109"/>
                  <a:pt x="6829" y="10448"/>
                  <a:pt x="6691" y="9865"/>
                </a:cubicBezTo>
                <a:cubicBezTo>
                  <a:pt x="6553" y="9284"/>
                  <a:pt x="6413" y="8780"/>
                  <a:pt x="6280" y="8371"/>
                </a:cubicBezTo>
                <a:cubicBezTo>
                  <a:pt x="6147" y="7961"/>
                  <a:pt x="6026" y="7646"/>
                  <a:pt x="5919" y="7442"/>
                </a:cubicBezTo>
                <a:cubicBezTo>
                  <a:pt x="5869" y="7341"/>
                  <a:pt x="5819" y="7267"/>
                  <a:pt x="5782" y="7223"/>
                </a:cubicBezTo>
                <a:cubicBezTo>
                  <a:pt x="5766" y="7197"/>
                  <a:pt x="5746" y="7185"/>
                  <a:pt x="5735" y="7176"/>
                </a:cubicBezTo>
                <a:close/>
                <a:moveTo>
                  <a:pt x="18440" y="9770"/>
                </a:moveTo>
                <a:cubicBezTo>
                  <a:pt x="18433" y="9802"/>
                  <a:pt x="18426" y="9835"/>
                  <a:pt x="18420" y="9868"/>
                </a:cubicBezTo>
                <a:cubicBezTo>
                  <a:pt x="18299" y="10450"/>
                  <a:pt x="18178" y="11112"/>
                  <a:pt x="18083" y="11838"/>
                </a:cubicBezTo>
                <a:cubicBezTo>
                  <a:pt x="18036" y="12202"/>
                  <a:pt x="17993" y="12582"/>
                  <a:pt x="17970" y="12981"/>
                </a:cubicBezTo>
                <a:cubicBezTo>
                  <a:pt x="17960" y="13182"/>
                  <a:pt x="17963" y="13382"/>
                  <a:pt x="17960" y="13585"/>
                </a:cubicBezTo>
                <a:cubicBezTo>
                  <a:pt x="17958" y="13789"/>
                  <a:pt x="17956" y="13995"/>
                  <a:pt x="17954" y="14206"/>
                </a:cubicBezTo>
                <a:cubicBezTo>
                  <a:pt x="17947" y="15042"/>
                  <a:pt x="17940" y="15926"/>
                  <a:pt x="17932" y="16839"/>
                </a:cubicBezTo>
                <a:cubicBezTo>
                  <a:pt x="17927" y="17752"/>
                  <a:pt x="17921" y="18696"/>
                  <a:pt x="17919" y="19655"/>
                </a:cubicBezTo>
                <a:cubicBezTo>
                  <a:pt x="17916" y="20615"/>
                  <a:pt x="17915" y="21589"/>
                  <a:pt x="17913" y="22565"/>
                </a:cubicBezTo>
                <a:cubicBezTo>
                  <a:pt x="17915" y="23540"/>
                  <a:pt x="17916" y="24514"/>
                  <a:pt x="17919" y="25474"/>
                </a:cubicBezTo>
                <a:cubicBezTo>
                  <a:pt x="17919" y="25596"/>
                  <a:pt x="17920" y="25718"/>
                  <a:pt x="17920" y="25842"/>
                </a:cubicBezTo>
                <a:cubicBezTo>
                  <a:pt x="17852" y="25725"/>
                  <a:pt x="17794" y="25613"/>
                  <a:pt x="17751" y="25503"/>
                </a:cubicBezTo>
                <a:lnTo>
                  <a:pt x="17751" y="13190"/>
                </a:lnTo>
                <a:cubicBezTo>
                  <a:pt x="17751" y="12463"/>
                  <a:pt x="18003" y="11078"/>
                  <a:pt x="18324" y="9816"/>
                </a:cubicBezTo>
                <a:cubicBezTo>
                  <a:pt x="18324" y="9816"/>
                  <a:pt x="18365" y="9797"/>
                  <a:pt x="18440" y="9770"/>
                </a:cubicBezTo>
                <a:close/>
                <a:moveTo>
                  <a:pt x="8963" y="15134"/>
                </a:moveTo>
                <a:cubicBezTo>
                  <a:pt x="8963" y="15134"/>
                  <a:pt x="8950" y="15291"/>
                  <a:pt x="8924" y="15570"/>
                </a:cubicBezTo>
                <a:cubicBezTo>
                  <a:pt x="8897" y="15847"/>
                  <a:pt x="8862" y="16243"/>
                  <a:pt x="8814" y="16718"/>
                </a:cubicBezTo>
                <a:cubicBezTo>
                  <a:pt x="8764" y="17194"/>
                  <a:pt x="8707" y="17747"/>
                  <a:pt x="8637" y="18339"/>
                </a:cubicBezTo>
                <a:cubicBezTo>
                  <a:pt x="8602" y="18634"/>
                  <a:pt x="8567" y="18942"/>
                  <a:pt x="8532" y="19252"/>
                </a:cubicBezTo>
                <a:cubicBezTo>
                  <a:pt x="8492" y="19564"/>
                  <a:pt x="8461" y="19879"/>
                  <a:pt x="8426" y="20196"/>
                </a:cubicBezTo>
                <a:cubicBezTo>
                  <a:pt x="8391" y="20512"/>
                  <a:pt x="8353" y="20829"/>
                  <a:pt x="8318" y="21139"/>
                </a:cubicBezTo>
                <a:cubicBezTo>
                  <a:pt x="8281" y="21451"/>
                  <a:pt x="8246" y="21757"/>
                  <a:pt x="8211" y="22052"/>
                </a:cubicBezTo>
                <a:cubicBezTo>
                  <a:pt x="8140" y="22646"/>
                  <a:pt x="8070" y="23198"/>
                  <a:pt x="8006" y="23670"/>
                </a:cubicBezTo>
                <a:cubicBezTo>
                  <a:pt x="7944" y="24144"/>
                  <a:pt x="7887" y="24538"/>
                  <a:pt x="7848" y="24813"/>
                </a:cubicBezTo>
                <a:cubicBezTo>
                  <a:pt x="7808" y="25088"/>
                  <a:pt x="7784" y="25247"/>
                  <a:pt x="7784" y="25247"/>
                </a:cubicBezTo>
                <a:cubicBezTo>
                  <a:pt x="7760" y="25450"/>
                  <a:pt x="7681" y="25660"/>
                  <a:pt x="7561" y="25874"/>
                </a:cubicBezTo>
                <a:cubicBezTo>
                  <a:pt x="7675" y="25654"/>
                  <a:pt x="7750" y="25436"/>
                  <a:pt x="7777" y="25231"/>
                </a:cubicBezTo>
                <a:cubicBezTo>
                  <a:pt x="7784" y="25180"/>
                  <a:pt x="7791" y="25127"/>
                  <a:pt x="7797" y="25078"/>
                </a:cubicBezTo>
                <a:cubicBezTo>
                  <a:pt x="7803" y="25006"/>
                  <a:pt x="7809" y="24918"/>
                  <a:pt x="7818" y="24810"/>
                </a:cubicBezTo>
                <a:cubicBezTo>
                  <a:pt x="7842" y="24534"/>
                  <a:pt x="7870" y="24136"/>
                  <a:pt x="7914" y="23661"/>
                </a:cubicBezTo>
                <a:cubicBezTo>
                  <a:pt x="7956" y="23186"/>
                  <a:pt x="8008" y="22630"/>
                  <a:pt x="8069" y="22037"/>
                </a:cubicBezTo>
                <a:cubicBezTo>
                  <a:pt x="8098" y="21741"/>
                  <a:pt x="8130" y="21434"/>
                  <a:pt x="8163" y="21123"/>
                </a:cubicBezTo>
                <a:cubicBezTo>
                  <a:pt x="8196" y="20810"/>
                  <a:pt x="8230" y="20494"/>
                  <a:pt x="8265" y="20177"/>
                </a:cubicBezTo>
                <a:cubicBezTo>
                  <a:pt x="8301" y="19862"/>
                  <a:pt x="8335" y="19545"/>
                  <a:pt x="8375" y="19235"/>
                </a:cubicBezTo>
                <a:cubicBezTo>
                  <a:pt x="8415" y="18923"/>
                  <a:pt x="8455" y="18618"/>
                  <a:pt x="8496" y="18323"/>
                </a:cubicBezTo>
                <a:cubicBezTo>
                  <a:pt x="8575" y="17732"/>
                  <a:pt x="8653" y="17180"/>
                  <a:pt x="8721" y="16707"/>
                </a:cubicBezTo>
                <a:cubicBezTo>
                  <a:pt x="8788" y="16235"/>
                  <a:pt x="8852" y="15841"/>
                  <a:pt x="8895" y="15566"/>
                </a:cubicBezTo>
                <a:cubicBezTo>
                  <a:pt x="8937" y="15291"/>
                  <a:pt x="8963" y="15134"/>
                  <a:pt x="8963" y="15134"/>
                </a:cubicBezTo>
                <a:close/>
                <a:moveTo>
                  <a:pt x="16006" y="23985"/>
                </a:moveTo>
                <a:lnTo>
                  <a:pt x="16006" y="23985"/>
                </a:lnTo>
                <a:cubicBezTo>
                  <a:pt x="16032" y="23989"/>
                  <a:pt x="16055" y="23991"/>
                  <a:pt x="16076" y="23993"/>
                </a:cubicBezTo>
                <a:lnTo>
                  <a:pt x="16075" y="24361"/>
                </a:lnTo>
                <a:lnTo>
                  <a:pt x="16075" y="26125"/>
                </a:lnTo>
                <a:cubicBezTo>
                  <a:pt x="16053" y="25435"/>
                  <a:pt x="16029" y="24715"/>
                  <a:pt x="16006" y="23985"/>
                </a:cubicBezTo>
                <a:close/>
                <a:moveTo>
                  <a:pt x="15189" y="23904"/>
                </a:moveTo>
                <a:lnTo>
                  <a:pt x="15189" y="23904"/>
                </a:lnTo>
                <a:cubicBezTo>
                  <a:pt x="15249" y="23911"/>
                  <a:pt x="15308" y="23916"/>
                  <a:pt x="15367" y="23921"/>
                </a:cubicBezTo>
                <a:cubicBezTo>
                  <a:pt x="15328" y="25121"/>
                  <a:pt x="15291" y="26293"/>
                  <a:pt x="15257" y="27348"/>
                </a:cubicBezTo>
                <a:lnTo>
                  <a:pt x="15189" y="23904"/>
                </a:lnTo>
                <a:close/>
                <a:moveTo>
                  <a:pt x="14599" y="23862"/>
                </a:moveTo>
                <a:lnTo>
                  <a:pt x="14599" y="23862"/>
                </a:lnTo>
                <a:cubicBezTo>
                  <a:pt x="14686" y="23869"/>
                  <a:pt x="14771" y="23874"/>
                  <a:pt x="14853" y="23881"/>
                </a:cubicBezTo>
                <a:cubicBezTo>
                  <a:pt x="14853" y="23912"/>
                  <a:pt x="14852" y="23944"/>
                  <a:pt x="14852" y="23976"/>
                </a:cubicBezTo>
                <a:cubicBezTo>
                  <a:pt x="14826" y="25252"/>
                  <a:pt x="14799" y="26528"/>
                  <a:pt x="14778" y="27665"/>
                </a:cubicBezTo>
                <a:cubicBezTo>
                  <a:pt x="14747" y="27664"/>
                  <a:pt x="14717" y="27663"/>
                  <a:pt x="14685" y="27663"/>
                </a:cubicBezTo>
                <a:lnTo>
                  <a:pt x="14599" y="23862"/>
                </a:lnTo>
                <a:close/>
                <a:moveTo>
                  <a:pt x="12397" y="9898"/>
                </a:moveTo>
                <a:cubicBezTo>
                  <a:pt x="12986" y="9898"/>
                  <a:pt x="13694" y="9977"/>
                  <a:pt x="14492" y="10212"/>
                </a:cubicBezTo>
                <a:cubicBezTo>
                  <a:pt x="14630" y="10483"/>
                  <a:pt x="14751" y="10763"/>
                  <a:pt x="14861" y="11046"/>
                </a:cubicBezTo>
                <a:cubicBezTo>
                  <a:pt x="14912" y="11176"/>
                  <a:pt x="14960" y="11309"/>
                  <a:pt x="15006" y="11442"/>
                </a:cubicBezTo>
                <a:cubicBezTo>
                  <a:pt x="14944" y="11423"/>
                  <a:pt x="14872" y="11400"/>
                  <a:pt x="14787" y="11375"/>
                </a:cubicBezTo>
                <a:cubicBezTo>
                  <a:pt x="14700" y="11344"/>
                  <a:pt x="14596" y="11328"/>
                  <a:pt x="14485" y="11300"/>
                </a:cubicBezTo>
                <a:cubicBezTo>
                  <a:pt x="14373" y="11275"/>
                  <a:pt x="14255" y="11241"/>
                  <a:pt x="14125" y="11224"/>
                </a:cubicBezTo>
                <a:cubicBezTo>
                  <a:pt x="13995" y="11206"/>
                  <a:pt x="13859" y="11179"/>
                  <a:pt x="13718" y="11163"/>
                </a:cubicBezTo>
                <a:cubicBezTo>
                  <a:pt x="13664" y="11160"/>
                  <a:pt x="13609" y="11153"/>
                  <a:pt x="13554" y="11148"/>
                </a:cubicBezTo>
                <a:lnTo>
                  <a:pt x="13079" y="10217"/>
                </a:lnTo>
                <a:lnTo>
                  <a:pt x="13236" y="11128"/>
                </a:lnTo>
                <a:cubicBezTo>
                  <a:pt x="13176" y="11126"/>
                  <a:pt x="13115" y="11126"/>
                  <a:pt x="13055" y="11125"/>
                </a:cubicBezTo>
                <a:cubicBezTo>
                  <a:pt x="13014" y="11124"/>
                  <a:pt x="12973" y="11123"/>
                  <a:pt x="12931" y="11123"/>
                </a:cubicBezTo>
                <a:cubicBezTo>
                  <a:pt x="12897" y="11123"/>
                  <a:pt x="12863" y="11124"/>
                  <a:pt x="12829" y="11126"/>
                </a:cubicBezTo>
                <a:cubicBezTo>
                  <a:pt x="12677" y="11133"/>
                  <a:pt x="12527" y="11137"/>
                  <a:pt x="12379" y="11155"/>
                </a:cubicBezTo>
                <a:cubicBezTo>
                  <a:pt x="12305" y="11164"/>
                  <a:pt x="12232" y="11171"/>
                  <a:pt x="12159" y="11179"/>
                </a:cubicBezTo>
                <a:cubicBezTo>
                  <a:pt x="12087" y="11191"/>
                  <a:pt x="12017" y="11202"/>
                  <a:pt x="11946" y="11212"/>
                </a:cubicBezTo>
                <a:cubicBezTo>
                  <a:pt x="11911" y="11218"/>
                  <a:pt x="11877" y="11224"/>
                  <a:pt x="11842" y="11228"/>
                </a:cubicBezTo>
                <a:cubicBezTo>
                  <a:pt x="11822" y="11234"/>
                  <a:pt x="11802" y="11238"/>
                  <a:pt x="11782" y="11242"/>
                </a:cubicBezTo>
                <a:lnTo>
                  <a:pt x="11978" y="10219"/>
                </a:lnTo>
                <a:lnTo>
                  <a:pt x="11442" y="11320"/>
                </a:lnTo>
                <a:cubicBezTo>
                  <a:pt x="11356" y="11341"/>
                  <a:pt x="11273" y="11363"/>
                  <a:pt x="11195" y="11388"/>
                </a:cubicBezTo>
                <a:cubicBezTo>
                  <a:pt x="11141" y="11406"/>
                  <a:pt x="11090" y="11422"/>
                  <a:pt x="11040" y="11437"/>
                </a:cubicBezTo>
                <a:cubicBezTo>
                  <a:pt x="10992" y="11454"/>
                  <a:pt x="10946" y="11470"/>
                  <a:pt x="10903" y="11486"/>
                </a:cubicBezTo>
                <a:cubicBezTo>
                  <a:pt x="10818" y="11516"/>
                  <a:pt x="10744" y="11548"/>
                  <a:pt x="10683" y="11574"/>
                </a:cubicBezTo>
                <a:cubicBezTo>
                  <a:pt x="10562" y="11625"/>
                  <a:pt x="10497" y="11661"/>
                  <a:pt x="10497" y="11661"/>
                </a:cubicBezTo>
                <a:cubicBezTo>
                  <a:pt x="10497" y="11661"/>
                  <a:pt x="10565" y="11630"/>
                  <a:pt x="10689" y="11587"/>
                </a:cubicBezTo>
                <a:cubicBezTo>
                  <a:pt x="10750" y="11567"/>
                  <a:pt x="10824" y="11540"/>
                  <a:pt x="10912" y="11515"/>
                </a:cubicBezTo>
                <a:cubicBezTo>
                  <a:pt x="10955" y="11502"/>
                  <a:pt x="11002" y="11489"/>
                  <a:pt x="11051" y="11474"/>
                </a:cubicBezTo>
                <a:cubicBezTo>
                  <a:pt x="11100" y="11462"/>
                  <a:pt x="11152" y="11449"/>
                  <a:pt x="11207" y="11437"/>
                </a:cubicBezTo>
                <a:cubicBezTo>
                  <a:pt x="11314" y="11408"/>
                  <a:pt x="11435" y="11390"/>
                  <a:pt x="11559" y="11365"/>
                </a:cubicBezTo>
                <a:cubicBezTo>
                  <a:pt x="11623" y="11356"/>
                  <a:pt x="11686" y="11347"/>
                  <a:pt x="11754" y="11336"/>
                </a:cubicBezTo>
                <a:cubicBezTo>
                  <a:pt x="11787" y="11332"/>
                  <a:pt x="11821" y="11327"/>
                  <a:pt x="11854" y="11322"/>
                </a:cubicBezTo>
                <a:cubicBezTo>
                  <a:pt x="11888" y="11320"/>
                  <a:pt x="11924" y="11316"/>
                  <a:pt x="11958" y="11313"/>
                </a:cubicBezTo>
                <a:cubicBezTo>
                  <a:pt x="12026" y="11306"/>
                  <a:pt x="12096" y="11301"/>
                  <a:pt x="12167" y="11294"/>
                </a:cubicBezTo>
                <a:cubicBezTo>
                  <a:pt x="12237" y="11292"/>
                  <a:pt x="12309" y="11289"/>
                  <a:pt x="12383" y="11286"/>
                </a:cubicBezTo>
                <a:cubicBezTo>
                  <a:pt x="12438" y="11283"/>
                  <a:pt x="12493" y="11281"/>
                  <a:pt x="12547" y="11281"/>
                </a:cubicBezTo>
                <a:cubicBezTo>
                  <a:pt x="12640" y="11281"/>
                  <a:pt x="12732" y="11285"/>
                  <a:pt x="12824" y="11288"/>
                </a:cubicBezTo>
                <a:cubicBezTo>
                  <a:pt x="12898" y="11288"/>
                  <a:pt x="12972" y="11294"/>
                  <a:pt x="13043" y="11301"/>
                </a:cubicBezTo>
                <a:cubicBezTo>
                  <a:pt x="13117" y="11308"/>
                  <a:pt x="13189" y="11314"/>
                  <a:pt x="13262" y="11320"/>
                </a:cubicBezTo>
                <a:cubicBezTo>
                  <a:pt x="13405" y="11335"/>
                  <a:pt x="13545" y="11361"/>
                  <a:pt x="13681" y="11382"/>
                </a:cubicBezTo>
                <a:cubicBezTo>
                  <a:pt x="13818" y="11406"/>
                  <a:pt x="13945" y="11441"/>
                  <a:pt x="14069" y="11466"/>
                </a:cubicBezTo>
                <a:cubicBezTo>
                  <a:pt x="14194" y="11489"/>
                  <a:pt x="14304" y="11531"/>
                  <a:pt x="14410" y="11562"/>
                </a:cubicBezTo>
                <a:cubicBezTo>
                  <a:pt x="14513" y="11595"/>
                  <a:pt x="14613" y="11618"/>
                  <a:pt x="14693" y="11654"/>
                </a:cubicBezTo>
                <a:cubicBezTo>
                  <a:pt x="14775" y="11685"/>
                  <a:pt x="14849" y="11715"/>
                  <a:pt x="14908" y="11737"/>
                </a:cubicBezTo>
                <a:cubicBezTo>
                  <a:pt x="15027" y="11783"/>
                  <a:pt x="15095" y="11810"/>
                  <a:pt x="15095" y="11810"/>
                </a:cubicBezTo>
                <a:lnTo>
                  <a:pt x="15109" y="11770"/>
                </a:lnTo>
                <a:cubicBezTo>
                  <a:pt x="15156" y="11916"/>
                  <a:pt x="15202" y="12060"/>
                  <a:pt x="15245" y="12207"/>
                </a:cubicBezTo>
                <a:cubicBezTo>
                  <a:pt x="15476" y="12993"/>
                  <a:pt x="15652" y="13793"/>
                  <a:pt x="15794" y="14599"/>
                </a:cubicBezTo>
                <a:cubicBezTo>
                  <a:pt x="15849" y="14919"/>
                  <a:pt x="15899" y="15237"/>
                  <a:pt x="15942" y="15557"/>
                </a:cubicBezTo>
                <a:cubicBezTo>
                  <a:pt x="15895" y="15553"/>
                  <a:pt x="15829" y="15550"/>
                  <a:pt x="15746" y="15545"/>
                </a:cubicBezTo>
                <a:cubicBezTo>
                  <a:pt x="15680" y="15542"/>
                  <a:pt x="15605" y="15536"/>
                  <a:pt x="15520" y="15532"/>
                </a:cubicBezTo>
                <a:cubicBezTo>
                  <a:pt x="15464" y="15207"/>
                  <a:pt x="15406" y="14925"/>
                  <a:pt x="15351" y="14693"/>
                </a:cubicBezTo>
                <a:cubicBezTo>
                  <a:pt x="15242" y="14219"/>
                  <a:pt x="15151" y="13955"/>
                  <a:pt x="15151" y="13955"/>
                </a:cubicBezTo>
                <a:lnTo>
                  <a:pt x="15151" y="13955"/>
                </a:lnTo>
                <a:cubicBezTo>
                  <a:pt x="15151" y="13955"/>
                  <a:pt x="15224" y="14223"/>
                  <a:pt x="15303" y="14704"/>
                </a:cubicBezTo>
                <a:cubicBezTo>
                  <a:pt x="15342" y="14932"/>
                  <a:pt x="15379" y="15210"/>
                  <a:pt x="15416" y="15528"/>
                </a:cubicBezTo>
                <a:cubicBezTo>
                  <a:pt x="15297" y="15523"/>
                  <a:pt x="15164" y="15518"/>
                  <a:pt x="15021" y="15512"/>
                </a:cubicBezTo>
                <a:cubicBezTo>
                  <a:pt x="14721" y="15503"/>
                  <a:pt x="14372" y="15495"/>
                  <a:pt x="13999" y="15491"/>
                </a:cubicBezTo>
                <a:cubicBezTo>
                  <a:pt x="13881" y="15490"/>
                  <a:pt x="13760" y="15490"/>
                  <a:pt x="13637" y="15490"/>
                </a:cubicBezTo>
                <a:cubicBezTo>
                  <a:pt x="13372" y="15490"/>
                  <a:pt x="13098" y="15492"/>
                  <a:pt x="12826" y="15496"/>
                </a:cubicBezTo>
                <a:cubicBezTo>
                  <a:pt x="12629" y="15499"/>
                  <a:pt x="12428" y="15504"/>
                  <a:pt x="12233" y="15511"/>
                </a:cubicBezTo>
                <a:cubicBezTo>
                  <a:pt x="12036" y="15518"/>
                  <a:pt x="11845" y="15526"/>
                  <a:pt x="11657" y="15535"/>
                </a:cubicBezTo>
                <a:cubicBezTo>
                  <a:pt x="11284" y="15553"/>
                  <a:pt x="10937" y="15575"/>
                  <a:pt x="10639" y="15600"/>
                </a:cubicBezTo>
                <a:cubicBezTo>
                  <a:pt x="10045" y="15647"/>
                  <a:pt x="9652" y="15703"/>
                  <a:pt x="9652" y="15703"/>
                </a:cubicBezTo>
                <a:cubicBezTo>
                  <a:pt x="9652" y="15703"/>
                  <a:pt x="10047" y="15665"/>
                  <a:pt x="10643" y="15644"/>
                </a:cubicBezTo>
                <a:cubicBezTo>
                  <a:pt x="10940" y="15632"/>
                  <a:pt x="11288" y="15625"/>
                  <a:pt x="11661" y="15624"/>
                </a:cubicBezTo>
                <a:cubicBezTo>
                  <a:pt x="11846" y="15624"/>
                  <a:pt x="12038" y="15624"/>
                  <a:pt x="12234" y="15625"/>
                </a:cubicBezTo>
                <a:cubicBezTo>
                  <a:pt x="12430" y="15626"/>
                  <a:pt x="12628" y="15630"/>
                  <a:pt x="12825" y="15637"/>
                </a:cubicBezTo>
                <a:cubicBezTo>
                  <a:pt x="13223" y="15647"/>
                  <a:pt x="13617" y="15663"/>
                  <a:pt x="13988" y="15683"/>
                </a:cubicBezTo>
                <a:cubicBezTo>
                  <a:pt x="14360" y="15703"/>
                  <a:pt x="14705" y="15726"/>
                  <a:pt x="15001" y="15750"/>
                </a:cubicBezTo>
                <a:cubicBezTo>
                  <a:pt x="15163" y="15763"/>
                  <a:pt x="15311" y="15774"/>
                  <a:pt x="15441" y="15786"/>
                </a:cubicBezTo>
                <a:cubicBezTo>
                  <a:pt x="15468" y="16067"/>
                  <a:pt x="15489" y="16374"/>
                  <a:pt x="15508" y="16703"/>
                </a:cubicBezTo>
                <a:cubicBezTo>
                  <a:pt x="15528" y="17117"/>
                  <a:pt x="15538" y="17567"/>
                  <a:pt x="15536" y="18042"/>
                </a:cubicBezTo>
                <a:cubicBezTo>
                  <a:pt x="15531" y="18516"/>
                  <a:pt x="15512" y="19020"/>
                  <a:pt x="15496" y="19541"/>
                </a:cubicBezTo>
                <a:cubicBezTo>
                  <a:pt x="15496" y="19558"/>
                  <a:pt x="15495" y="19577"/>
                  <a:pt x="15495" y="19593"/>
                </a:cubicBezTo>
                <a:cubicBezTo>
                  <a:pt x="15377" y="19587"/>
                  <a:pt x="15241" y="19580"/>
                  <a:pt x="15089" y="19575"/>
                </a:cubicBezTo>
                <a:lnTo>
                  <a:pt x="15022" y="16250"/>
                </a:lnTo>
                <a:cubicBezTo>
                  <a:pt x="15022" y="16250"/>
                  <a:pt x="14998" y="17215"/>
                  <a:pt x="14959" y="18664"/>
                </a:cubicBezTo>
                <a:cubicBezTo>
                  <a:pt x="14952" y="18947"/>
                  <a:pt x="14944" y="19251"/>
                  <a:pt x="14935" y="19570"/>
                </a:cubicBezTo>
                <a:cubicBezTo>
                  <a:pt x="14626" y="19558"/>
                  <a:pt x="14267" y="19550"/>
                  <a:pt x="13883" y="19546"/>
                </a:cubicBezTo>
                <a:cubicBezTo>
                  <a:pt x="13761" y="19545"/>
                  <a:pt x="13636" y="19545"/>
                  <a:pt x="13509" y="19545"/>
                </a:cubicBezTo>
                <a:cubicBezTo>
                  <a:pt x="13236" y="19545"/>
                  <a:pt x="12956" y="19547"/>
                  <a:pt x="12675" y="19552"/>
                </a:cubicBezTo>
                <a:cubicBezTo>
                  <a:pt x="12469" y="19554"/>
                  <a:pt x="12262" y="19561"/>
                  <a:pt x="12061" y="19568"/>
                </a:cubicBezTo>
                <a:cubicBezTo>
                  <a:pt x="11860" y="19575"/>
                  <a:pt x="11661" y="19584"/>
                  <a:pt x="11469" y="19593"/>
                </a:cubicBezTo>
                <a:cubicBezTo>
                  <a:pt x="11085" y="19613"/>
                  <a:pt x="10725" y="19638"/>
                  <a:pt x="10420" y="19664"/>
                </a:cubicBezTo>
                <a:cubicBezTo>
                  <a:pt x="10113" y="19689"/>
                  <a:pt x="9857" y="19718"/>
                  <a:pt x="9680" y="19738"/>
                </a:cubicBezTo>
                <a:cubicBezTo>
                  <a:pt x="9502" y="19760"/>
                  <a:pt x="9401" y="19773"/>
                  <a:pt x="9401" y="19773"/>
                </a:cubicBezTo>
                <a:cubicBezTo>
                  <a:pt x="9401" y="19773"/>
                  <a:pt x="9502" y="19763"/>
                  <a:pt x="9680" y="19749"/>
                </a:cubicBezTo>
                <a:cubicBezTo>
                  <a:pt x="9859" y="19736"/>
                  <a:pt x="10114" y="19721"/>
                  <a:pt x="10421" y="19709"/>
                </a:cubicBezTo>
                <a:cubicBezTo>
                  <a:pt x="10729" y="19698"/>
                  <a:pt x="11086" y="19689"/>
                  <a:pt x="11470" y="19687"/>
                </a:cubicBezTo>
                <a:cubicBezTo>
                  <a:pt x="11662" y="19687"/>
                  <a:pt x="11860" y="19687"/>
                  <a:pt x="12064" y="19689"/>
                </a:cubicBezTo>
                <a:cubicBezTo>
                  <a:pt x="12265" y="19693"/>
                  <a:pt x="12468" y="19694"/>
                  <a:pt x="12675" y="19701"/>
                </a:cubicBezTo>
                <a:cubicBezTo>
                  <a:pt x="13084" y="19713"/>
                  <a:pt x="13491" y="19729"/>
                  <a:pt x="13874" y="19749"/>
                </a:cubicBezTo>
                <a:cubicBezTo>
                  <a:pt x="14257" y="19772"/>
                  <a:pt x="14613" y="19796"/>
                  <a:pt x="14919" y="19822"/>
                </a:cubicBezTo>
                <a:cubicBezTo>
                  <a:pt x="14921" y="19822"/>
                  <a:pt x="14925" y="19822"/>
                  <a:pt x="14928" y="19823"/>
                </a:cubicBezTo>
                <a:lnTo>
                  <a:pt x="14928" y="19832"/>
                </a:lnTo>
                <a:cubicBezTo>
                  <a:pt x="14920" y="20246"/>
                  <a:pt x="14912" y="20685"/>
                  <a:pt x="14901" y="21138"/>
                </a:cubicBezTo>
                <a:cubicBezTo>
                  <a:pt x="14885" y="21930"/>
                  <a:pt x="14868" y="22771"/>
                  <a:pt x="14852" y="23615"/>
                </a:cubicBezTo>
                <a:cubicBezTo>
                  <a:pt x="14766" y="23613"/>
                  <a:pt x="14677" y="23610"/>
                  <a:pt x="14586" y="23609"/>
                </a:cubicBezTo>
                <a:lnTo>
                  <a:pt x="14552" y="22086"/>
                </a:lnTo>
                <a:cubicBezTo>
                  <a:pt x="14552" y="22086"/>
                  <a:pt x="14536" y="22687"/>
                  <a:pt x="14509" y="23588"/>
                </a:cubicBezTo>
                <a:lnTo>
                  <a:pt x="14509" y="23609"/>
                </a:lnTo>
                <a:cubicBezTo>
                  <a:pt x="14340" y="23606"/>
                  <a:pt x="14161" y="23602"/>
                  <a:pt x="13979" y="23600"/>
                </a:cubicBezTo>
                <a:cubicBezTo>
                  <a:pt x="13848" y="23599"/>
                  <a:pt x="13715" y="23598"/>
                  <a:pt x="13580" y="23598"/>
                </a:cubicBezTo>
                <a:cubicBezTo>
                  <a:pt x="13285" y="23598"/>
                  <a:pt x="12980" y="23602"/>
                  <a:pt x="12676" y="23607"/>
                </a:cubicBezTo>
                <a:cubicBezTo>
                  <a:pt x="12456" y="23610"/>
                  <a:pt x="12233" y="23617"/>
                  <a:pt x="12014" y="23623"/>
                </a:cubicBezTo>
                <a:cubicBezTo>
                  <a:pt x="11796" y="23630"/>
                  <a:pt x="11582" y="23641"/>
                  <a:pt x="11375" y="23650"/>
                </a:cubicBezTo>
                <a:cubicBezTo>
                  <a:pt x="10960" y="23670"/>
                  <a:pt x="10574" y="23697"/>
                  <a:pt x="10244" y="23727"/>
                </a:cubicBezTo>
                <a:cubicBezTo>
                  <a:pt x="9912" y="23755"/>
                  <a:pt x="9637" y="23783"/>
                  <a:pt x="9446" y="23807"/>
                </a:cubicBezTo>
                <a:cubicBezTo>
                  <a:pt x="9254" y="23830"/>
                  <a:pt x="9146" y="23845"/>
                  <a:pt x="9146" y="23845"/>
                </a:cubicBezTo>
                <a:cubicBezTo>
                  <a:pt x="9146" y="23845"/>
                  <a:pt x="9254" y="23834"/>
                  <a:pt x="9448" y="23821"/>
                </a:cubicBezTo>
                <a:cubicBezTo>
                  <a:pt x="9641" y="23807"/>
                  <a:pt x="9916" y="23790"/>
                  <a:pt x="10247" y="23776"/>
                </a:cubicBezTo>
                <a:cubicBezTo>
                  <a:pt x="10577" y="23763"/>
                  <a:pt x="10964" y="23755"/>
                  <a:pt x="11379" y="23754"/>
                </a:cubicBezTo>
                <a:cubicBezTo>
                  <a:pt x="11584" y="23754"/>
                  <a:pt x="11799" y="23754"/>
                  <a:pt x="12017" y="23755"/>
                </a:cubicBezTo>
                <a:cubicBezTo>
                  <a:pt x="12234" y="23758"/>
                  <a:pt x="12453" y="23762"/>
                  <a:pt x="12675" y="23768"/>
                </a:cubicBezTo>
                <a:cubicBezTo>
                  <a:pt x="13115" y="23780"/>
                  <a:pt x="13556" y="23798"/>
                  <a:pt x="13968" y="23822"/>
                </a:cubicBezTo>
                <a:cubicBezTo>
                  <a:pt x="14153" y="23831"/>
                  <a:pt x="14331" y="23844"/>
                  <a:pt x="14501" y="23856"/>
                </a:cubicBezTo>
                <a:cubicBezTo>
                  <a:pt x="14489" y="24241"/>
                  <a:pt x="14478" y="24673"/>
                  <a:pt x="14469" y="25130"/>
                </a:cubicBezTo>
                <a:cubicBezTo>
                  <a:pt x="14457" y="25694"/>
                  <a:pt x="14443" y="26293"/>
                  <a:pt x="14430" y="26893"/>
                </a:cubicBezTo>
                <a:cubicBezTo>
                  <a:pt x="14425" y="27148"/>
                  <a:pt x="14418" y="27404"/>
                  <a:pt x="14414" y="27657"/>
                </a:cubicBezTo>
                <a:cubicBezTo>
                  <a:pt x="14302" y="27656"/>
                  <a:pt x="14188" y="27655"/>
                  <a:pt x="14073" y="27652"/>
                </a:cubicBezTo>
                <a:cubicBezTo>
                  <a:pt x="13935" y="27651"/>
                  <a:pt x="13794" y="27650"/>
                  <a:pt x="13652" y="27650"/>
                </a:cubicBezTo>
                <a:cubicBezTo>
                  <a:pt x="13333" y="27650"/>
                  <a:pt x="13004" y="27653"/>
                  <a:pt x="12676" y="27659"/>
                </a:cubicBezTo>
                <a:cubicBezTo>
                  <a:pt x="12440" y="27663"/>
                  <a:pt x="12201" y="27671"/>
                  <a:pt x="11967" y="27677"/>
                </a:cubicBezTo>
                <a:cubicBezTo>
                  <a:pt x="11735" y="27686"/>
                  <a:pt x="11504" y="27696"/>
                  <a:pt x="11281" y="27706"/>
                </a:cubicBezTo>
                <a:cubicBezTo>
                  <a:pt x="10836" y="27728"/>
                  <a:pt x="10421" y="27758"/>
                  <a:pt x="10067" y="27786"/>
                </a:cubicBezTo>
                <a:cubicBezTo>
                  <a:pt x="9714" y="27817"/>
                  <a:pt x="9418" y="27849"/>
                  <a:pt x="9213" y="27872"/>
                </a:cubicBezTo>
                <a:cubicBezTo>
                  <a:pt x="9147" y="27880"/>
                  <a:pt x="9092" y="27887"/>
                  <a:pt x="9046" y="27892"/>
                </a:cubicBezTo>
                <a:cubicBezTo>
                  <a:pt x="9060" y="27540"/>
                  <a:pt x="9065" y="27171"/>
                  <a:pt x="9069" y="26788"/>
                </a:cubicBezTo>
                <a:cubicBezTo>
                  <a:pt x="9072" y="26361"/>
                  <a:pt x="9079" y="25920"/>
                  <a:pt x="9079" y="25470"/>
                </a:cubicBezTo>
                <a:cubicBezTo>
                  <a:pt x="9080" y="25023"/>
                  <a:pt x="9083" y="24566"/>
                  <a:pt x="9083" y="24111"/>
                </a:cubicBezTo>
                <a:cubicBezTo>
                  <a:pt x="9080" y="23656"/>
                  <a:pt x="9079" y="23199"/>
                  <a:pt x="9077" y="22750"/>
                </a:cubicBezTo>
                <a:cubicBezTo>
                  <a:pt x="9073" y="22303"/>
                  <a:pt x="9070" y="21861"/>
                  <a:pt x="9066" y="21433"/>
                </a:cubicBezTo>
                <a:cubicBezTo>
                  <a:pt x="9062" y="21007"/>
                  <a:pt x="9056" y="20594"/>
                  <a:pt x="9050" y="20202"/>
                </a:cubicBezTo>
                <a:cubicBezTo>
                  <a:pt x="9044" y="19810"/>
                  <a:pt x="9036" y="19439"/>
                  <a:pt x="9030" y="19098"/>
                </a:cubicBezTo>
                <a:cubicBezTo>
                  <a:pt x="9017" y="18416"/>
                  <a:pt x="8995" y="17846"/>
                  <a:pt x="8985" y="17446"/>
                </a:cubicBezTo>
                <a:cubicBezTo>
                  <a:pt x="8979" y="17247"/>
                  <a:pt x="8971" y="17090"/>
                  <a:pt x="8968" y="16983"/>
                </a:cubicBezTo>
                <a:cubicBezTo>
                  <a:pt x="8963" y="16875"/>
                  <a:pt x="8962" y="16819"/>
                  <a:pt x="8962" y="16819"/>
                </a:cubicBezTo>
                <a:lnTo>
                  <a:pt x="8962" y="15582"/>
                </a:lnTo>
                <a:cubicBezTo>
                  <a:pt x="9260" y="13583"/>
                  <a:pt x="9778" y="11567"/>
                  <a:pt x="10501" y="10188"/>
                </a:cubicBezTo>
                <a:lnTo>
                  <a:pt x="10501" y="10217"/>
                </a:lnTo>
                <a:cubicBezTo>
                  <a:pt x="10501" y="10217"/>
                  <a:pt x="11209" y="9898"/>
                  <a:pt x="12397" y="9898"/>
                </a:cubicBezTo>
                <a:close/>
                <a:moveTo>
                  <a:pt x="19396" y="7158"/>
                </a:moveTo>
                <a:cubicBezTo>
                  <a:pt x="19396" y="7158"/>
                  <a:pt x="19343" y="7349"/>
                  <a:pt x="19282" y="7640"/>
                </a:cubicBezTo>
                <a:cubicBezTo>
                  <a:pt x="19217" y="7930"/>
                  <a:pt x="19143" y="8318"/>
                  <a:pt x="19083" y="8709"/>
                </a:cubicBezTo>
                <a:cubicBezTo>
                  <a:pt x="19053" y="8904"/>
                  <a:pt x="19028" y="9099"/>
                  <a:pt x="19006" y="9281"/>
                </a:cubicBezTo>
                <a:cubicBezTo>
                  <a:pt x="18994" y="9373"/>
                  <a:pt x="18986" y="9461"/>
                  <a:pt x="18977" y="9546"/>
                </a:cubicBezTo>
                <a:cubicBezTo>
                  <a:pt x="18974" y="9579"/>
                  <a:pt x="18970" y="9613"/>
                  <a:pt x="18967" y="9644"/>
                </a:cubicBezTo>
                <a:cubicBezTo>
                  <a:pt x="19157" y="9620"/>
                  <a:pt x="19385" y="9597"/>
                  <a:pt x="19654" y="9597"/>
                </a:cubicBezTo>
                <a:cubicBezTo>
                  <a:pt x="19906" y="9597"/>
                  <a:pt x="20128" y="9617"/>
                  <a:pt x="20312" y="9644"/>
                </a:cubicBezTo>
                <a:cubicBezTo>
                  <a:pt x="20427" y="10597"/>
                  <a:pt x="20539" y="11670"/>
                  <a:pt x="20584" y="12563"/>
                </a:cubicBezTo>
                <a:lnTo>
                  <a:pt x="18330" y="12820"/>
                </a:lnTo>
                <a:lnTo>
                  <a:pt x="20602" y="13079"/>
                </a:lnTo>
                <a:cubicBezTo>
                  <a:pt x="20604" y="13157"/>
                  <a:pt x="20604" y="13236"/>
                  <a:pt x="20604" y="13310"/>
                </a:cubicBezTo>
                <a:lnTo>
                  <a:pt x="20604" y="23468"/>
                </a:lnTo>
                <a:lnTo>
                  <a:pt x="18330" y="23596"/>
                </a:lnTo>
                <a:lnTo>
                  <a:pt x="20604" y="23727"/>
                </a:lnTo>
                <a:lnTo>
                  <a:pt x="20604" y="28502"/>
                </a:lnTo>
                <a:cubicBezTo>
                  <a:pt x="19686" y="27771"/>
                  <a:pt x="18786" y="26991"/>
                  <a:pt x="18225" y="26282"/>
                </a:cubicBezTo>
                <a:cubicBezTo>
                  <a:pt x="18228" y="26014"/>
                  <a:pt x="18228" y="25745"/>
                  <a:pt x="18229" y="25474"/>
                </a:cubicBezTo>
                <a:cubicBezTo>
                  <a:pt x="18230" y="24514"/>
                  <a:pt x="18232" y="23540"/>
                  <a:pt x="18234" y="22565"/>
                </a:cubicBezTo>
                <a:cubicBezTo>
                  <a:pt x="18232" y="21589"/>
                  <a:pt x="18230" y="20615"/>
                  <a:pt x="18229" y="19655"/>
                </a:cubicBezTo>
                <a:cubicBezTo>
                  <a:pt x="18224" y="18695"/>
                  <a:pt x="18218" y="17752"/>
                  <a:pt x="18215" y="16839"/>
                </a:cubicBezTo>
                <a:cubicBezTo>
                  <a:pt x="18209" y="15926"/>
                  <a:pt x="18201" y="15042"/>
                  <a:pt x="18194" y="14206"/>
                </a:cubicBezTo>
                <a:cubicBezTo>
                  <a:pt x="18191" y="13995"/>
                  <a:pt x="18190" y="13789"/>
                  <a:pt x="18187" y="13585"/>
                </a:cubicBezTo>
                <a:cubicBezTo>
                  <a:pt x="18187" y="13382"/>
                  <a:pt x="18181" y="13181"/>
                  <a:pt x="18183" y="12988"/>
                </a:cubicBezTo>
                <a:cubicBezTo>
                  <a:pt x="18194" y="12601"/>
                  <a:pt x="18225" y="12221"/>
                  <a:pt x="18264" y="11860"/>
                </a:cubicBezTo>
                <a:cubicBezTo>
                  <a:pt x="18342" y="11137"/>
                  <a:pt x="18437" y="10474"/>
                  <a:pt x="18534" y="9890"/>
                </a:cubicBezTo>
                <a:cubicBezTo>
                  <a:pt x="18558" y="9755"/>
                  <a:pt x="18579" y="9624"/>
                  <a:pt x="18604" y="9499"/>
                </a:cubicBezTo>
                <a:cubicBezTo>
                  <a:pt x="18605" y="9492"/>
                  <a:pt x="18606" y="9487"/>
                  <a:pt x="18608" y="9480"/>
                </a:cubicBezTo>
                <a:cubicBezTo>
                  <a:pt x="18630" y="9395"/>
                  <a:pt x="18652" y="9308"/>
                  <a:pt x="18679" y="9218"/>
                </a:cubicBezTo>
                <a:cubicBezTo>
                  <a:pt x="18728" y="9037"/>
                  <a:pt x="18786" y="8845"/>
                  <a:pt x="18847" y="8654"/>
                </a:cubicBezTo>
                <a:cubicBezTo>
                  <a:pt x="18966" y="8273"/>
                  <a:pt x="19100" y="7897"/>
                  <a:pt x="19208" y="7617"/>
                </a:cubicBezTo>
                <a:cubicBezTo>
                  <a:pt x="19315" y="7340"/>
                  <a:pt x="19396" y="7158"/>
                  <a:pt x="19396" y="7158"/>
                </a:cubicBezTo>
                <a:close/>
                <a:moveTo>
                  <a:pt x="5141" y="7160"/>
                </a:moveTo>
                <a:cubicBezTo>
                  <a:pt x="5141" y="7160"/>
                  <a:pt x="5089" y="7352"/>
                  <a:pt x="5027" y="7642"/>
                </a:cubicBezTo>
                <a:cubicBezTo>
                  <a:pt x="4963" y="7932"/>
                  <a:pt x="4889" y="8320"/>
                  <a:pt x="4828" y="8711"/>
                </a:cubicBezTo>
                <a:cubicBezTo>
                  <a:pt x="4799" y="8905"/>
                  <a:pt x="4773" y="9100"/>
                  <a:pt x="4752" y="9284"/>
                </a:cubicBezTo>
                <a:cubicBezTo>
                  <a:pt x="4740" y="9374"/>
                  <a:pt x="4732" y="9463"/>
                  <a:pt x="4722" y="9547"/>
                </a:cubicBezTo>
                <a:cubicBezTo>
                  <a:pt x="4720" y="9581"/>
                  <a:pt x="4715" y="9614"/>
                  <a:pt x="4713" y="9647"/>
                </a:cubicBezTo>
                <a:cubicBezTo>
                  <a:pt x="4901" y="9617"/>
                  <a:pt x="5129" y="9597"/>
                  <a:pt x="5398" y="9597"/>
                </a:cubicBezTo>
                <a:cubicBezTo>
                  <a:pt x="5649" y="9597"/>
                  <a:pt x="5870" y="9617"/>
                  <a:pt x="6056" y="9644"/>
                </a:cubicBezTo>
                <a:cubicBezTo>
                  <a:pt x="6171" y="10597"/>
                  <a:pt x="6283" y="11670"/>
                  <a:pt x="6327" y="12563"/>
                </a:cubicBezTo>
                <a:lnTo>
                  <a:pt x="4074" y="12820"/>
                </a:lnTo>
                <a:lnTo>
                  <a:pt x="6346" y="13079"/>
                </a:lnTo>
                <a:cubicBezTo>
                  <a:pt x="6347" y="13157"/>
                  <a:pt x="6347" y="13236"/>
                  <a:pt x="6347" y="13310"/>
                </a:cubicBezTo>
                <a:lnTo>
                  <a:pt x="6347" y="23468"/>
                </a:lnTo>
                <a:lnTo>
                  <a:pt x="4074" y="23596"/>
                </a:lnTo>
                <a:lnTo>
                  <a:pt x="6347" y="23727"/>
                </a:lnTo>
                <a:lnTo>
                  <a:pt x="6347" y="26806"/>
                </a:lnTo>
                <a:cubicBezTo>
                  <a:pt x="5689" y="27491"/>
                  <a:pt x="4805" y="28215"/>
                  <a:pt x="3955" y="28874"/>
                </a:cubicBezTo>
                <a:cubicBezTo>
                  <a:pt x="3957" y="28682"/>
                  <a:pt x="3959" y="28487"/>
                  <a:pt x="3961" y="28290"/>
                </a:cubicBezTo>
                <a:cubicBezTo>
                  <a:pt x="3966" y="27377"/>
                  <a:pt x="3969" y="26433"/>
                  <a:pt x="3974" y="25474"/>
                </a:cubicBezTo>
                <a:cubicBezTo>
                  <a:pt x="3976" y="24514"/>
                  <a:pt x="3977" y="23540"/>
                  <a:pt x="3978" y="22564"/>
                </a:cubicBezTo>
                <a:cubicBezTo>
                  <a:pt x="3977" y="21589"/>
                  <a:pt x="3976" y="20615"/>
                  <a:pt x="3974" y="19655"/>
                </a:cubicBezTo>
                <a:cubicBezTo>
                  <a:pt x="3969" y="18695"/>
                  <a:pt x="3963" y="17752"/>
                  <a:pt x="3961" y="16839"/>
                </a:cubicBezTo>
                <a:cubicBezTo>
                  <a:pt x="3954" y="15926"/>
                  <a:pt x="3946" y="15042"/>
                  <a:pt x="3939" y="14204"/>
                </a:cubicBezTo>
                <a:cubicBezTo>
                  <a:pt x="3937" y="13995"/>
                  <a:pt x="3935" y="13788"/>
                  <a:pt x="3933" y="13585"/>
                </a:cubicBezTo>
                <a:cubicBezTo>
                  <a:pt x="3933" y="13382"/>
                  <a:pt x="3926" y="13181"/>
                  <a:pt x="3929" y="12988"/>
                </a:cubicBezTo>
                <a:cubicBezTo>
                  <a:pt x="3939" y="12600"/>
                  <a:pt x="3970" y="12221"/>
                  <a:pt x="4009" y="11860"/>
                </a:cubicBezTo>
                <a:cubicBezTo>
                  <a:pt x="4087" y="11136"/>
                  <a:pt x="4182" y="10474"/>
                  <a:pt x="4279" y="9890"/>
                </a:cubicBezTo>
                <a:cubicBezTo>
                  <a:pt x="4303" y="9755"/>
                  <a:pt x="4325" y="9624"/>
                  <a:pt x="4349" y="9498"/>
                </a:cubicBezTo>
                <a:cubicBezTo>
                  <a:pt x="4350" y="9492"/>
                  <a:pt x="4352" y="9487"/>
                  <a:pt x="4353" y="9480"/>
                </a:cubicBezTo>
                <a:cubicBezTo>
                  <a:pt x="4376" y="9395"/>
                  <a:pt x="4397" y="9308"/>
                  <a:pt x="4424" y="9218"/>
                </a:cubicBezTo>
                <a:cubicBezTo>
                  <a:pt x="4474" y="9037"/>
                  <a:pt x="4532" y="8845"/>
                  <a:pt x="4592" y="8654"/>
                </a:cubicBezTo>
                <a:cubicBezTo>
                  <a:pt x="4711" y="8273"/>
                  <a:pt x="4846" y="7897"/>
                  <a:pt x="4953" y="7617"/>
                </a:cubicBezTo>
                <a:cubicBezTo>
                  <a:pt x="5061" y="7341"/>
                  <a:pt x="5141" y="7160"/>
                  <a:pt x="5141" y="7160"/>
                </a:cubicBezTo>
                <a:close/>
                <a:moveTo>
                  <a:pt x="4184" y="9770"/>
                </a:moveTo>
                <a:lnTo>
                  <a:pt x="4184" y="9770"/>
                </a:lnTo>
                <a:cubicBezTo>
                  <a:pt x="4177" y="9802"/>
                  <a:pt x="4170" y="9833"/>
                  <a:pt x="4164" y="9867"/>
                </a:cubicBezTo>
                <a:cubicBezTo>
                  <a:pt x="4043" y="10450"/>
                  <a:pt x="3922" y="11112"/>
                  <a:pt x="3827" y="11838"/>
                </a:cubicBezTo>
                <a:cubicBezTo>
                  <a:pt x="3780" y="12202"/>
                  <a:pt x="3735" y="12582"/>
                  <a:pt x="3714" y="12981"/>
                </a:cubicBezTo>
                <a:cubicBezTo>
                  <a:pt x="3704" y="13182"/>
                  <a:pt x="3707" y="13382"/>
                  <a:pt x="3704" y="13585"/>
                </a:cubicBezTo>
                <a:cubicBezTo>
                  <a:pt x="3702" y="13789"/>
                  <a:pt x="3700" y="13995"/>
                  <a:pt x="3698" y="14204"/>
                </a:cubicBezTo>
                <a:cubicBezTo>
                  <a:pt x="3691" y="15042"/>
                  <a:pt x="3684" y="15926"/>
                  <a:pt x="3675" y="16839"/>
                </a:cubicBezTo>
                <a:cubicBezTo>
                  <a:pt x="3671" y="17752"/>
                  <a:pt x="3665" y="18696"/>
                  <a:pt x="3661" y="19655"/>
                </a:cubicBezTo>
                <a:cubicBezTo>
                  <a:pt x="3660" y="20615"/>
                  <a:pt x="3659" y="21589"/>
                  <a:pt x="3657" y="22564"/>
                </a:cubicBezTo>
                <a:cubicBezTo>
                  <a:pt x="3659" y="23540"/>
                  <a:pt x="3660" y="24514"/>
                  <a:pt x="3661" y="25474"/>
                </a:cubicBezTo>
                <a:cubicBezTo>
                  <a:pt x="3667" y="26434"/>
                  <a:pt x="3671" y="27377"/>
                  <a:pt x="3675" y="28290"/>
                </a:cubicBezTo>
                <a:cubicBezTo>
                  <a:pt x="3677" y="28558"/>
                  <a:pt x="3680" y="28824"/>
                  <a:pt x="3681" y="29086"/>
                </a:cubicBezTo>
                <a:cubicBezTo>
                  <a:pt x="3620" y="29134"/>
                  <a:pt x="3558" y="29181"/>
                  <a:pt x="3496" y="29228"/>
                </a:cubicBezTo>
                <a:cubicBezTo>
                  <a:pt x="3493" y="22769"/>
                  <a:pt x="3493" y="14282"/>
                  <a:pt x="3493" y="13190"/>
                </a:cubicBezTo>
                <a:cubicBezTo>
                  <a:pt x="3493" y="12463"/>
                  <a:pt x="3747" y="11078"/>
                  <a:pt x="4068" y="9816"/>
                </a:cubicBezTo>
                <a:cubicBezTo>
                  <a:pt x="4068" y="9816"/>
                  <a:pt x="4107" y="9797"/>
                  <a:pt x="4184" y="9770"/>
                </a:cubicBezTo>
                <a:close/>
                <a:moveTo>
                  <a:pt x="19991" y="7173"/>
                </a:moveTo>
                <a:cubicBezTo>
                  <a:pt x="20001" y="7184"/>
                  <a:pt x="20023" y="7196"/>
                  <a:pt x="20040" y="7219"/>
                </a:cubicBezTo>
                <a:cubicBezTo>
                  <a:pt x="20081" y="7263"/>
                  <a:pt x="20132" y="7334"/>
                  <a:pt x="20189" y="7435"/>
                </a:cubicBezTo>
                <a:cubicBezTo>
                  <a:pt x="20304" y="7636"/>
                  <a:pt x="20439" y="7949"/>
                  <a:pt x="20582" y="8355"/>
                </a:cubicBezTo>
                <a:cubicBezTo>
                  <a:pt x="20727" y="8762"/>
                  <a:pt x="20881" y="9263"/>
                  <a:pt x="21036" y="9843"/>
                </a:cubicBezTo>
                <a:cubicBezTo>
                  <a:pt x="21190" y="10423"/>
                  <a:pt x="21350" y="11082"/>
                  <a:pt x="21476" y="11813"/>
                </a:cubicBezTo>
                <a:cubicBezTo>
                  <a:pt x="21540" y="12179"/>
                  <a:pt x="21600" y="12558"/>
                  <a:pt x="21626" y="12962"/>
                </a:cubicBezTo>
                <a:cubicBezTo>
                  <a:pt x="21640" y="13164"/>
                  <a:pt x="21636" y="13368"/>
                  <a:pt x="21637" y="13572"/>
                </a:cubicBezTo>
                <a:cubicBezTo>
                  <a:pt x="21640" y="13777"/>
                  <a:pt x="21641" y="13987"/>
                  <a:pt x="21642" y="14198"/>
                </a:cubicBezTo>
                <a:cubicBezTo>
                  <a:pt x="21649" y="15044"/>
                  <a:pt x="21660" y="15935"/>
                  <a:pt x="21660" y="16859"/>
                </a:cubicBezTo>
                <a:cubicBezTo>
                  <a:pt x="21664" y="18703"/>
                  <a:pt x="21669" y="20673"/>
                  <a:pt x="21676" y="22642"/>
                </a:cubicBezTo>
                <a:cubicBezTo>
                  <a:pt x="21671" y="24610"/>
                  <a:pt x="21664" y="26578"/>
                  <a:pt x="21660" y="28424"/>
                </a:cubicBezTo>
                <a:cubicBezTo>
                  <a:pt x="21660" y="28726"/>
                  <a:pt x="21657" y="29022"/>
                  <a:pt x="21656" y="29317"/>
                </a:cubicBezTo>
                <a:cubicBezTo>
                  <a:pt x="21589" y="29265"/>
                  <a:pt x="21520" y="29214"/>
                  <a:pt x="21452" y="29161"/>
                </a:cubicBezTo>
                <a:cubicBezTo>
                  <a:pt x="21449" y="28918"/>
                  <a:pt x="21449" y="28673"/>
                  <a:pt x="21449" y="28425"/>
                </a:cubicBezTo>
                <a:cubicBezTo>
                  <a:pt x="21445" y="26582"/>
                  <a:pt x="21440" y="24612"/>
                  <a:pt x="21433" y="22643"/>
                </a:cubicBezTo>
                <a:cubicBezTo>
                  <a:pt x="21438" y="20674"/>
                  <a:pt x="21442" y="18707"/>
                  <a:pt x="21449" y="16861"/>
                </a:cubicBezTo>
                <a:cubicBezTo>
                  <a:pt x="21449" y="15937"/>
                  <a:pt x="21460" y="15046"/>
                  <a:pt x="21467" y="14200"/>
                </a:cubicBezTo>
                <a:cubicBezTo>
                  <a:pt x="21468" y="13988"/>
                  <a:pt x="21469" y="13780"/>
                  <a:pt x="21472" y="13573"/>
                </a:cubicBezTo>
                <a:cubicBezTo>
                  <a:pt x="21472" y="13368"/>
                  <a:pt x="21479" y="13166"/>
                  <a:pt x="21469" y="12972"/>
                </a:cubicBezTo>
                <a:cubicBezTo>
                  <a:pt x="21452" y="12579"/>
                  <a:pt x="21398" y="12199"/>
                  <a:pt x="21342" y="11837"/>
                </a:cubicBezTo>
                <a:cubicBezTo>
                  <a:pt x="21225" y="11109"/>
                  <a:pt x="21085" y="10448"/>
                  <a:pt x="20948" y="9865"/>
                </a:cubicBezTo>
                <a:cubicBezTo>
                  <a:pt x="20809" y="9283"/>
                  <a:pt x="20669" y="8779"/>
                  <a:pt x="20536" y="8369"/>
                </a:cubicBezTo>
                <a:cubicBezTo>
                  <a:pt x="20404" y="7960"/>
                  <a:pt x="20283" y="7644"/>
                  <a:pt x="20176" y="7442"/>
                </a:cubicBezTo>
                <a:cubicBezTo>
                  <a:pt x="20124" y="7340"/>
                  <a:pt x="20073" y="7266"/>
                  <a:pt x="20035" y="7220"/>
                </a:cubicBezTo>
                <a:cubicBezTo>
                  <a:pt x="20022" y="7197"/>
                  <a:pt x="20001" y="7185"/>
                  <a:pt x="19991" y="7173"/>
                </a:cubicBezTo>
                <a:close/>
                <a:moveTo>
                  <a:pt x="14692" y="27930"/>
                </a:moveTo>
                <a:lnTo>
                  <a:pt x="14772" y="27934"/>
                </a:lnTo>
                <a:cubicBezTo>
                  <a:pt x="14759" y="28636"/>
                  <a:pt x="14745" y="29277"/>
                  <a:pt x="14733" y="29825"/>
                </a:cubicBezTo>
                <a:lnTo>
                  <a:pt x="14692" y="27930"/>
                </a:lnTo>
                <a:close/>
                <a:moveTo>
                  <a:pt x="7103" y="26520"/>
                </a:moveTo>
                <a:cubicBezTo>
                  <a:pt x="7103" y="26520"/>
                  <a:pt x="7084" y="26547"/>
                  <a:pt x="7052" y="26596"/>
                </a:cubicBezTo>
                <a:cubicBezTo>
                  <a:pt x="7019" y="26647"/>
                  <a:pt x="6972" y="26723"/>
                  <a:pt x="6906" y="26815"/>
                </a:cubicBezTo>
                <a:cubicBezTo>
                  <a:pt x="6839" y="26905"/>
                  <a:pt x="6762" y="27021"/>
                  <a:pt x="6663" y="27144"/>
                </a:cubicBezTo>
                <a:cubicBezTo>
                  <a:pt x="6567" y="27269"/>
                  <a:pt x="6453" y="27406"/>
                  <a:pt x="6326" y="27554"/>
                </a:cubicBezTo>
                <a:cubicBezTo>
                  <a:pt x="6260" y="27625"/>
                  <a:pt x="6193" y="27702"/>
                  <a:pt x="6123" y="27780"/>
                </a:cubicBezTo>
                <a:cubicBezTo>
                  <a:pt x="6052" y="27857"/>
                  <a:pt x="5975" y="27934"/>
                  <a:pt x="5899" y="28015"/>
                </a:cubicBezTo>
                <a:cubicBezTo>
                  <a:pt x="5821" y="28094"/>
                  <a:pt x="5740" y="28174"/>
                  <a:pt x="5657" y="28259"/>
                </a:cubicBezTo>
                <a:cubicBezTo>
                  <a:pt x="5574" y="28339"/>
                  <a:pt x="5486" y="28421"/>
                  <a:pt x="5398" y="28503"/>
                </a:cubicBezTo>
                <a:cubicBezTo>
                  <a:pt x="5218" y="28666"/>
                  <a:pt x="5031" y="28836"/>
                  <a:pt x="4835" y="28999"/>
                </a:cubicBezTo>
                <a:cubicBezTo>
                  <a:pt x="4640" y="29163"/>
                  <a:pt x="4438" y="29324"/>
                  <a:pt x="4235" y="29485"/>
                </a:cubicBezTo>
                <a:cubicBezTo>
                  <a:pt x="4029" y="29643"/>
                  <a:pt x="3821" y="29799"/>
                  <a:pt x="3617" y="29948"/>
                </a:cubicBezTo>
                <a:cubicBezTo>
                  <a:pt x="3412" y="30101"/>
                  <a:pt x="3207" y="30242"/>
                  <a:pt x="3009" y="30383"/>
                </a:cubicBezTo>
                <a:cubicBezTo>
                  <a:pt x="2613" y="30659"/>
                  <a:pt x="2242" y="30915"/>
                  <a:pt x="1925" y="31135"/>
                </a:cubicBezTo>
                <a:cubicBezTo>
                  <a:pt x="1609" y="31357"/>
                  <a:pt x="1354" y="31552"/>
                  <a:pt x="1190" y="31705"/>
                </a:cubicBezTo>
                <a:cubicBezTo>
                  <a:pt x="1150" y="31744"/>
                  <a:pt x="1117" y="31780"/>
                  <a:pt x="1086" y="31811"/>
                </a:cubicBezTo>
                <a:cubicBezTo>
                  <a:pt x="1056" y="31844"/>
                  <a:pt x="1033" y="31873"/>
                  <a:pt x="1015" y="31895"/>
                </a:cubicBezTo>
                <a:cubicBezTo>
                  <a:pt x="982" y="31946"/>
                  <a:pt x="963" y="31973"/>
                  <a:pt x="963" y="31973"/>
                </a:cubicBezTo>
                <a:cubicBezTo>
                  <a:pt x="963" y="31973"/>
                  <a:pt x="974" y="31942"/>
                  <a:pt x="1000" y="31887"/>
                </a:cubicBezTo>
                <a:cubicBezTo>
                  <a:pt x="1016" y="31861"/>
                  <a:pt x="1035" y="31828"/>
                  <a:pt x="1059" y="31792"/>
                </a:cubicBezTo>
                <a:cubicBezTo>
                  <a:pt x="1086" y="31757"/>
                  <a:pt x="1114" y="31714"/>
                  <a:pt x="1150" y="31671"/>
                </a:cubicBezTo>
                <a:cubicBezTo>
                  <a:pt x="1224" y="31584"/>
                  <a:pt x="1318" y="31483"/>
                  <a:pt x="1436" y="31374"/>
                </a:cubicBezTo>
                <a:cubicBezTo>
                  <a:pt x="1552" y="31264"/>
                  <a:pt x="1685" y="31147"/>
                  <a:pt x="1835" y="31023"/>
                </a:cubicBezTo>
                <a:cubicBezTo>
                  <a:pt x="1985" y="30899"/>
                  <a:pt x="2149" y="30767"/>
                  <a:pt x="2325" y="30632"/>
                </a:cubicBezTo>
                <a:cubicBezTo>
                  <a:pt x="2502" y="30496"/>
                  <a:pt x="2686" y="30354"/>
                  <a:pt x="2880" y="30209"/>
                </a:cubicBezTo>
                <a:cubicBezTo>
                  <a:pt x="3073" y="30062"/>
                  <a:pt x="3271" y="29913"/>
                  <a:pt x="3473" y="29759"/>
                </a:cubicBezTo>
                <a:cubicBezTo>
                  <a:pt x="3677" y="29606"/>
                  <a:pt x="3880" y="29450"/>
                  <a:pt x="4082" y="29293"/>
                </a:cubicBezTo>
                <a:cubicBezTo>
                  <a:pt x="4284" y="29134"/>
                  <a:pt x="4487" y="28977"/>
                  <a:pt x="4682" y="28818"/>
                </a:cubicBezTo>
                <a:cubicBezTo>
                  <a:pt x="4877" y="28658"/>
                  <a:pt x="5070" y="28501"/>
                  <a:pt x="5253" y="28344"/>
                </a:cubicBezTo>
                <a:cubicBezTo>
                  <a:pt x="5344" y="28266"/>
                  <a:pt x="5433" y="28188"/>
                  <a:pt x="5520" y="28111"/>
                </a:cubicBezTo>
                <a:cubicBezTo>
                  <a:pt x="5606" y="28033"/>
                  <a:pt x="5689" y="27958"/>
                  <a:pt x="5772" y="27884"/>
                </a:cubicBezTo>
                <a:cubicBezTo>
                  <a:pt x="5933" y="27735"/>
                  <a:pt x="6085" y="27592"/>
                  <a:pt x="6224" y="27457"/>
                </a:cubicBezTo>
                <a:cubicBezTo>
                  <a:pt x="6359" y="27322"/>
                  <a:pt x="6485" y="27198"/>
                  <a:pt x="6591" y="27084"/>
                </a:cubicBezTo>
                <a:cubicBezTo>
                  <a:pt x="6700" y="26971"/>
                  <a:pt x="6789" y="26869"/>
                  <a:pt x="6868" y="26786"/>
                </a:cubicBezTo>
                <a:cubicBezTo>
                  <a:pt x="7017" y="26617"/>
                  <a:pt x="7103" y="26520"/>
                  <a:pt x="7103" y="26520"/>
                </a:cubicBezTo>
                <a:close/>
                <a:moveTo>
                  <a:pt x="19741" y="29686"/>
                </a:moveTo>
                <a:lnTo>
                  <a:pt x="19741" y="29686"/>
                </a:lnTo>
                <a:cubicBezTo>
                  <a:pt x="20156" y="29948"/>
                  <a:pt x="20615" y="30242"/>
                  <a:pt x="21097" y="30550"/>
                </a:cubicBezTo>
                <a:cubicBezTo>
                  <a:pt x="23000" y="31768"/>
                  <a:pt x="23978" y="32372"/>
                  <a:pt x="24319" y="32583"/>
                </a:cubicBezTo>
                <a:cubicBezTo>
                  <a:pt x="24625" y="33550"/>
                  <a:pt x="24628" y="34319"/>
                  <a:pt x="24628" y="34319"/>
                </a:cubicBezTo>
                <a:cubicBezTo>
                  <a:pt x="24628" y="34319"/>
                  <a:pt x="23039" y="34514"/>
                  <a:pt x="20976" y="34741"/>
                </a:cubicBezTo>
                <a:lnTo>
                  <a:pt x="24269" y="34169"/>
                </a:lnTo>
                <a:lnTo>
                  <a:pt x="19654" y="34413"/>
                </a:lnTo>
                <a:cubicBezTo>
                  <a:pt x="19647" y="32833"/>
                  <a:pt x="19608" y="31377"/>
                  <a:pt x="19483" y="30143"/>
                </a:cubicBezTo>
                <a:lnTo>
                  <a:pt x="19483" y="30143"/>
                </a:lnTo>
                <a:cubicBezTo>
                  <a:pt x="19510" y="30275"/>
                  <a:pt x="19531" y="30414"/>
                  <a:pt x="19556" y="30557"/>
                </a:cubicBezTo>
                <a:cubicBezTo>
                  <a:pt x="19581" y="30703"/>
                  <a:pt x="19605" y="30852"/>
                  <a:pt x="19628" y="31006"/>
                </a:cubicBezTo>
                <a:cubicBezTo>
                  <a:pt x="19654" y="31160"/>
                  <a:pt x="19674" y="31315"/>
                  <a:pt x="19695" y="31471"/>
                </a:cubicBezTo>
                <a:cubicBezTo>
                  <a:pt x="19737" y="31784"/>
                  <a:pt x="19775" y="32097"/>
                  <a:pt x="19807" y="32392"/>
                </a:cubicBezTo>
                <a:cubicBezTo>
                  <a:pt x="19836" y="32686"/>
                  <a:pt x="19863" y="32963"/>
                  <a:pt x="19882" y="33198"/>
                </a:cubicBezTo>
                <a:cubicBezTo>
                  <a:pt x="19922" y="33672"/>
                  <a:pt x="19937" y="33988"/>
                  <a:pt x="19937" y="33988"/>
                </a:cubicBezTo>
                <a:cubicBezTo>
                  <a:pt x="19937" y="33988"/>
                  <a:pt x="19948" y="33671"/>
                  <a:pt x="19945" y="33195"/>
                </a:cubicBezTo>
                <a:cubicBezTo>
                  <a:pt x="19945" y="32956"/>
                  <a:pt x="19941" y="32680"/>
                  <a:pt x="19934" y="32383"/>
                </a:cubicBezTo>
                <a:cubicBezTo>
                  <a:pt x="19925" y="32086"/>
                  <a:pt x="19914" y="31768"/>
                  <a:pt x="19897" y="31451"/>
                </a:cubicBezTo>
                <a:cubicBezTo>
                  <a:pt x="19887" y="31294"/>
                  <a:pt x="19881" y="31134"/>
                  <a:pt x="19867" y="30978"/>
                </a:cubicBezTo>
                <a:cubicBezTo>
                  <a:pt x="19855" y="30821"/>
                  <a:pt x="19844" y="30667"/>
                  <a:pt x="19830" y="30519"/>
                </a:cubicBezTo>
                <a:cubicBezTo>
                  <a:pt x="19816" y="30370"/>
                  <a:pt x="19804" y="30228"/>
                  <a:pt x="19788" y="30092"/>
                </a:cubicBezTo>
                <a:cubicBezTo>
                  <a:pt x="19773" y="29955"/>
                  <a:pt x="19761" y="29826"/>
                  <a:pt x="19744" y="29707"/>
                </a:cubicBezTo>
                <a:cubicBezTo>
                  <a:pt x="19742" y="29700"/>
                  <a:pt x="19742" y="29693"/>
                  <a:pt x="19741" y="29686"/>
                </a:cubicBezTo>
                <a:close/>
                <a:moveTo>
                  <a:pt x="17043" y="21900"/>
                </a:moveTo>
                <a:cubicBezTo>
                  <a:pt x="17043" y="21901"/>
                  <a:pt x="17061" y="22102"/>
                  <a:pt x="17087" y="22452"/>
                </a:cubicBezTo>
                <a:cubicBezTo>
                  <a:pt x="17100" y="22628"/>
                  <a:pt x="17117" y="22842"/>
                  <a:pt x="17133" y="23086"/>
                </a:cubicBezTo>
                <a:cubicBezTo>
                  <a:pt x="17148" y="23332"/>
                  <a:pt x="17164" y="23609"/>
                  <a:pt x="17177" y="23911"/>
                </a:cubicBezTo>
                <a:cubicBezTo>
                  <a:pt x="17189" y="24213"/>
                  <a:pt x="17202" y="24540"/>
                  <a:pt x="17215" y="24888"/>
                </a:cubicBezTo>
                <a:cubicBezTo>
                  <a:pt x="17223" y="25233"/>
                  <a:pt x="17235" y="25600"/>
                  <a:pt x="17236" y="25979"/>
                </a:cubicBezTo>
                <a:cubicBezTo>
                  <a:pt x="17238" y="26356"/>
                  <a:pt x="17241" y="26748"/>
                  <a:pt x="17235" y="27146"/>
                </a:cubicBezTo>
                <a:cubicBezTo>
                  <a:pt x="17234" y="27543"/>
                  <a:pt x="17223" y="27946"/>
                  <a:pt x="17215" y="28349"/>
                </a:cubicBezTo>
                <a:cubicBezTo>
                  <a:pt x="17207" y="28550"/>
                  <a:pt x="17200" y="28752"/>
                  <a:pt x="17191" y="28953"/>
                </a:cubicBezTo>
                <a:cubicBezTo>
                  <a:pt x="17181" y="29155"/>
                  <a:pt x="17171" y="29355"/>
                  <a:pt x="17163" y="29552"/>
                </a:cubicBezTo>
                <a:cubicBezTo>
                  <a:pt x="17141" y="29948"/>
                  <a:pt x="17117" y="30339"/>
                  <a:pt x="17089" y="30718"/>
                </a:cubicBezTo>
                <a:cubicBezTo>
                  <a:pt x="17063" y="31095"/>
                  <a:pt x="17026" y="31460"/>
                  <a:pt x="16989" y="31803"/>
                </a:cubicBezTo>
                <a:cubicBezTo>
                  <a:pt x="16972" y="31976"/>
                  <a:pt x="16969" y="32139"/>
                  <a:pt x="16968" y="32302"/>
                </a:cubicBezTo>
                <a:cubicBezTo>
                  <a:pt x="16972" y="32463"/>
                  <a:pt x="16980" y="32619"/>
                  <a:pt x="16993" y="32768"/>
                </a:cubicBezTo>
                <a:cubicBezTo>
                  <a:pt x="17020" y="33069"/>
                  <a:pt x="17048" y="33346"/>
                  <a:pt x="17053" y="33593"/>
                </a:cubicBezTo>
                <a:cubicBezTo>
                  <a:pt x="17057" y="33840"/>
                  <a:pt x="17046" y="34055"/>
                  <a:pt x="17026" y="34231"/>
                </a:cubicBezTo>
                <a:cubicBezTo>
                  <a:pt x="17006" y="34405"/>
                  <a:pt x="16981" y="34544"/>
                  <a:pt x="16963" y="34635"/>
                </a:cubicBezTo>
                <a:cubicBezTo>
                  <a:pt x="16945" y="34728"/>
                  <a:pt x="16936" y="34779"/>
                  <a:pt x="16936" y="34779"/>
                </a:cubicBezTo>
                <a:cubicBezTo>
                  <a:pt x="16936" y="34779"/>
                  <a:pt x="16942" y="34728"/>
                  <a:pt x="16954" y="34634"/>
                </a:cubicBezTo>
                <a:cubicBezTo>
                  <a:pt x="16968" y="34540"/>
                  <a:pt x="16981" y="34401"/>
                  <a:pt x="16993" y="34228"/>
                </a:cubicBezTo>
                <a:cubicBezTo>
                  <a:pt x="17006" y="34051"/>
                  <a:pt x="17007" y="33839"/>
                  <a:pt x="16992" y="33594"/>
                </a:cubicBezTo>
                <a:cubicBezTo>
                  <a:pt x="16976" y="33351"/>
                  <a:pt x="16936" y="33077"/>
                  <a:pt x="16902" y="32775"/>
                </a:cubicBezTo>
                <a:cubicBezTo>
                  <a:pt x="16885" y="32625"/>
                  <a:pt x="16873" y="32466"/>
                  <a:pt x="16865" y="32302"/>
                </a:cubicBezTo>
                <a:cubicBezTo>
                  <a:pt x="16859" y="32140"/>
                  <a:pt x="16858" y="31963"/>
                  <a:pt x="16873" y="31792"/>
                </a:cubicBezTo>
                <a:cubicBezTo>
                  <a:pt x="16899" y="31444"/>
                  <a:pt x="16925" y="31083"/>
                  <a:pt x="16949" y="30706"/>
                </a:cubicBezTo>
                <a:cubicBezTo>
                  <a:pt x="16975" y="30330"/>
                  <a:pt x="16995" y="29940"/>
                  <a:pt x="17014" y="29544"/>
                </a:cubicBezTo>
                <a:cubicBezTo>
                  <a:pt x="17022" y="29347"/>
                  <a:pt x="17028" y="29147"/>
                  <a:pt x="17036" y="28946"/>
                </a:cubicBezTo>
                <a:cubicBezTo>
                  <a:pt x="17043" y="28746"/>
                  <a:pt x="17048" y="28545"/>
                  <a:pt x="17055" y="28344"/>
                </a:cubicBezTo>
                <a:cubicBezTo>
                  <a:pt x="17067" y="27941"/>
                  <a:pt x="17081" y="27538"/>
                  <a:pt x="17086" y="27142"/>
                </a:cubicBezTo>
                <a:cubicBezTo>
                  <a:pt x="17094" y="26745"/>
                  <a:pt x="17095" y="26355"/>
                  <a:pt x="17097" y="25979"/>
                </a:cubicBezTo>
                <a:cubicBezTo>
                  <a:pt x="17097" y="25601"/>
                  <a:pt x="17097" y="25237"/>
                  <a:pt x="17100" y="24890"/>
                </a:cubicBezTo>
                <a:cubicBezTo>
                  <a:pt x="17095" y="24543"/>
                  <a:pt x="17093" y="24217"/>
                  <a:pt x="17089" y="23915"/>
                </a:cubicBezTo>
                <a:cubicBezTo>
                  <a:pt x="17081" y="23613"/>
                  <a:pt x="17077" y="23335"/>
                  <a:pt x="17074" y="23090"/>
                </a:cubicBezTo>
                <a:cubicBezTo>
                  <a:pt x="17070" y="22844"/>
                  <a:pt x="17062" y="22630"/>
                  <a:pt x="17057" y="22454"/>
                </a:cubicBezTo>
                <a:cubicBezTo>
                  <a:pt x="17048" y="22102"/>
                  <a:pt x="17043" y="21901"/>
                  <a:pt x="17043" y="21900"/>
                </a:cubicBezTo>
                <a:close/>
                <a:moveTo>
                  <a:pt x="8854" y="26289"/>
                </a:moveTo>
                <a:cubicBezTo>
                  <a:pt x="8856" y="26455"/>
                  <a:pt x="8857" y="26622"/>
                  <a:pt x="8858" y="26784"/>
                </a:cubicBezTo>
                <a:cubicBezTo>
                  <a:pt x="8868" y="27639"/>
                  <a:pt x="8881" y="28436"/>
                  <a:pt x="8896" y="29120"/>
                </a:cubicBezTo>
                <a:cubicBezTo>
                  <a:pt x="8909" y="29803"/>
                  <a:pt x="8931" y="30371"/>
                  <a:pt x="8942" y="30771"/>
                </a:cubicBezTo>
                <a:cubicBezTo>
                  <a:pt x="8946" y="30972"/>
                  <a:pt x="8955" y="31127"/>
                  <a:pt x="8958" y="31235"/>
                </a:cubicBezTo>
                <a:cubicBezTo>
                  <a:pt x="8963" y="31342"/>
                  <a:pt x="8964" y="31399"/>
                  <a:pt x="8964" y="31399"/>
                </a:cubicBezTo>
                <a:cubicBezTo>
                  <a:pt x="8964" y="31399"/>
                  <a:pt x="8966" y="31342"/>
                  <a:pt x="8971" y="31235"/>
                </a:cubicBezTo>
                <a:cubicBezTo>
                  <a:pt x="8975" y="31127"/>
                  <a:pt x="8983" y="30972"/>
                  <a:pt x="8989" y="30771"/>
                </a:cubicBezTo>
                <a:cubicBezTo>
                  <a:pt x="8998" y="30371"/>
                  <a:pt x="9019" y="29803"/>
                  <a:pt x="9033" y="29120"/>
                </a:cubicBezTo>
                <a:cubicBezTo>
                  <a:pt x="9042" y="28744"/>
                  <a:pt x="9050" y="28333"/>
                  <a:pt x="9057" y="27898"/>
                </a:cubicBezTo>
                <a:cubicBezTo>
                  <a:pt x="9104" y="27894"/>
                  <a:pt x="9159" y="27890"/>
                  <a:pt x="9225" y="27884"/>
                </a:cubicBezTo>
                <a:cubicBezTo>
                  <a:pt x="9432" y="27869"/>
                  <a:pt x="9727" y="27851"/>
                  <a:pt x="10083" y="27837"/>
                </a:cubicBezTo>
                <a:cubicBezTo>
                  <a:pt x="10436" y="27824"/>
                  <a:pt x="10851" y="27813"/>
                  <a:pt x="11294" y="27812"/>
                </a:cubicBezTo>
                <a:cubicBezTo>
                  <a:pt x="11516" y="27812"/>
                  <a:pt x="11745" y="27812"/>
                  <a:pt x="11978" y="27816"/>
                </a:cubicBezTo>
                <a:cubicBezTo>
                  <a:pt x="12211" y="27818"/>
                  <a:pt x="12446" y="27821"/>
                  <a:pt x="12683" y="27829"/>
                </a:cubicBezTo>
                <a:cubicBezTo>
                  <a:pt x="13155" y="27843"/>
                  <a:pt x="13628" y="27860"/>
                  <a:pt x="14071" y="27886"/>
                </a:cubicBezTo>
                <a:cubicBezTo>
                  <a:pt x="14188" y="27892"/>
                  <a:pt x="14304" y="27899"/>
                  <a:pt x="14416" y="27906"/>
                </a:cubicBezTo>
                <a:cubicBezTo>
                  <a:pt x="14380" y="29598"/>
                  <a:pt x="14344" y="31114"/>
                  <a:pt x="14335" y="31560"/>
                </a:cubicBezTo>
                <a:lnTo>
                  <a:pt x="12621" y="31587"/>
                </a:lnTo>
                <a:lnTo>
                  <a:pt x="10781" y="31623"/>
                </a:lnTo>
                <a:lnTo>
                  <a:pt x="9861" y="31640"/>
                </a:lnTo>
                <a:cubicBezTo>
                  <a:pt x="9708" y="31644"/>
                  <a:pt x="9554" y="31650"/>
                  <a:pt x="9401" y="31658"/>
                </a:cubicBezTo>
                <a:cubicBezTo>
                  <a:pt x="9248" y="31666"/>
                  <a:pt x="9093" y="31677"/>
                  <a:pt x="8942" y="31693"/>
                </a:cubicBezTo>
                <a:cubicBezTo>
                  <a:pt x="9093" y="31710"/>
                  <a:pt x="9248" y="31720"/>
                  <a:pt x="9401" y="31728"/>
                </a:cubicBezTo>
                <a:cubicBezTo>
                  <a:pt x="9554" y="31738"/>
                  <a:pt x="9708" y="31741"/>
                  <a:pt x="9861" y="31745"/>
                </a:cubicBezTo>
                <a:lnTo>
                  <a:pt x="10636" y="31760"/>
                </a:lnTo>
                <a:cubicBezTo>
                  <a:pt x="10756" y="31757"/>
                  <a:pt x="10877" y="31752"/>
                  <a:pt x="11000" y="31750"/>
                </a:cubicBezTo>
                <a:cubicBezTo>
                  <a:pt x="11198" y="31746"/>
                  <a:pt x="11399" y="31740"/>
                  <a:pt x="11603" y="31740"/>
                </a:cubicBezTo>
                <a:cubicBezTo>
                  <a:pt x="11809" y="31738"/>
                  <a:pt x="12018" y="31737"/>
                  <a:pt x="12226" y="31734"/>
                </a:cubicBezTo>
                <a:cubicBezTo>
                  <a:pt x="12434" y="31737"/>
                  <a:pt x="12644" y="31738"/>
                  <a:pt x="12849" y="31738"/>
                </a:cubicBezTo>
                <a:cubicBezTo>
                  <a:pt x="13053" y="31738"/>
                  <a:pt x="13256" y="31745"/>
                  <a:pt x="13451" y="31748"/>
                </a:cubicBezTo>
                <a:cubicBezTo>
                  <a:pt x="13843" y="31757"/>
                  <a:pt x="14208" y="31771"/>
                  <a:pt x="14521" y="31785"/>
                </a:cubicBezTo>
                <a:cubicBezTo>
                  <a:pt x="15147" y="31814"/>
                  <a:pt x="15565" y="31855"/>
                  <a:pt x="15565" y="31855"/>
                </a:cubicBezTo>
                <a:cubicBezTo>
                  <a:pt x="15565" y="31855"/>
                  <a:pt x="15147" y="31895"/>
                  <a:pt x="14521" y="31926"/>
                </a:cubicBezTo>
                <a:cubicBezTo>
                  <a:pt x="14490" y="31928"/>
                  <a:pt x="14458" y="31929"/>
                  <a:pt x="14427" y="31930"/>
                </a:cubicBezTo>
                <a:cubicBezTo>
                  <a:pt x="14484" y="32942"/>
                  <a:pt x="14899" y="34115"/>
                  <a:pt x="15174" y="35035"/>
                </a:cubicBezTo>
                <a:cubicBezTo>
                  <a:pt x="15130" y="34937"/>
                  <a:pt x="15085" y="34827"/>
                  <a:pt x="15040" y="34706"/>
                </a:cubicBezTo>
                <a:cubicBezTo>
                  <a:pt x="14982" y="34561"/>
                  <a:pt x="14927" y="34405"/>
                  <a:pt x="14873" y="34247"/>
                </a:cubicBezTo>
                <a:cubicBezTo>
                  <a:pt x="14657" y="33619"/>
                  <a:pt x="14484" y="32974"/>
                  <a:pt x="14484" y="32974"/>
                </a:cubicBezTo>
                <a:lnTo>
                  <a:pt x="14484" y="32974"/>
                </a:lnTo>
                <a:cubicBezTo>
                  <a:pt x="14484" y="32974"/>
                  <a:pt x="14598" y="33632"/>
                  <a:pt x="14758" y="34280"/>
                </a:cubicBezTo>
                <a:cubicBezTo>
                  <a:pt x="14798" y="34444"/>
                  <a:pt x="14839" y="34607"/>
                  <a:pt x="14884" y="34757"/>
                </a:cubicBezTo>
                <a:cubicBezTo>
                  <a:pt x="14927" y="34909"/>
                  <a:pt x="14971" y="35050"/>
                  <a:pt x="15013" y="35171"/>
                </a:cubicBezTo>
                <a:cubicBezTo>
                  <a:pt x="15033" y="35231"/>
                  <a:pt x="15054" y="35286"/>
                  <a:pt x="15073" y="35335"/>
                </a:cubicBezTo>
                <a:cubicBezTo>
                  <a:pt x="15087" y="35368"/>
                  <a:pt x="15099" y="35398"/>
                  <a:pt x="15109" y="35426"/>
                </a:cubicBezTo>
                <a:cubicBezTo>
                  <a:pt x="15078" y="35427"/>
                  <a:pt x="15048" y="35431"/>
                  <a:pt x="15015" y="35434"/>
                </a:cubicBezTo>
                <a:cubicBezTo>
                  <a:pt x="14713" y="35455"/>
                  <a:pt x="14410" y="35468"/>
                  <a:pt x="14143" y="35473"/>
                </a:cubicBezTo>
                <a:lnTo>
                  <a:pt x="13368" y="31967"/>
                </a:lnTo>
                <a:cubicBezTo>
                  <a:pt x="13198" y="31969"/>
                  <a:pt x="13025" y="31975"/>
                  <a:pt x="12847" y="31975"/>
                </a:cubicBezTo>
                <a:cubicBezTo>
                  <a:pt x="12742" y="31975"/>
                  <a:pt x="12634" y="31976"/>
                  <a:pt x="12527" y="31976"/>
                </a:cubicBezTo>
                <a:lnTo>
                  <a:pt x="12527" y="33981"/>
                </a:lnTo>
                <a:lnTo>
                  <a:pt x="12527" y="37121"/>
                </a:lnTo>
                <a:lnTo>
                  <a:pt x="12314" y="37121"/>
                </a:lnTo>
                <a:cubicBezTo>
                  <a:pt x="12309" y="37121"/>
                  <a:pt x="12304" y="37121"/>
                  <a:pt x="12300" y="37121"/>
                </a:cubicBezTo>
                <a:cubicBezTo>
                  <a:pt x="12204" y="37121"/>
                  <a:pt x="12127" y="37041"/>
                  <a:pt x="12127" y="36943"/>
                </a:cubicBezTo>
                <a:lnTo>
                  <a:pt x="12127" y="36272"/>
                </a:lnTo>
                <a:lnTo>
                  <a:pt x="12134" y="36297"/>
                </a:lnTo>
                <a:lnTo>
                  <a:pt x="12134" y="34180"/>
                </a:lnTo>
                <a:lnTo>
                  <a:pt x="12134" y="33988"/>
                </a:lnTo>
                <a:lnTo>
                  <a:pt x="12134" y="33688"/>
                </a:lnTo>
                <a:lnTo>
                  <a:pt x="12134" y="31985"/>
                </a:lnTo>
                <a:cubicBezTo>
                  <a:pt x="11956" y="31983"/>
                  <a:pt x="11776" y="31983"/>
                  <a:pt x="11602" y="31981"/>
                </a:cubicBezTo>
                <a:cubicBezTo>
                  <a:pt x="11480" y="31981"/>
                  <a:pt x="11360" y="31979"/>
                  <a:pt x="11241" y="31976"/>
                </a:cubicBezTo>
                <a:lnTo>
                  <a:pt x="11241" y="31976"/>
                </a:lnTo>
                <a:cubicBezTo>
                  <a:pt x="11355" y="32390"/>
                  <a:pt x="11549" y="33175"/>
                  <a:pt x="11549" y="33688"/>
                </a:cubicBezTo>
                <a:cubicBezTo>
                  <a:pt x="11549" y="34271"/>
                  <a:pt x="11454" y="34646"/>
                  <a:pt x="11333" y="34933"/>
                </a:cubicBezTo>
                <a:cubicBezTo>
                  <a:pt x="11361" y="34839"/>
                  <a:pt x="11387" y="34740"/>
                  <a:pt x="11404" y="34635"/>
                </a:cubicBezTo>
                <a:cubicBezTo>
                  <a:pt x="11422" y="34541"/>
                  <a:pt x="11435" y="34444"/>
                  <a:pt x="11445" y="34344"/>
                </a:cubicBezTo>
                <a:cubicBezTo>
                  <a:pt x="11454" y="34244"/>
                  <a:pt x="11458" y="34143"/>
                  <a:pt x="11458" y="34043"/>
                </a:cubicBezTo>
                <a:cubicBezTo>
                  <a:pt x="11462" y="33640"/>
                  <a:pt x="11403" y="33242"/>
                  <a:pt x="11343" y="32950"/>
                </a:cubicBezTo>
                <a:cubicBezTo>
                  <a:pt x="11281" y="32658"/>
                  <a:pt x="11216" y="32469"/>
                  <a:pt x="11216" y="32469"/>
                </a:cubicBezTo>
                <a:lnTo>
                  <a:pt x="11216" y="32469"/>
                </a:lnTo>
                <a:cubicBezTo>
                  <a:pt x="11216" y="32469"/>
                  <a:pt x="11266" y="32661"/>
                  <a:pt x="11304" y="32955"/>
                </a:cubicBezTo>
                <a:cubicBezTo>
                  <a:pt x="11343" y="33249"/>
                  <a:pt x="11371" y="33645"/>
                  <a:pt x="11336" y="34036"/>
                </a:cubicBezTo>
                <a:cubicBezTo>
                  <a:pt x="11328" y="34134"/>
                  <a:pt x="11316" y="34231"/>
                  <a:pt x="11301" y="34325"/>
                </a:cubicBezTo>
                <a:cubicBezTo>
                  <a:pt x="11284" y="34419"/>
                  <a:pt x="11266" y="34511"/>
                  <a:pt x="11242" y="34599"/>
                </a:cubicBezTo>
                <a:cubicBezTo>
                  <a:pt x="11196" y="34773"/>
                  <a:pt x="11134" y="34929"/>
                  <a:pt x="11073" y="35057"/>
                </a:cubicBezTo>
                <a:cubicBezTo>
                  <a:pt x="11055" y="35089"/>
                  <a:pt x="11040" y="35117"/>
                  <a:pt x="11026" y="35145"/>
                </a:cubicBezTo>
                <a:cubicBezTo>
                  <a:pt x="11008" y="35172"/>
                  <a:pt x="10992" y="35199"/>
                  <a:pt x="10979" y="35223"/>
                </a:cubicBezTo>
                <a:cubicBezTo>
                  <a:pt x="10949" y="35271"/>
                  <a:pt x="10918" y="35310"/>
                  <a:pt x="10894" y="35344"/>
                </a:cubicBezTo>
                <a:cubicBezTo>
                  <a:pt x="10885" y="35356"/>
                  <a:pt x="10878" y="35365"/>
                  <a:pt x="10870" y="35374"/>
                </a:cubicBezTo>
                <a:cubicBezTo>
                  <a:pt x="10851" y="35376"/>
                  <a:pt x="10832" y="35379"/>
                  <a:pt x="10815" y="35380"/>
                </a:cubicBezTo>
                <a:cubicBezTo>
                  <a:pt x="10715" y="35394"/>
                  <a:pt x="10613" y="35399"/>
                  <a:pt x="10509" y="35410"/>
                </a:cubicBezTo>
                <a:cubicBezTo>
                  <a:pt x="10404" y="35419"/>
                  <a:pt x="10296" y="35423"/>
                  <a:pt x="10192" y="35427"/>
                </a:cubicBezTo>
                <a:cubicBezTo>
                  <a:pt x="10115" y="35432"/>
                  <a:pt x="10039" y="35433"/>
                  <a:pt x="9963" y="35433"/>
                </a:cubicBezTo>
                <a:cubicBezTo>
                  <a:pt x="9933" y="35433"/>
                  <a:pt x="9902" y="35433"/>
                  <a:pt x="9872" y="35433"/>
                </a:cubicBezTo>
                <a:cubicBezTo>
                  <a:pt x="9767" y="35433"/>
                  <a:pt x="9664" y="35427"/>
                  <a:pt x="9563" y="35426"/>
                </a:cubicBezTo>
                <a:cubicBezTo>
                  <a:pt x="9465" y="35418"/>
                  <a:pt x="9367" y="35416"/>
                  <a:pt x="9275" y="35404"/>
                </a:cubicBezTo>
                <a:cubicBezTo>
                  <a:pt x="9182" y="35396"/>
                  <a:pt x="9097" y="35384"/>
                  <a:pt x="9017" y="35372"/>
                </a:cubicBezTo>
                <a:cubicBezTo>
                  <a:pt x="8936" y="35360"/>
                  <a:pt x="8864" y="35347"/>
                  <a:pt x="8801" y="35333"/>
                </a:cubicBezTo>
                <a:cubicBezTo>
                  <a:pt x="8736" y="35320"/>
                  <a:pt x="8681" y="35306"/>
                  <a:pt x="8634" y="35296"/>
                </a:cubicBezTo>
                <a:cubicBezTo>
                  <a:pt x="8543" y="35271"/>
                  <a:pt x="8492" y="35251"/>
                  <a:pt x="8492" y="35251"/>
                </a:cubicBezTo>
                <a:lnTo>
                  <a:pt x="8492" y="35251"/>
                </a:lnTo>
                <a:cubicBezTo>
                  <a:pt x="8492" y="35251"/>
                  <a:pt x="8539" y="35278"/>
                  <a:pt x="8626" y="35316"/>
                </a:cubicBezTo>
                <a:cubicBezTo>
                  <a:pt x="8669" y="35333"/>
                  <a:pt x="8723" y="35356"/>
                  <a:pt x="8784" y="35379"/>
                </a:cubicBezTo>
                <a:cubicBezTo>
                  <a:pt x="8848" y="35400"/>
                  <a:pt x="8917" y="35426"/>
                  <a:pt x="8997" y="35450"/>
                </a:cubicBezTo>
                <a:cubicBezTo>
                  <a:pt x="9076" y="35474"/>
                  <a:pt x="9160" y="35498"/>
                  <a:pt x="9252" y="35520"/>
                </a:cubicBezTo>
                <a:cubicBezTo>
                  <a:pt x="9342" y="35545"/>
                  <a:pt x="9440" y="35564"/>
                  <a:pt x="9540" y="35587"/>
                </a:cubicBezTo>
                <a:cubicBezTo>
                  <a:pt x="9641" y="35606"/>
                  <a:pt x="9745" y="35627"/>
                  <a:pt x="9852" y="35642"/>
                </a:cubicBezTo>
                <a:cubicBezTo>
                  <a:pt x="9959" y="35658"/>
                  <a:pt x="10070" y="35676"/>
                  <a:pt x="10178" y="35686"/>
                </a:cubicBezTo>
                <a:cubicBezTo>
                  <a:pt x="10287" y="35698"/>
                  <a:pt x="10396" y="35712"/>
                  <a:pt x="10506" y="35716"/>
                </a:cubicBezTo>
                <a:cubicBezTo>
                  <a:pt x="10613" y="35723"/>
                  <a:pt x="10721" y="35733"/>
                  <a:pt x="10823" y="35735"/>
                </a:cubicBezTo>
                <a:cubicBezTo>
                  <a:pt x="10859" y="35736"/>
                  <a:pt x="10893" y="35736"/>
                  <a:pt x="10929" y="35739"/>
                </a:cubicBezTo>
                <a:cubicBezTo>
                  <a:pt x="10891" y="35841"/>
                  <a:pt x="10866" y="35951"/>
                  <a:pt x="10858" y="36081"/>
                </a:cubicBezTo>
                <a:cubicBezTo>
                  <a:pt x="10843" y="36084"/>
                  <a:pt x="10830" y="36088"/>
                  <a:pt x="10815" y="36092"/>
                </a:cubicBezTo>
                <a:cubicBezTo>
                  <a:pt x="10769" y="36104"/>
                  <a:pt x="10718" y="36116"/>
                  <a:pt x="10664" y="36126"/>
                </a:cubicBezTo>
                <a:cubicBezTo>
                  <a:pt x="10611" y="36138"/>
                  <a:pt x="10554" y="36150"/>
                  <a:pt x="10495" y="36158"/>
                </a:cubicBezTo>
                <a:cubicBezTo>
                  <a:pt x="10436" y="36168"/>
                  <a:pt x="10374" y="36178"/>
                  <a:pt x="10313" y="36185"/>
                </a:cubicBezTo>
                <a:cubicBezTo>
                  <a:pt x="10251" y="36193"/>
                  <a:pt x="10185" y="36199"/>
                  <a:pt x="10121" y="36205"/>
                </a:cubicBezTo>
                <a:cubicBezTo>
                  <a:pt x="9944" y="36222"/>
                  <a:pt x="9766" y="36228"/>
                  <a:pt x="9609" y="36228"/>
                </a:cubicBezTo>
                <a:cubicBezTo>
                  <a:pt x="9536" y="36228"/>
                  <a:pt x="9467" y="36227"/>
                  <a:pt x="9405" y="36225"/>
                </a:cubicBezTo>
                <a:cubicBezTo>
                  <a:pt x="9207" y="36218"/>
                  <a:pt x="9077" y="36203"/>
                  <a:pt x="9077" y="36203"/>
                </a:cubicBezTo>
                <a:lnTo>
                  <a:pt x="9077" y="36203"/>
                </a:lnTo>
                <a:cubicBezTo>
                  <a:pt x="9077" y="36203"/>
                  <a:pt x="9203" y="36244"/>
                  <a:pt x="9395" y="36287"/>
                </a:cubicBezTo>
                <a:cubicBezTo>
                  <a:pt x="9589" y="36332"/>
                  <a:pt x="9852" y="36379"/>
                  <a:pt x="10119" y="36406"/>
                </a:cubicBezTo>
                <a:cubicBezTo>
                  <a:pt x="10186" y="36413"/>
                  <a:pt x="10254" y="36420"/>
                  <a:pt x="10319" y="36424"/>
                </a:cubicBezTo>
                <a:cubicBezTo>
                  <a:pt x="10385" y="36428"/>
                  <a:pt x="10450" y="36430"/>
                  <a:pt x="10514" y="36432"/>
                </a:cubicBezTo>
                <a:cubicBezTo>
                  <a:pt x="10551" y="36433"/>
                  <a:pt x="10588" y="36434"/>
                  <a:pt x="10624" y="36434"/>
                </a:cubicBezTo>
                <a:cubicBezTo>
                  <a:pt x="10649" y="36434"/>
                  <a:pt x="10673" y="36434"/>
                  <a:pt x="10697" y="36433"/>
                </a:cubicBezTo>
                <a:cubicBezTo>
                  <a:pt x="10745" y="36433"/>
                  <a:pt x="10791" y="36432"/>
                  <a:pt x="10835" y="36430"/>
                </a:cubicBezTo>
                <a:lnTo>
                  <a:pt x="10835" y="36430"/>
                </a:lnTo>
                <a:cubicBezTo>
                  <a:pt x="10762" y="36916"/>
                  <a:pt x="10489" y="37271"/>
                  <a:pt x="10301" y="37462"/>
                </a:cubicBezTo>
                <a:lnTo>
                  <a:pt x="10224" y="36782"/>
                </a:lnTo>
                <a:lnTo>
                  <a:pt x="10047" y="37607"/>
                </a:lnTo>
                <a:cubicBezTo>
                  <a:pt x="10010" y="37605"/>
                  <a:pt x="9957" y="37600"/>
                  <a:pt x="9895" y="37592"/>
                </a:cubicBezTo>
                <a:cubicBezTo>
                  <a:pt x="9892" y="37581"/>
                  <a:pt x="9890" y="37572"/>
                  <a:pt x="9888" y="37560"/>
                </a:cubicBezTo>
                <a:cubicBezTo>
                  <a:pt x="9865" y="37464"/>
                  <a:pt x="9839" y="37334"/>
                  <a:pt x="9814" y="37204"/>
                </a:cubicBezTo>
                <a:cubicBezTo>
                  <a:pt x="9765" y="36943"/>
                  <a:pt x="9723" y="36679"/>
                  <a:pt x="9723" y="36679"/>
                </a:cubicBezTo>
                <a:cubicBezTo>
                  <a:pt x="9723" y="36679"/>
                  <a:pt x="9683" y="36942"/>
                  <a:pt x="9651" y="37209"/>
                </a:cubicBezTo>
                <a:cubicBezTo>
                  <a:pt x="9637" y="37323"/>
                  <a:pt x="9626" y="37435"/>
                  <a:pt x="9617" y="37529"/>
                </a:cubicBezTo>
                <a:cubicBezTo>
                  <a:pt x="9582" y="37519"/>
                  <a:pt x="9547" y="37507"/>
                  <a:pt x="9512" y="37494"/>
                </a:cubicBezTo>
                <a:cubicBezTo>
                  <a:pt x="9503" y="37472"/>
                  <a:pt x="9493" y="37447"/>
                  <a:pt x="9481" y="37417"/>
                </a:cubicBezTo>
                <a:cubicBezTo>
                  <a:pt x="9446" y="37325"/>
                  <a:pt x="9405" y="37198"/>
                  <a:pt x="9365" y="37071"/>
                </a:cubicBezTo>
                <a:cubicBezTo>
                  <a:pt x="9284" y="36816"/>
                  <a:pt x="9213" y="36555"/>
                  <a:pt x="9213" y="36555"/>
                </a:cubicBezTo>
                <a:cubicBezTo>
                  <a:pt x="9213" y="36555"/>
                  <a:pt x="9203" y="36824"/>
                  <a:pt x="9205" y="37096"/>
                </a:cubicBezTo>
                <a:cubicBezTo>
                  <a:pt x="9205" y="37177"/>
                  <a:pt x="9206" y="37256"/>
                  <a:pt x="9207" y="37330"/>
                </a:cubicBezTo>
                <a:cubicBezTo>
                  <a:pt x="9052" y="37203"/>
                  <a:pt x="8942" y="36728"/>
                  <a:pt x="8862" y="36162"/>
                </a:cubicBezTo>
                <a:lnTo>
                  <a:pt x="8852" y="36162"/>
                </a:lnTo>
                <a:cubicBezTo>
                  <a:pt x="8603" y="36162"/>
                  <a:pt x="8419" y="35720"/>
                  <a:pt x="8286" y="35208"/>
                </a:cubicBezTo>
                <a:cubicBezTo>
                  <a:pt x="8285" y="35121"/>
                  <a:pt x="8281" y="35014"/>
                  <a:pt x="8279" y="34893"/>
                </a:cubicBezTo>
                <a:cubicBezTo>
                  <a:pt x="8278" y="34721"/>
                  <a:pt x="8274" y="34519"/>
                  <a:pt x="8273" y="34305"/>
                </a:cubicBezTo>
                <a:cubicBezTo>
                  <a:pt x="8271" y="34197"/>
                  <a:pt x="8273" y="34087"/>
                  <a:pt x="8273" y="33974"/>
                </a:cubicBezTo>
                <a:cubicBezTo>
                  <a:pt x="8273" y="33861"/>
                  <a:pt x="8273" y="33746"/>
                  <a:pt x="8278" y="33632"/>
                </a:cubicBezTo>
                <a:cubicBezTo>
                  <a:pt x="8281" y="33518"/>
                  <a:pt x="8281" y="33402"/>
                  <a:pt x="8286" y="33289"/>
                </a:cubicBezTo>
                <a:cubicBezTo>
                  <a:pt x="8292" y="33177"/>
                  <a:pt x="8294" y="33066"/>
                  <a:pt x="8304" y="32959"/>
                </a:cubicBezTo>
                <a:cubicBezTo>
                  <a:pt x="8312" y="32853"/>
                  <a:pt x="8317" y="32748"/>
                  <a:pt x="8328" y="32651"/>
                </a:cubicBezTo>
                <a:cubicBezTo>
                  <a:pt x="8340" y="32553"/>
                  <a:pt x="8348" y="32462"/>
                  <a:pt x="8364" y="32378"/>
                </a:cubicBezTo>
                <a:cubicBezTo>
                  <a:pt x="8375" y="32292"/>
                  <a:pt x="8392" y="32218"/>
                  <a:pt x="8406" y="32149"/>
                </a:cubicBezTo>
                <a:cubicBezTo>
                  <a:pt x="8422" y="32083"/>
                  <a:pt x="8434" y="32023"/>
                  <a:pt x="8453" y="31979"/>
                </a:cubicBezTo>
                <a:cubicBezTo>
                  <a:pt x="8469" y="31933"/>
                  <a:pt x="8486" y="31899"/>
                  <a:pt x="8502" y="31878"/>
                </a:cubicBezTo>
                <a:cubicBezTo>
                  <a:pt x="8516" y="31864"/>
                  <a:pt x="8528" y="31858"/>
                  <a:pt x="8533" y="31857"/>
                </a:cubicBezTo>
                <a:lnTo>
                  <a:pt x="8533" y="31857"/>
                </a:lnTo>
                <a:cubicBezTo>
                  <a:pt x="8535" y="31858"/>
                  <a:pt x="8536" y="31858"/>
                  <a:pt x="8536" y="31858"/>
                </a:cubicBezTo>
                <a:cubicBezTo>
                  <a:pt x="8536" y="31857"/>
                  <a:pt x="8536" y="31857"/>
                  <a:pt x="8535" y="31857"/>
                </a:cubicBezTo>
                <a:cubicBezTo>
                  <a:pt x="8534" y="31857"/>
                  <a:pt x="8534" y="31857"/>
                  <a:pt x="8533" y="31857"/>
                </a:cubicBezTo>
                <a:lnTo>
                  <a:pt x="8533" y="31857"/>
                </a:lnTo>
                <a:cubicBezTo>
                  <a:pt x="8532" y="31857"/>
                  <a:pt x="8530" y="31857"/>
                  <a:pt x="8528" y="31857"/>
                </a:cubicBezTo>
                <a:cubicBezTo>
                  <a:pt x="8521" y="31857"/>
                  <a:pt x="8510" y="31859"/>
                  <a:pt x="8494" y="31867"/>
                </a:cubicBezTo>
                <a:cubicBezTo>
                  <a:pt x="8473" y="31885"/>
                  <a:pt x="8439" y="31913"/>
                  <a:pt x="8414" y="31959"/>
                </a:cubicBezTo>
                <a:cubicBezTo>
                  <a:pt x="8386" y="32002"/>
                  <a:pt x="8359" y="32059"/>
                  <a:pt x="8333" y="32126"/>
                </a:cubicBezTo>
                <a:cubicBezTo>
                  <a:pt x="8310" y="32194"/>
                  <a:pt x="8285" y="32270"/>
                  <a:pt x="8266" y="32356"/>
                </a:cubicBezTo>
                <a:cubicBezTo>
                  <a:pt x="8245" y="32442"/>
                  <a:pt x="8227" y="32533"/>
                  <a:pt x="8207" y="32631"/>
                </a:cubicBezTo>
                <a:cubicBezTo>
                  <a:pt x="8187" y="32728"/>
                  <a:pt x="8173" y="32833"/>
                  <a:pt x="8157" y="32940"/>
                </a:cubicBezTo>
                <a:cubicBezTo>
                  <a:pt x="8143" y="33048"/>
                  <a:pt x="8129" y="33158"/>
                  <a:pt x="8113" y="33272"/>
                </a:cubicBezTo>
                <a:cubicBezTo>
                  <a:pt x="8098" y="33385"/>
                  <a:pt x="8090" y="33500"/>
                  <a:pt x="8077" y="33617"/>
                </a:cubicBezTo>
                <a:cubicBezTo>
                  <a:pt x="8065" y="33733"/>
                  <a:pt x="8057" y="33847"/>
                  <a:pt x="8049" y="33961"/>
                </a:cubicBezTo>
                <a:cubicBezTo>
                  <a:pt x="8039" y="34075"/>
                  <a:pt x="8030" y="34185"/>
                  <a:pt x="8023" y="34295"/>
                </a:cubicBezTo>
                <a:cubicBezTo>
                  <a:pt x="8015" y="34432"/>
                  <a:pt x="8008" y="34564"/>
                  <a:pt x="8002" y="34686"/>
                </a:cubicBezTo>
                <a:lnTo>
                  <a:pt x="2705" y="34407"/>
                </a:lnTo>
                <a:lnTo>
                  <a:pt x="2705" y="34407"/>
                </a:lnTo>
                <a:lnTo>
                  <a:pt x="5488" y="34890"/>
                </a:lnTo>
                <a:cubicBezTo>
                  <a:pt x="2779" y="34604"/>
                  <a:pt x="412" y="34315"/>
                  <a:pt x="412" y="34315"/>
                </a:cubicBezTo>
                <a:cubicBezTo>
                  <a:pt x="412" y="34315"/>
                  <a:pt x="412" y="33551"/>
                  <a:pt x="718" y="32590"/>
                </a:cubicBezTo>
                <a:cubicBezTo>
                  <a:pt x="1041" y="32391"/>
                  <a:pt x="2019" y="31787"/>
                  <a:pt x="3955" y="30546"/>
                </a:cubicBezTo>
                <a:cubicBezTo>
                  <a:pt x="5692" y="29435"/>
                  <a:pt x="7162" y="28522"/>
                  <a:pt x="7162" y="28522"/>
                </a:cubicBezTo>
                <a:cubicBezTo>
                  <a:pt x="7650" y="28166"/>
                  <a:pt x="8159" y="27778"/>
                  <a:pt x="8512" y="27169"/>
                </a:cubicBezTo>
                <a:lnTo>
                  <a:pt x="8641" y="31129"/>
                </a:lnTo>
                <a:lnTo>
                  <a:pt x="8791" y="26520"/>
                </a:lnTo>
                <a:cubicBezTo>
                  <a:pt x="8814" y="26446"/>
                  <a:pt x="8835" y="26369"/>
                  <a:pt x="8854" y="26289"/>
                </a:cubicBezTo>
                <a:close/>
                <a:moveTo>
                  <a:pt x="14125" y="35604"/>
                </a:moveTo>
                <a:cubicBezTo>
                  <a:pt x="14391" y="35641"/>
                  <a:pt x="14698" y="35676"/>
                  <a:pt x="15009" y="35700"/>
                </a:cubicBezTo>
                <a:cubicBezTo>
                  <a:pt x="15116" y="35708"/>
                  <a:pt x="15226" y="35716"/>
                  <a:pt x="15331" y="35721"/>
                </a:cubicBezTo>
                <a:cubicBezTo>
                  <a:pt x="15338" y="35721"/>
                  <a:pt x="15347" y="35721"/>
                  <a:pt x="15354" y="35723"/>
                </a:cubicBezTo>
                <a:cubicBezTo>
                  <a:pt x="15391" y="35880"/>
                  <a:pt x="15414" y="36018"/>
                  <a:pt x="15421" y="36139"/>
                </a:cubicBezTo>
                <a:cubicBezTo>
                  <a:pt x="15385" y="36146"/>
                  <a:pt x="15348" y="36152"/>
                  <a:pt x="15309" y="36159"/>
                </a:cubicBezTo>
                <a:cubicBezTo>
                  <a:pt x="15250" y="36170"/>
                  <a:pt x="15189" y="36179"/>
                  <a:pt x="15125" y="36186"/>
                </a:cubicBezTo>
                <a:cubicBezTo>
                  <a:pt x="15062" y="36195"/>
                  <a:pt x="14998" y="36202"/>
                  <a:pt x="14933" y="36206"/>
                </a:cubicBezTo>
                <a:cubicBezTo>
                  <a:pt x="14757" y="36224"/>
                  <a:pt x="14579" y="36230"/>
                  <a:pt x="14421" y="36230"/>
                </a:cubicBezTo>
                <a:cubicBezTo>
                  <a:pt x="14348" y="36230"/>
                  <a:pt x="14279" y="36228"/>
                  <a:pt x="14216" y="36226"/>
                </a:cubicBezTo>
                <a:cubicBezTo>
                  <a:pt x="14020" y="36220"/>
                  <a:pt x="13890" y="36205"/>
                  <a:pt x="13890" y="36205"/>
                </a:cubicBezTo>
                <a:lnTo>
                  <a:pt x="13890" y="36205"/>
                </a:lnTo>
                <a:cubicBezTo>
                  <a:pt x="13890" y="36205"/>
                  <a:pt x="14015" y="36245"/>
                  <a:pt x="14208" y="36289"/>
                </a:cubicBezTo>
                <a:cubicBezTo>
                  <a:pt x="14402" y="36334"/>
                  <a:pt x="14665" y="36381"/>
                  <a:pt x="14932" y="36408"/>
                </a:cubicBezTo>
                <a:cubicBezTo>
                  <a:pt x="14999" y="36414"/>
                  <a:pt x="15066" y="36421"/>
                  <a:pt x="15132" y="36425"/>
                </a:cubicBezTo>
                <a:cubicBezTo>
                  <a:pt x="15197" y="36430"/>
                  <a:pt x="15262" y="36432"/>
                  <a:pt x="15327" y="36433"/>
                </a:cubicBezTo>
                <a:cubicBezTo>
                  <a:pt x="15336" y="36433"/>
                  <a:pt x="15346" y="36434"/>
                  <a:pt x="15355" y="36434"/>
                </a:cubicBezTo>
                <a:cubicBezTo>
                  <a:pt x="15373" y="36434"/>
                  <a:pt x="15391" y="36433"/>
                  <a:pt x="15409" y="36433"/>
                </a:cubicBezTo>
                <a:cubicBezTo>
                  <a:pt x="15365" y="36890"/>
                  <a:pt x="15203" y="37227"/>
                  <a:pt x="15080" y="37425"/>
                </a:cubicBezTo>
                <a:lnTo>
                  <a:pt x="15011" y="36822"/>
                </a:lnTo>
                <a:lnTo>
                  <a:pt x="14845" y="37607"/>
                </a:lnTo>
                <a:cubicBezTo>
                  <a:pt x="14801" y="37603"/>
                  <a:pt x="14743" y="37599"/>
                  <a:pt x="14673" y="37587"/>
                </a:cubicBezTo>
                <a:cubicBezTo>
                  <a:pt x="14651" y="37493"/>
                  <a:pt x="14626" y="37370"/>
                  <a:pt x="14603" y="37244"/>
                </a:cubicBezTo>
                <a:cubicBezTo>
                  <a:pt x="14553" y="36984"/>
                  <a:pt x="14512" y="36719"/>
                  <a:pt x="14512" y="36719"/>
                </a:cubicBezTo>
                <a:cubicBezTo>
                  <a:pt x="14512" y="36719"/>
                  <a:pt x="14472" y="36982"/>
                  <a:pt x="14441" y="37250"/>
                </a:cubicBezTo>
                <a:cubicBezTo>
                  <a:pt x="14429" y="37345"/>
                  <a:pt x="14418" y="37440"/>
                  <a:pt x="14410" y="37525"/>
                </a:cubicBezTo>
                <a:cubicBezTo>
                  <a:pt x="14367" y="37511"/>
                  <a:pt x="14321" y="37494"/>
                  <a:pt x="14277" y="37475"/>
                </a:cubicBezTo>
                <a:cubicBezTo>
                  <a:pt x="14275" y="37468"/>
                  <a:pt x="14273" y="37464"/>
                  <a:pt x="14270" y="37458"/>
                </a:cubicBezTo>
                <a:cubicBezTo>
                  <a:pt x="14235" y="37365"/>
                  <a:pt x="14194" y="37239"/>
                  <a:pt x="14153" y="37111"/>
                </a:cubicBezTo>
                <a:cubicBezTo>
                  <a:pt x="14073" y="36856"/>
                  <a:pt x="14002" y="36596"/>
                  <a:pt x="14002" y="36596"/>
                </a:cubicBezTo>
                <a:cubicBezTo>
                  <a:pt x="14002" y="36596"/>
                  <a:pt x="13992" y="36864"/>
                  <a:pt x="13993" y="37137"/>
                </a:cubicBezTo>
                <a:cubicBezTo>
                  <a:pt x="13993" y="37193"/>
                  <a:pt x="13995" y="37250"/>
                  <a:pt x="13995" y="37305"/>
                </a:cubicBezTo>
                <a:cubicBezTo>
                  <a:pt x="13859" y="37151"/>
                  <a:pt x="13758" y="36728"/>
                  <a:pt x="13685" y="36224"/>
                </a:cubicBezTo>
                <a:lnTo>
                  <a:pt x="14125" y="35604"/>
                </a:lnTo>
                <a:close/>
                <a:moveTo>
                  <a:pt x="7278" y="35488"/>
                </a:moveTo>
                <a:cubicBezTo>
                  <a:pt x="7307" y="35492"/>
                  <a:pt x="7338" y="35494"/>
                  <a:pt x="7368" y="35497"/>
                </a:cubicBezTo>
                <a:cubicBezTo>
                  <a:pt x="7393" y="36089"/>
                  <a:pt x="7468" y="36601"/>
                  <a:pt x="7554" y="37019"/>
                </a:cubicBezTo>
                <a:cubicBezTo>
                  <a:pt x="7640" y="37440"/>
                  <a:pt x="7733" y="37767"/>
                  <a:pt x="7805" y="37984"/>
                </a:cubicBezTo>
                <a:cubicBezTo>
                  <a:pt x="7879" y="38203"/>
                  <a:pt x="7930" y="38314"/>
                  <a:pt x="7930" y="38314"/>
                </a:cubicBezTo>
                <a:cubicBezTo>
                  <a:pt x="7930" y="38314"/>
                  <a:pt x="7874" y="38204"/>
                  <a:pt x="7793" y="37988"/>
                </a:cubicBezTo>
                <a:cubicBezTo>
                  <a:pt x="7713" y="37771"/>
                  <a:pt x="7603" y="37448"/>
                  <a:pt x="7507" y="37029"/>
                </a:cubicBezTo>
                <a:cubicBezTo>
                  <a:pt x="7411" y="36609"/>
                  <a:pt x="7319" y="36091"/>
                  <a:pt x="7278" y="35490"/>
                </a:cubicBezTo>
                <a:lnTo>
                  <a:pt x="7278" y="35488"/>
                </a:lnTo>
                <a:close/>
                <a:moveTo>
                  <a:pt x="20627" y="35188"/>
                </a:moveTo>
                <a:cubicBezTo>
                  <a:pt x="20631" y="35246"/>
                  <a:pt x="20635" y="35305"/>
                  <a:pt x="20639" y="35365"/>
                </a:cubicBezTo>
                <a:lnTo>
                  <a:pt x="18331" y="35627"/>
                </a:lnTo>
                <a:lnTo>
                  <a:pt x="20688" y="35896"/>
                </a:lnTo>
                <a:cubicBezTo>
                  <a:pt x="20763" y="36609"/>
                  <a:pt x="20876" y="37306"/>
                  <a:pt x="20962" y="37783"/>
                </a:cubicBezTo>
                <a:lnTo>
                  <a:pt x="17791" y="37948"/>
                </a:lnTo>
                <a:lnTo>
                  <a:pt x="21022" y="38116"/>
                </a:lnTo>
                <a:cubicBezTo>
                  <a:pt x="21038" y="38199"/>
                  <a:pt x="21050" y="38266"/>
                  <a:pt x="21061" y="38314"/>
                </a:cubicBezTo>
                <a:lnTo>
                  <a:pt x="17122" y="38314"/>
                </a:lnTo>
                <a:cubicBezTo>
                  <a:pt x="17122" y="38314"/>
                  <a:pt x="17626" y="37247"/>
                  <a:pt x="17732" y="35490"/>
                </a:cubicBezTo>
                <a:cubicBezTo>
                  <a:pt x="17819" y="35481"/>
                  <a:pt x="17908" y="35473"/>
                  <a:pt x="17995" y="35463"/>
                </a:cubicBezTo>
                <a:lnTo>
                  <a:pt x="17995" y="35463"/>
                </a:lnTo>
                <a:cubicBezTo>
                  <a:pt x="17974" y="35975"/>
                  <a:pt x="17916" y="36426"/>
                  <a:pt x="17845" y="36800"/>
                </a:cubicBezTo>
                <a:cubicBezTo>
                  <a:pt x="17760" y="37216"/>
                  <a:pt x="17664" y="37536"/>
                  <a:pt x="17584" y="37749"/>
                </a:cubicBezTo>
                <a:cubicBezTo>
                  <a:pt x="17505" y="37963"/>
                  <a:pt x="17446" y="38071"/>
                  <a:pt x="17446" y="38071"/>
                </a:cubicBezTo>
                <a:cubicBezTo>
                  <a:pt x="17446" y="38071"/>
                  <a:pt x="17510" y="37968"/>
                  <a:pt x="17600" y="37756"/>
                </a:cubicBezTo>
                <a:cubicBezTo>
                  <a:pt x="17690" y="37546"/>
                  <a:pt x="17807" y="37229"/>
                  <a:pt x="17908" y="36813"/>
                </a:cubicBezTo>
                <a:cubicBezTo>
                  <a:pt x="17997" y="36434"/>
                  <a:pt x="18074" y="35978"/>
                  <a:pt x="18116" y="35451"/>
                </a:cubicBezTo>
                <a:cubicBezTo>
                  <a:pt x="18969" y="35365"/>
                  <a:pt x="19827" y="35275"/>
                  <a:pt x="20627" y="35188"/>
                </a:cubicBezTo>
                <a:close/>
                <a:moveTo>
                  <a:pt x="21613" y="35081"/>
                </a:moveTo>
                <a:cubicBezTo>
                  <a:pt x="21613" y="35139"/>
                  <a:pt x="21613" y="35199"/>
                  <a:pt x="21614" y="35257"/>
                </a:cubicBezTo>
                <a:cubicBezTo>
                  <a:pt x="21618" y="35333"/>
                  <a:pt x="21621" y="35410"/>
                  <a:pt x="21622" y="35484"/>
                </a:cubicBezTo>
                <a:cubicBezTo>
                  <a:pt x="21648" y="36081"/>
                  <a:pt x="21723" y="36597"/>
                  <a:pt x="21809" y="37019"/>
                </a:cubicBezTo>
                <a:cubicBezTo>
                  <a:pt x="21895" y="37440"/>
                  <a:pt x="21988" y="37767"/>
                  <a:pt x="22061" y="37984"/>
                </a:cubicBezTo>
                <a:cubicBezTo>
                  <a:pt x="22135" y="38203"/>
                  <a:pt x="22185" y="38314"/>
                  <a:pt x="22185" y="38314"/>
                </a:cubicBezTo>
                <a:cubicBezTo>
                  <a:pt x="22185" y="38314"/>
                  <a:pt x="22130" y="38204"/>
                  <a:pt x="22049" y="37988"/>
                </a:cubicBezTo>
                <a:cubicBezTo>
                  <a:pt x="21969" y="37771"/>
                  <a:pt x="21860" y="37448"/>
                  <a:pt x="21763" y="37029"/>
                </a:cubicBezTo>
                <a:cubicBezTo>
                  <a:pt x="21667" y="36609"/>
                  <a:pt x="21575" y="36091"/>
                  <a:pt x="21534" y="35490"/>
                </a:cubicBezTo>
                <a:cubicBezTo>
                  <a:pt x="21528" y="35414"/>
                  <a:pt x="21524" y="35339"/>
                  <a:pt x="21519" y="35262"/>
                </a:cubicBezTo>
                <a:cubicBezTo>
                  <a:pt x="21518" y="35206"/>
                  <a:pt x="21515" y="35149"/>
                  <a:pt x="21512" y="35092"/>
                </a:cubicBezTo>
                <a:cubicBezTo>
                  <a:pt x="21546" y="35089"/>
                  <a:pt x="21579" y="35085"/>
                  <a:pt x="21613" y="35081"/>
                </a:cubicBezTo>
                <a:close/>
                <a:moveTo>
                  <a:pt x="3491" y="35087"/>
                </a:moveTo>
                <a:cubicBezTo>
                  <a:pt x="3574" y="35097"/>
                  <a:pt x="3660" y="35105"/>
                  <a:pt x="3746" y="35116"/>
                </a:cubicBezTo>
                <a:cubicBezTo>
                  <a:pt x="3746" y="35171"/>
                  <a:pt x="3746" y="35226"/>
                  <a:pt x="3745" y="35280"/>
                </a:cubicBezTo>
                <a:cubicBezTo>
                  <a:pt x="3731" y="35868"/>
                  <a:pt x="3667" y="36383"/>
                  <a:pt x="3586" y="36800"/>
                </a:cubicBezTo>
                <a:cubicBezTo>
                  <a:pt x="3503" y="37216"/>
                  <a:pt x="3405" y="37536"/>
                  <a:pt x="3326" y="37749"/>
                </a:cubicBezTo>
                <a:cubicBezTo>
                  <a:pt x="3248" y="37963"/>
                  <a:pt x="3189" y="38071"/>
                  <a:pt x="3189" y="38071"/>
                </a:cubicBezTo>
                <a:cubicBezTo>
                  <a:pt x="3189" y="38071"/>
                  <a:pt x="3252" y="37968"/>
                  <a:pt x="3343" y="37756"/>
                </a:cubicBezTo>
                <a:cubicBezTo>
                  <a:pt x="3432" y="37546"/>
                  <a:pt x="3550" y="37229"/>
                  <a:pt x="3651" y="36813"/>
                </a:cubicBezTo>
                <a:cubicBezTo>
                  <a:pt x="3749" y="36394"/>
                  <a:pt x="3833" y="35881"/>
                  <a:pt x="3869" y="35284"/>
                </a:cubicBezTo>
                <a:cubicBezTo>
                  <a:pt x="3874" y="35233"/>
                  <a:pt x="3875" y="35181"/>
                  <a:pt x="3876" y="35130"/>
                </a:cubicBezTo>
                <a:cubicBezTo>
                  <a:pt x="4617" y="35212"/>
                  <a:pt x="5421" y="35298"/>
                  <a:pt x="6237" y="35383"/>
                </a:cubicBezTo>
                <a:lnTo>
                  <a:pt x="4074" y="35629"/>
                </a:lnTo>
                <a:lnTo>
                  <a:pt x="6430" y="35897"/>
                </a:lnTo>
                <a:cubicBezTo>
                  <a:pt x="6506" y="36612"/>
                  <a:pt x="6618" y="37307"/>
                  <a:pt x="6703" y="37784"/>
                </a:cubicBezTo>
                <a:lnTo>
                  <a:pt x="3532" y="37949"/>
                </a:lnTo>
                <a:lnTo>
                  <a:pt x="6763" y="38117"/>
                </a:lnTo>
                <a:cubicBezTo>
                  <a:pt x="6781" y="38200"/>
                  <a:pt x="6793" y="38267"/>
                  <a:pt x="6802" y="38316"/>
                </a:cubicBezTo>
                <a:lnTo>
                  <a:pt x="2865" y="38316"/>
                </a:lnTo>
                <a:cubicBezTo>
                  <a:pt x="2866" y="38314"/>
                  <a:pt x="3446" y="37084"/>
                  <a:pt x="3491" y="35087"/>
                </a:cubicBezTo>
                <a:close/>
                <a:moveTo>
                  <a:pt x="12489" y="1"/>
                </a:moveTo>
                <a:cubicBezTo>
                  <a:pt x="12395" y="1"/>
                  <a:pt x="12050" y="14"/>
                  <a:pt x="11584" y="179"/>
                </a:cubicBezTo>
                <a:cubicBezTo>
                  <a:pt x="11177" y="323"/>
                  <a:pt x="10729" y="798"/>
                  <a:pt x="10211" y="1632"/>
                </a:cubicBezTo>
                <a:cubicBezTo>
                  <a:pt x="9792" y="2305"/>
                  <a:pt x="9344" y="3191"/>
                  <a:pt x="8912" y="4196"/>
                </a:cubicBezTo>
                <a:cubicBezTo>
                  <a:pt x="8179" y="5901"/>
                  <a:pt x="7439" y="8110"/>
                  <a:pt x="7439" y="9203"/>
                </a:cubicBezTo>
                <a:lnTo>
                  <a:pt x="7439" y="11147"/>
                </a:lnTo>
                <a:cubicBezTo>
                  <a:pt x="7334" y="10623"/>
                  <a:pt x="7216" y="10100"/>
                  <a:pt x="7102" y="9660"/>
                </a:cubicBezTo>
                <a:cubicBezTo>
                  <a:pt x="6465" y="7181"/>
                  <a:pt x="6072" y="6912"/>
                  <a:pt x="5943" y="6824"/>
                </a:cubicBezTo>
                <a:cubicBezTo>
                  <a:pt x="5698" y="6656"/>
                  <a:pt x="5498" y="6632"/>
                  <a:pt x="5399" y="6632"/>
                </a:cubicBezTo>
                <a:lnTo>
                  <a:pt x="5390" y="6632"/>
                </a:lnTo>
                <a:cubicBezTo>
                  <a:pt x="5292" y="6632"/>
                  <a:pt x="5090" y="6656"/>
                  <a:pt x="4846" y="6824"/>
                </a:cubicBezTo>
                <a:cubicBezTo>
                  <a:pt x="4715" y="6914"/>
                  <a:pt x="4323" y="7182"/>
                  <a:pt x="3687" y="9660"/>
                </a:cubicBezTo>
                <a:cubicBezTo>
                  <a:pt x="3410" y="10738"/>
                  <a:pt x="3087" y="12312"/>
                  <a:pt x="3087" y="13190"/>
                </a:cubicBezTo>
                <a:lnTo>
                  <a:pt x="3087" y="29539"/>
                </a:lnTo>
                <a:cubicBezTo>
                  <a:pt x="3073" y="29549"/>
                  <a:pt x="3057" y="29562"/>
                  <a:pt x="3044" y="29571"/>
                </a:cubicBezTo>
                <a:cubicBezTo>
                  <a:pt x="1617" y="30655"/>
                  <a:pt x="800" y="31292"/>
                  <a:pt x="579" y="31792"/>
                </a:cubicBezTo>
                <a:cubicBezTo>
                  <a:pt x="7" y="33095"/>
                  <a:pt x="1" y="34271"/>
                  <a:pt x="1" y="34319"/>
                </a:cubicBezTo>
                <a:cubicBezTo>
                  <a:pt x="1" y="34525"/>
                  <a:pt x="154" y="34698"/>
                  <a:pt x="357" y="34722"/>
                </a:cubicBezTo>
                <a:cubicBezTo>
                  <a:pt x="378" y="34726"/>
                  <a:pt x="1506" y="34863"/>
                  <a:pt x="3083" y="35042"/>
                </a:cubicBezTo>
                <a:cubicBezTo>
                  <a:pt x="3048" y="36951"/>
                  <a:pt x="2502" y="38130"/>
                  <a:pt x="2496" y="38141"/>
                </a:cubicBezTo>
                <a:cubicBezTo>
                  <a:pt x="2437" y="38267"/>
                  <a:pt x="2445" y="38414"/>
                  <a:pt x="2519" y="38531"/>
                </a:cubicBezTo>
                <a:cubicBezTo>
                  <a:pt x="2592" y="38649"/>
                  <a:pt x="2721" y="38719"/>
                  <a:pt x="2861" y="38719"/>
                </a:cubicBezTo>
                <a:lnTo>
                  <a:pt x="7924" y="38719"/>
                </a:lnTo>
                <a:cubicBezTo>
                  <a:pt x="8063" y="38719"/>
                  <a:pt x="8192" y="38649"/>
                  <a:pt x="8266" y="38531"/>
                </a:cubicBezTo>
                <a:cubicBezTo>
                  <a:pt x="8340" y="38414"/>
                  <a:pt x="8351" y="38267"/>
                  <a:pt x="8290" y="38141"/>
                </a:cubicBezTo>
                <a:cubicBezTo>
                  <a:pt x="8285" y="38132"/>
                  <a:pt x="7831" y="37141"/>
                  <a:pt x="7724" y="35532"/>
                </a:cubicBezTo>
                <a:lnTo>
                  <a:pt x="7724" y="35532"/>
                </a:lnTo>
                <a:cubicBezTo>
                  <a:pt x="7801" y="35539"/>
                  <a:pt x="7881" y="35547"/>
                  <a:pt x="7957" y="35553"/>
                </a:cubicBezTo>
                <a:cubicBezTo>
                  <a:pt x="8071" y="35928"/>
                  <a:pt x="8232" y="36291"/>
                  <a:pt x="8494" y="36465"/>
                </a:cubicBezTo>
                <a:cubicBezTo>
                  <a:pt x="8634" y="37307"/>
                  <a:pt x="8805" y="37542"/>
                  <a:pt x="8971" y="37667"/>
                </a:cubicBezTo>
                <a:cubicBezTo>
                  <a:pt x="9421" y="38002"/>
                  <a:pt x="9996" y="38018"/>
                  <a:pt x="10106" y="38018"/>
                </a:cubicBezTo>
                <a:lnTo>
                  <a:pt x="10110" y="38018"/>
                </a:lnTo>
                <a:cubicBezTo>
                  <a:pt x="10220" y="38018"/>
                  <a:pt x="10795" y="38002"/>
                  <a:pt x="11245" y="37667"/>
                </a:cubicBezTo>
                <a:cubicBezTo>
                  <a:pt x="11410" y="37545"/>
                  <a:pt x="11580" y="37310"/>
                  <a:pt x="11719" y="36471"/>
                </a:cubicBezTo>
                <a:lnTo>
                  <a:pt x="11719" y="36945"/>
                </a:lnTo>
                <a:cubicBezTo>
                  <a:pt x="11719" y="37271"/>
                  <a:pt x="11984" y="37534"/>
                  <a:pt x="12308" y="37534"/>
                </a:cubicBezTo>
                <a:lnTo>
                  <a:pt x="12722" y="37534"/>
                </a:lnTo>
                <a:cubicBezTo>
                  <a:pt x="13047" y="37534"/>
                  <a:pt x="13310" y="37270"/>
                  <a:pt x="13310" y="36945"/>
                </a:cubicBezTo>
                <a:lnTo>
                  <a:pt x="13310" y="36750"/>
                </a:lnTo>
                <a:lnTo>
                  <a:pt x="13350" y="36694"/>
                </a:lnTo>
                <a:cubicBezTo>
                  <a:pt x="13482" y="37352"/>
                  <a:pt x="13636" y="37556"/>
                  <a:pt x="13785" y="37667"/>
                </a:cubicBezTo>
                <a:cubicBezTo>
                  <a:pt x="14235" y="38002"/>
                  <a:pt x="14810" y="38018"/>
                  <a:pt x="14920" y="38018"/>
                </a:cubicBezTo>
                <a:lnTo>
                  <a:pt x="14924" y="38018"/>
                </a:lnTo>
                <a:cubicBezTo>
                  <a:pt x="15034" y="38018"/>
                  <a:pt x="15606" y="38002"/>
                  <a:pt x="16059" y="37667"/>
                </a:cubicBezTo>
                <a:cubicBezTo>
                  <a:pt x="16224" y="37545"/>
                  <a:pt x="16396" y="37307"/>
                  <a:pt x="16536" y="36465"/>
                </a:cubicBezTo>
                <a:cubicBezTo>
                  <a:pt x="16797" y="36291"/>
                  <a:pt x="16959" y="35928"/>
                  <a:pt x="17073" y="35553"/>
                </a:cubicBezTo>
                <a:cubicBezTo>
                  <a:pt x="17155" y="35545"/>
                  <a:pt x="17236" y="35539"/>
                  <a:pt x="17318" y="35531"/>
                </a:cubicBezTo>
                <a:lnTo>
                  <a:pt x="17318" y="35531"/>
                </a:lnTo>
                <a:cubicBezTo>
                  <a:pt x="17211" y="37150"/>
                  <a:pt x="16758" y="38132"/>
                  <a:pt x="16753" y="38143"/>
                </a:cubicBezTo>
                <a:cubicBezTo>
                  <a:pt x="16694" y="38267"/>
                  <a:pt x="16703" y="38414"/>
                  <a:pt x="16777" y="38532"/>
                </a:cubicBezTo>
                <a:cubicBezTo>
                  <a:pt x="16851" y="38649"/>
                  <a:pt x="16980" y="38720"/>
                  <a:pt x="17120" y="38720"/>
                </a:cubicBezTo>
                <a:lnTo>
                  <a:pt x="22182" y="38720"/>
                </a:lnTo>
                <a:cubicBezTo>
                  <a:pt x="22321" y="38720"/>
                  <a:pt x="22451" y="38649"/>
                  <a:pt x="22525" y="38532"/>
                </a:cubicBezTo>
                <a:cubicBezTo>
                  <a:pt x="22599" y="38414"/>
                  <a:pt x="22608" y="38267"/>
                  <a:pt x="22548" y="38143"/>
                </a:cubicBezTo>
                <a:cubicBezTo>
                  <a:pt x="22546" y="38130"/>
                  <a:pt x="22001" y="36937"/>
                  <a:pt x="21965" y="35040"/>
                </a:cubicBezTo>
                <a:cubicBezTo>
                  <a:pt x="23535" y="34862"/>
                  <a:pt x="24656" y="34726"/>
                  <a:pt x="24677" y="34722"/>
                </a:cubicBezTo>
                <a:cubicBezTo>
                  <a:pt x="24882" y="34698"/>
                  <a:pt x="25033" y="34525"/>
                  <a:pt x="25033" y="34319"/>
                </a:cubicBezTo>
                <a:cubicBezTo>
                  <a:pt x="25033" y="34271"/>
                  <a:pt x="25027" y="33093"/>
                  <a:pt x="24454" y="31792"/>
                </a:cubicBezTo>
                <a:cubicBezTo>
                  <a:pt x="24234" y="31294"/>
                  <a:pt x="23418" y="30656"/>
                  <a:pt x="21990" y="29571"/>
                </a:cubicBezTo>
                <a:cubicBezTo>
                  <a:pt x="21982" y="29564"/>
                  <a:pt x="21971" y="29557"/>
                  <a:pt x="21962" y="29549"/>
                </a:cubicBezTo>
                <a:lnTo>
                  <a:pt x="21962" y="13190"/>
                </a:lnTo>
                <a:cubicBezTo>
                  <a:pt x="21962" y="12312"/>
                  <a:pt x="21638" y="10738"/>
                  <a:pt x="21360" y="9660"/>
                </a:cubicBezTo>
                <a:cubicBezTo>
                  <a:pt x="20725" y="7181"/>
                  <a:pt x="20332" y="6912"/>
                  <a:pt x="20203" y="6824"/>
                </a:cubicBezTo>
                <a:cubicBezTo>
                  <a:pt x="19957" y="6656"/>
                  <a:pt x="19758" y="6632"/>
                  <a:pt x="19659" y="6632"/>
                </a:cubicBezTo>
                <a:lnTo>
                  <a:pt x="19648" y="6632"/>
                </a:lnTo>
                <a:cubicBezTo>
                  <a:pt x="19552" y="6632"/>
                  <a:pt x="19350" y="6656"/>
                  <a:pt x="19104" y="6824"/>
                </a:cubicBezTo>
                <a:cubicBezTo>
                  <a:pt x="18976" y="6914"/>
                  <a:pt x="18583" y="7182"/>
                  <a:pt x="17947" y="9660"/>
                </a:cubicBezTo>
                <a:cubicBezTo>
                  <a:pt x="17818" y="10161"/>
                  <a:pt x="17680" y="10769"/>
                  <a:pt x="17567" y="11365"/>
                </a:cubicBezTo>
                <a:lnTo>
                  <a:pt x="17567" y="9203"/>
                </a:lnTo>
                <a:cubicBezTo>
                  <a:pt x="17567" y="8110"/>
                  <a:pt x="16827" y="5901"/>
                  <a:pt x="16094" y="4196"/>
                </a:cubicBezTo>
                <a:cubicBezTo>
                  <a:pt x="15663" y="3191"/>
                  <a:pt x="15213" y="2305"/>
                  <a:pt x="14796" y="1632"/>
                </a:cubicBezTo>
                <a:cubicBezTo>
                  <a:pt x="14279" y="800"/>
                  <a:pt x="13830" y="323"/>
                  <a:pt x="13421" y="179"/>
                </a:cubicBezTo>
                <a:cubicBezTo>
                  <a:pt x="12957" y="14"/>
                  <a:pt x="12610" y="1"/>
                  <a:pt x="12516" y="1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919;p43">
            <a:extLst>
              <a:ext uri="{FF2B5EF4-FFF2-40B4-BE49-F238E27FC236}">
                <a16:creationId xmlns:a16="http://schemas.microsoft.com/office/drawing/2014/main" id="{3A1AB195-F2FE-DB7F-AF4F-611E26C9BB2E}"/>
              </a:ext>
            </a:extLst>
          </p:cNvPr>
          <p:cNvSpPr/>
          <p:nvPr/>
        </p:nvSpPr>
        <p:spPr>
          <a:xfrm>
            <a:off x="-11379194" y="2756813"/>
            <a:ext cx="114858" cy="93563"/>
          </a:xfrm>
          <a:custGeom>
            <a:avLst/>
            <a:gdLst/>
            <a:ahLst/>
            <a:cxnLst/>
            <a:rect l="l" t="t" r="r" b="b"/>
            <a:pathLst>
              <a:path w="813" h="781" extrusionOk="0">
                <a:moveTo>
                  <a:pt x="132" y="1"/>
                </a:moveTo>
                <a:cubicBezTo>
                  <a:pt x="95" y="110"/>
                  <a:pt x="46" y="256"/>
                  <a:pt x="1" y="401"/>
                </a:cubicBezTo>
                <a:lnTo>
                  <a:pt x="1" y="405"/>
                </a:lnTo>
                <a:cubicBezTo>
                  <a:pt x="535" y="576"/>
                  <a:pt x="708" y="781"/>
                  <a:pt x="731" y="781"/>
                </a:cubicBezTo>
                <a:cubicBezTo>
                  <a:pt x="733" y="781"/>
                  <a:pt x="734" y="780"/>
                  <a:pt x="734" y="777"/>
                </a:cubicBezTo>
                <a:lnTo>
                  <a:pt x="734" y="777"/>
                </a:lnTo>
                <a:cubicBezTo>
                  <a:pt x="734" y="777"/>
                  <a:pt x="734" y="777"/>
                  <a:pt x="734" y="777"/>
                </a:cubicBezTo>
                <a:cubicBezTo>
                  <a:pt x="731" y="777"/>
                  <a:pt x="813" y="369"/>
                  <a:pt x="132" y="1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920;p43">
            <a:extLst>
              <a:ext uri="{FF2B5EF4-FFF2-40B4-BE49-F238E27FC236}">
                <a16:creationId xmlns:a16="http://schemas.microsoft.com/office/drawing/2014/main" id="{BD33E7DF-99FE-DDBB-5A6C-0BCC3915F7D9}"/>
              </a:ext>
            </a:extLst>
          </p:cNvPr>
          <p:cNvSpPr/>
          <p:nvPr/>
        </p:nvSpPr>
        <p:spPr>
          <a:xfrm>
            <a:off x="-11878178" y="2740163"/>
            <a:ext cx="55099" cy="54030"/>
          </a:xfrm>
          <a:custGeom>
            <a:avLst/>
            <a:gdLst/>
            <a:ahLst/>
            <a:cxnLst/>
            <a:rect l="l" t="t" r="r" b="b"/>
            <a:pathLst>
              <a:path w="390" h="451" extrusionOk="0">
                <a:moveTo>
                  <a:pt x="88" y="0"/>
                </a:moveTo>
                <a:cubicBezTo>
                  <a:pt x="59" y="12"/>
                  <a:pt x="29" y="23"/>
                  <a:pt x="1" y="35"/>
                </a:cubicBezTo>
                <a:cubicBezTo>
                  <a:pt x="13" y="47"/>
                  <a:pt x="22" y="61"/>
                  <a:pt x="35" y="74"/>
                </a:cubicBezTo>
                <a:cubicBezTo>
                  <a:pt x="80" y="124"/>
                  <a:pt x="122" y="180"/>
                  <a:pt x="161" y="231"/>
                </a:cubicBezTo>
                <a:cubicBezTo>
                  <a:pt x="198" y="285"/>
                  <a:pt x="232" y="339"/>
                  <a:pt x="259" y="388"/>
                </a:cubicBezTo>
                <a:cubicBezTo>
                  <a:pt x="271" y="410"/>
                  <a:pt x="282" y="431"/>
                  <a:pt x="291" y="450"/>
                </a:cubicBezTo>
                <a:cubicBezTo>
                  <a:pt x="323" y="443"/>
                  <a:pt x="357" y="437"/>
                  <a:pt x="389" y="430"/>
                </a:cubicBezTo>
                <a:cubicBezTo>
                  <a:pt x="381" y="413"/>
                  <a:pt x="372" y="395"/>
                  <a:pt x="361" y="372"/>
                </a:cubicBezTo>
                <a:cubicBezTo>
                  <a:pt x="338" y="332"/>
                  <a:pt x="310" y="285"/>
                  <a:pt x="278" y="238"/>
                </a:cubicBezTo>
                <a:cubicBezTo>
                  <a:pt x="244" y="190"/>
                  <a:pt x="206" y="140"/>
                  <a:pt x="166" y="90"/>
                </a:cubicBezTo>
                <a:cubicBezTo>
                  <a:pt x="141" y="61"/>
                  <a:pt x="114" y="30"/>
                  <a:pt x="88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921;p43">
            <a:extLst>
              <a:ext uri="{FF2B5EF4-FFF2-40B4-BE49-F238E27FC236}">
                <a16:creationId xmlns:a16="http://schemas.microsoft.com/office/drawing/2014/main" id="{94717FB7-20D5-2DD1-A7D7-3AD311C5BEF5}"/>
              </a:ext>
            </a:extLst>
          </p:cNvPr>
          <p:cNvSpPr/>
          <p:nvPr/>
        </p:nvSpPr>
        <p:spPr>
          <a:xfrm>
            <a:off x="-12005892" y="2753459"/>
            <a:ext cx="119380" cy="97036"/>
          </a:xfrm>
          <a:custGeom>
            <a:avLst/>
            <a:gdLst/>
            <a:ahLst/>
            <a:cxnLst/>
            <a:rect l="l" t="t" r="r" b="b"/>
            <a:pathLst>
              <a:path w="845" h="810" extrusionOk="0">
                <a:moveTo>
                  <a:pt x="741" y="1"/>
                </a:moveTo>
                <a:cubicBezTo>
                  <a:pt x="732" y="6"/>
                  <a:pt x="722" y="10"/>
                  <a:pt x="712" y="15"/>
                </a:cubicBezTo>
                <a:cubicBezTo>
                  <a:pt x="0" y="386"/>
                  <a:pt x="85" y="806"/>
                  <a:pt x="81" y="806"/>
                </a:cubicBezTo>
                <a:cubicBezTo>
                  <a:pt x="80" y="806"/>
                  <a:pt x="80" y="806"/>
                  <a:pt x="80" y="806"/>
                </a:cubicBezTo>
                <a:lnTo>
                  <a:pt x="80" y="806"/>
                </a:lnTo>
                <a:cubicBezTo>
                  <a:pt x="81" y="809"/>
                  <a:pt x="82" y="810"/>
                  <a:pt x="84" y="810"/>
                </a:cubicBezTo>
                <a:cubicBezTo>
                  <a:pt x="109" y="810"/>
                  <a:pt x="301" y="605"/>
                  <a:pt x="845" y="433"/>
                </a:cubicBezTo>
                <a:cubicBezTo>
                  <a:pt x="843" y="420"/>
                  <a:pt x="843" y="406"/>
                  <a:pt x="842" y="389"/>
                </a:cubicBezTo>
                <a:cubicBezTo>
                  <a:pt x="836" y="347"/>
                  <a:pt x="828" y="295"/>
                  <a:pt x="814" y="240"/>
                </a:cubicBezTo>
                <a:cubicBezTo>
                  <a:pt x="802" y="185"/>
                  <a:pt x="784" y="124"/>
                  <a:pt x="764" y="65"/>
                </a:cubicBezTo>
                <a:cubicBezTo>
                  <a:pt x="757" y="44"/>
                  <a:pt x="749" y="21"/>
                  <a:pt x="741" y="1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922;p43">
            <a:extLst>
              <a:ext uri="{FF2B5EF4-FFF2-40B4-BE49-F238E27FC236}">
                <a16:creationId xmlns:a16="http://schemas.microsoft.com/office/drawing/2014/main" id="{1398FDEA-E868-DA36-D641-ABF0E8831833}"/>
              </a:ext>
            </a:extLst>
          </p:cNvPr>
          <p:cNvSpPr/>
          <p:nvPr/>
        </p:nvSpPr>
        <p:spPr>
          <a:xfrm>
            <a:off x="-11856281" y="2704584"/>
            <a:ext cx="487834" cy="93802"/>
          </a:xfrm>
          <a:custGeom>
            <a:avLst/>
            <a:gdLst/>
            <a:ahLst/>
            <a:cxnLst/>
            <a:rect l="l" t="t" r="r" b="b"/>
            <a:pathLst>
              <a:path w="3453" h="783" extrusionOk="0">
                <a:moveTo>
                  <a:pt x="1597" y="0"/>
                </a:moveTo>
                <a:cubicBezTo>
                  <a:pt x="1578" y="0"/>
                  <a:pt x="1567" y="1"/>
                  <a:pt x="1566" y="2"/>
                </a:cubicBezTo>
                <a:lnTo>
                  <a:pt x="1566" y="2"/>
                </a:lnTo>
                <a:cubicBezTo>
                  <a:pt x="1566" y="1"/>
                  <a:pt x="1556" y="1"/>
                  <a:pt x="1537" y="1"/>
                </a:cubicBezTo>
                <a:cubicBezTo>
                  <a:pt x="1385" y="1"/>
                  <a:pt x="654" y="35"/>
                  <a:pt x="0" y="272"/>
                </a:cubicBezTo>
                <a:cubicBezTo>
                  <a:pt x="25" y="291"/>
                  <a:pt x="46" y="311"/>
                  <a:pt x="69" y="331"/>
                </a:cubicBezTo>
                <a:cubicBezTo>
                  <a:pt x="119" y="374"/>
                  <a:pt x="166" y="419"/>
                  <a:pt x="209" y="465"/>
                </a:cubicBezTo>
                <a:cubicBezTo>
                  <a:pt x="250" y="509"/>
                  <a:pt x="289" y="555"/>
                  <a:pt x="321" y="595"/>
                </a:cubicBezTo>
                <a:cubicBezTo>
                  <a:pt x="350" y="638"/>
                  <a:pt x="375" y="672"/>
                  <a:pt x="390" y="699"/>
                </a:cubicBezTo>
                <a:cubicBezTo>
                  <a:pt x="709" y="645"/>
                  <a:pt x="1096" y="609"/>
                  <a:pt x="1566" y="609"/>
                </a:cubicBezTo>
                <a:cubicBezTo>
                  <a:pt x="2277" y="609"/>
                  <a:pt x="2795" y="685"/>
                  <a:pt x="3174" y="782"/>
                </a:cubicBezTo>
                <a:lnTo>
                  <a:pt x="3198" y="747"/>
                </a:lnTo>
                <a:cubicBezTo>
                  <a:pt x="3289" y="622"/>
                  <a:pt x="3383" y="500"/>
                  <a:pt x="3453" y="407"/>
                </a:cubicBezTo>
                <a:cubicBezTo>
                  <a:pt x="2744" y="48"/>
                  <a:pt x="1781" y="0"/>
                  <a:pt x="1597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923;p43">
            <a:extLst>
              <a:ext uri="{FF2B5EF4-FFF2-40B4-BE49-F238E27FC236}">
                <a16:creationId xmlns:a16="http://schemas.microsoft.com/office/drawing/2014/main" id="{D70ED037-7CA4-56EF-6CB4-EBCF25C0F393}"/>
              </a:ext>
            </a:extLst>
          </p:cNvPr>
          <p:cNvSpPr/>
          <p:nvPr/>
        </p:nvSpPr>
        <p:spPr>
          <a:xfrm>
            <a:off x="-12130150" y="369121"/>
            <a:ext cx="614139" cy="54627"/>
          </a:xfrm>
          <a:custGeom>
            <a:avLst/>
            <a:gdLst/>
            <a:ahLst/>
            <a:cxnLst/>
            <a:rect l="l" t="t" r="r" b="b"/>
            <a:pathLst>
              <a:path w="4347" h="456" extrusionOk="0">
                <a:moveTo>
                  <a:pt x="2558" y="0"/>
                </a:moveTo>
                <a:cubicBezTo>
                  <a:pt x="2421" y="3"/>
                  <a:pt x="2284" y="5"/>
                  <a:pt x="2146" y="7"/>
                </a:cubicBezTo>
                <a:cubicBezTo>
                  <a:pt x="2009" y="10"/>
                  <a:pt x="1871" y="17"/>
                  <a:pt x="1735" y="23"/>
                </a:cubicBezTo>
                <a:cubicBezTo>
                  <a:pt x="1599" y="30"/>
                  <a:pt x="1467" y="37"/>
                  <a:pt x="1336" y="50"/>
                </a:cubicBezTo>
                <a:cubicBezTo>
                  <a:pt x="1206" y="61"/>
                  <a:pt x="1081" y="77"/>
                  <a:pt x="962" y="97"/>
                </a:cubicBezTo>
                <a:cubicBezTo>
                  <a:pt x="843" y="121"/>
                  <a:pt x="735" y="147"/>
                  <a:pt x="634" y="178"/>
                </a:cubicBezTo>
                <a:cubicBezTo>
                  <a:pt x="434" y="235"/>
                  <a:pt x="271" y="301"/>
                  <a:pt x="163" y="356"/>
                </a:cubicBezTo>
                <a:cubicBezTo>
                  <a:pt x="54" y="413"/>
                  <a:pt x="0" y="456"/>
                  <a:pt x="0" y="456"/>
                </a:cubicBezTo>
                <a:cubicBezTo>
                  <a:pt x="0" y="456"/>
                  <a:pt x="15" y="448"/>
                  <a:pt x="44" y="436"/>
                </a:cubicBezTo>
                <a:cubicBezTo>
                  <a:pt x="77" y="426"/>
                  <a:pt x="121" y="411"/>
                  <a:pt x="177" y="393"/>
                </a:cubicBezTo>
                <a:cubicBezTo>
                  <a:pt x="292" y="359"/>
                  <a:pt x="458" y="317"/>
                  <a:pt x="659" y="281"/>
                </a:cubicBezTo>
                <a:cubicBezTo>
                  <a:pt x="759" y="262"/>
                  <a:pt x="869" y="246"/>
                  <a:pt x="984" y="231"/>
                </a:cubicBezTo>
                <a:cubicBezTo>
                  <a:pt x="1099" y="217"/>
                  <a:pt x="1222" y="207"/>
                  <a:pt x="1350" y="199"/>
                </a:cubicBezTo>
                <a:cubicBezTo>
                  <a:pt x="1477" y="194"/>
                  <a:pt x="1609" y="186"/>
                  <a:pt x="1743" y="180"/>
                </a:cubicBezTo>
                <a:cubicBezTo>
                  <a:pt x="1877" y="176"/>
                  <a:pt x="2016" y="172"/>
                  <a:pt x="2151" y="167"/>
                </a:cubicBezTo>
                <a:cubicBezTo>
                  <a:pt x="2425" y="159"/>
                  <a:pt x="2701" y="151"/>
                  <a:pt x="2957" y="143"/>
                </a:cubicBezTo>
                <a:cubicBezTo>
                  <a:pt x="3214" y="132"/>
                  <a:pt x="3454" y="124"/>
                  <a:pt x="3661" y="113"/>
                </a:cubicBezTo>
                <a:cubicBezTo>
                  <a:pt x="4072" y="94"/>
                  <a:pt x="4347" y="72"/>
                  <a:pt x="4347" y="72"/>
                </a:cubicBezTo>
                <a:cubicBezTo>
                  <a:pt x="4347" y="72"/>
                  <a:pt x="4072" y="43"/>
                  <a:pt x="3661" y="25"/>
                </a:cubicBezTo>
                <a:cubicBezTo>
                  <a:pt x="3454" y="14"/>
                  <a:pt x="3214" y="9"/>
                  <a:pt x="2956" y="3"/>
                </a:cubicBezTo>
                <a:cubicBezTo>
                  <a:pt x="2827" y="3"/>
                  <a:pt x="2694" y="0"/>
                  <a:pt x="2558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24;p43">
            <a:extLst>
              <a:ext uri="{FF2B5EF4-FFF2-40B4-BE49-F238E27FC236}">
                <a16:creationId xmlns:a16="http://schemas.microsoft.com/office/drawing/2014/main" id="{D2990D71-47E6-FE90-F56B-95DBCCF25CEA}"/>
              </a:ext>
            </a:extLst>
          </p:cNvPr>
          <p:cNvSpPr/>
          <p:nvPr/>
        </p:nvSpPr>
        <p:spPr>
          <a:xfrm rot="5719493">
            <a:off x="-11944708" y="-1039245"/>
            <a:ext cx="664660" cy="3270488"/>
          </a:xfrm>
          <a:custGeom>
            <a:avLst/>
            <a:gdLst/>
            <a:ahLst/>
            <a:cxnLst/>
            <a:rect l="l" t="t" r="r" b="b"/>
            <a:pathLst>
              <a:path w="6154" h="25677" extrusionOk="0">
                <a:moveTo>
                  <a:pt x="3652" y="0"/>
                </a:moveTo>
                <a:lnTo>
                  <a:pt x="3652" y="0"/>
                </a:lnTo>
                <a:cubicBezTo>
                  <a:pt x="3652" y="1"/>
                  <a:pt x="3591" y="81"/>
                  <a:pt x="3474" y="231"/>
                </a:cubicBezTo>
                <a:cubicBezTo>
                  <a:pt x="3418" y="307"/>
                  <a:pt x="3347" y="399"/>
                  <a:pt x="3265" y="509"/>
                </a:cubicBezTo>
                <a:cubicBezTo>
                  <a:pt x="3184" y="622"/>
                  <a:pt x="3096" y="756"/>
                  <a:pt x="2994" y="904"/>
                </a:cubicBezTo>
                <a:cubicBezTo>
                  <a:pt x="2943" y="979"/>
                  <a:pt x="2887" y="1055"/>
                  <a:pt x="2835" y="1142"/>
                </a:cubicBezTo>
                <a:cubicBezTo>
                  <a:pt x="2781" y="1228"/>
                  <a:pt x="2726" y="1319"/>
                  <a:pt x="2669" y="1413"/>
                </a:cubicBezTo>
                <a:cubicBezTo>
                  <a:pt x="2611" y="1507"/>
                  <a:pt x="2550" y="1604"/>
                  <a:pt x="2490" y="1709"/>
                </a:cubicBezTo>
                <a:cubicBezTo>
                  <a:pt x="2431" y="1813"/>
                  <a:pt x="2370" y="1925"/>
                  <a:pt x="2309" y="2039"/>
                </a:cubicBezTo>
                <a:cubicBezTo>
                  <a:pt x="2054" y="2490"/>
                  <a:pt x="1798" y="3034"/>
                  <a:pt x="1538" y="3644"/>
                </a:cubicBezTo>
                <a:cubicBezTo>
                  <a:pt x="1289" y="4261"/>
                  <a:pt x="1034" y="4948"/>
                  <a:pt x="821" y="5710"/>
                </a:cubicBezTo>
                <a:cubicBezTo>
                  <a:pt x="607" y="6470"/>
                  <a:pt x="418" y="7295"/>
                  <a:pt x="284" y="8169"/>
                </a:cubicBezTo>
                <a:cubicBezTo>
                  <a:pt x="254" y="8389"/>
                  <a:pt x="223" y="8611"/>
                  <a:pt x="194" y="8834"/>
                </a:cubicBezTo>
                <a:cubicBezTo>
                  <a:pt x="161" y="9057"/>
                  <a:pt x="144" y="9285"/>
                  <a:pt x="121" y="9512"/>
                </a:cubicBezTo>
                <a:cubicBezTo>
                  <a:pt x="96" y="9739"/>
                  <a:pt x="81" y="9971"/>
                  <a:pt x="66" y="10206"/>
                </a:cubicBezTo>
                <a:cubicBezTo>
                  <a:pt x="53" y="10441"/>
                  <a:pt x="35" y="10680"/>
                  <a:pt x="34" y="10907"/>
                </a:cubicBezTo>
                <a:cubicBezTo>
                  <a:pt x="0" y="11841"/>
                  <a:pt x="49" y="12801"/>
                  <a:pt x="124" y="13749"/>
                </a:cubicBezTo>
                <a:cubicBezTo>
                  <a:pt x="234" y="14692"/>
                  <a:pt x="363" y="15634"/>
                  <a:pt x="583" y="16525"/>
                </a:cubicBezTo>
                <a:cubicBezTo>
                  <a:pt x="779" y="17427"/>
                  <a:pt x="1061" y="18268"/>
                  <a:pt x="1349" y="19065"/>
                </a:cubicBezTo>
                <a:cubicBezTo>
                  <a:pt x="1653" y="19848"/>
                  <a:pt x="1982" y="20584"/>
                  <a:pt x="2342" y="21227"/>
                </a:cubicBezTo>
                <a:cubicBezTo>
                  <a:pt x="2431" y="21390"/>
                  <a:pt x="2518" y="21550"/>
                  <a:pt x="2604" y="21707"/>
                </a:cubicBezTo>
                <a:cubicBezTo>
                  <a:pt x="2698" y="21856"/>
                  <a:pt x="2789" y="22002"/>
                  <a:pt x="2881" y="22147"/>
                </a:cubicBezTo>
                <a:cubicBezTo>
                  <a:pt x="2973" y="22290"/>
                  <a:pt x="3058" y="22433"/>
                  <a:pt x="3152" y="22566"/>
                </a:cubicBezTo>
                <a:cubicBezTo>
                  <a:pt x="3246" y="22695"/>
                  <a:pt x="3339" y="22825"/>
                  <a:pt x="3430" y="22949"/>
                </a:cubicBezTo>
                <a:cubicBezTo>
                  <a:pt x="3520" y="23074"/>
                  <a:pt x="3606" y="23199"/>
                  <a:pt x="3696" y="23312"/>
                </a:cubicBezTo>
                <a:cubicBezTo>
                  <a:pt x="3789" y="23423"/>
                  <a:pt x="3877" y="23532"/>
                  <a:pt x="3964" y="23638"/>
                </a:cubicBezTo>
                <a:cubicBezTo>
                  <a:pt x="4052" y="23741"/>
                  <a:pt x="4138" y="23843"/>
                  <a:pt x="4222" y="23943"/>
                </a:cubicBezTo>
                <a:cubicBezTo>
                  <a:pt x="4307" y="24037"/>
                  <a:pt x="4394" y="24124"/>
                  <a:pt x="4475" y="24211"/>
                </a:cubicBezTo>
                <a:cubicBezTo>
                  <a:pt x="4558" y="24297"/>
                  <a:pt x="4636" y="24380"/>
                  <a:pt x="4714" y="24461"/>
                </a:cubicBezTo>
                <a:cubicBezTo>
                  <a:pt x="4789" y="24542"/>
                  <a:pt x="4864" y="24619"/>
                  <a:pt x="4941" y="24685"/>
                </a:cubicBezTo>
                <a:cubicBezTo>
                  <a:pt x="5090" y="24820"/>
                  <a:pt x="5227" y="24942"/>
                  <a:pt x="5352" y="25052"/>
                </a:cubicBezTo>
                <a:cubicBezTo>
                  <a:pt x="5474" y="25169"/>
                  <a:pt x="5589" y="25252"/>
                  <a:pt x="5689" y="25327"/>
                </a:cubicBezTo>
                <a:cubicBezTo>
                  <a:pt x="5789" y="25404"/>
                  <a:pt x="5874" y="25467"/>
                  <a:pt x="5943" y="25519"/>
                </a:cubicBezTo>
                <a:cubicBezTo>
                  <a:pt x="6080" y="25623"/>
                  <a:pt x="6153" y="25676"/>
                  <a:pt x="6153" y="25676"/>
                </a:cubicBezTo>
                <a:cubicBezTo>
                  <a:pt x="6153" y="25676"/>
                  <a:pt x="6086" y="25608"/>
                  <a:pt x="5959" y="25480"/>
                </a:cubicBezTo>
                <a:cubicBezTo>
                  <a:pt x="5896" y="25416"/>
                  <a:pt x="5818" y="25337"/>
                  <a:pt x="5724" y="25244"/>
                </a:cubicBezTo>
                <a:cubicBezTo>
                  <a:pt x="5632" y="25151"/>
                  <a:pt x="5522" y="25049"/>
                  <a:pt x="5412" y="24919"/>
                </a:cubicBezTo>
                <a:cubicBezTo>
                  <a:pt x="5299" y="24791"/>
                  <a:pt x="5173" y="24652"/>
                  <a:pt x="5037" y="24499"/>
                </a:cubicBezTo>
                <a:cubicBezTo>
                  <a:pt x="4969" y="24425"/>
                  <a:pt x="4902" y="24339"/>
                  <a:pt x="4831" y="24250"/>
                </a:cubicBezTo>
                <a:cubicBezTo>
                  <a:pt x="4761" y="24163"/>
                  <a:pt x="4688" y="24070"/>
                  <a:pt x="4613" y="23976"/>
                </a:cubicBezTo>
                <a:cubicBezTo>
                  <a:pt x="4538" y="23882"/>
                  <a:pt x="4460" y="23787"/>
                  <a:pt x="4381" y="23685"/>
                </a:cubicBezTo>
                <a:cubicBezTo>
                  <a:pt x="4306" y="23577"/>
                  <a:pt x="4229" y="23469"/>
                  <a:pt x="4150" y="23356"/>
                </a:cubicBezTo>
                <a:cubicBezTo>
                  <a:pt x="4071" y="23243"/>
                  <a:pt x="3989" y="23129"/>
                  <a:pt x="3904" y="23012"/>
                </a:cubicBezTo>
                <a:cubicBezTo>
                  <a:pt x="3822" y="22894"/>
                  <a:pt x="3746" y="22761"/>
                  <a:pt x="3662" y="22633"/>
                </a:cubicBezTo>
                <a:cubicBezTo>
                  <a:pt x="3580" y="22504"/>
                  <a:pt x="3499" y="22372"/>
                  <a:pt x="3413" y="22237"/>
                </a:cubicBezTo>
                <a:cubicBezTo>
                  <a:pt x="3329" y="22102"/>
                  <a:pt x="3253" y="21953"/>
                  <a:pt x="3171" y="21806"/>
                </a:cubicBezTo>
                <a:cubicBezTo>
                  <a:pt x="3089" y="21660"/>
                  <a:pt x="3007" y="21511"/>
                  <a:pt x="2921" y="21362"/>
                </a:cubicBezTo>
                <a:cubicBezTo>
                  <a:pt x="2843" y="21203"/>
                  <a:pt x="2765" y="21045"/>
                  <a:pt x="2685" y="20881"/>
                </a:cubicBezTo>
                <a:cubicBezTo>
                  <a:pt x="2358" y="20239"/>
                  <a:pt x="2075" y="19507"/>
                  <a:pt x="1793" y="18748"/>
                </a:cubicBezTo>
                <a:cubicBezTo>
                  <a:pt x="1726" y="18555"/>
                  <a:pt x="1667" y="18355"/>
                  <a:pt x="1601" y="18159"/>
                </a:cubicBezTo>
                <a:cubicBezTo>
                  <a:pt x="1539" y="17959"/>
                  <a:pt x="1469" y="17764"/>
                  <a:pt x="1418" y="17555"/>
                </a:cubicBezTo>
                <a:cubicBezTo>
                  <a:pt x="1311" y="17141"/>
                  <a:pt x="1191" y="16726"/>
                  <a:pt x="1108" y="16294"/>
                </a:cubicBezTo>
                <a:cubicBezTo>
                  <a:pt x="909" y="15440"/>
                  <a:pt x="789" y="14541"/>
                  <a:pt x="688" y="13643"/>
                </a:cubicBezTo>
                <a:cubicBezTo>
                  <a:pt x="613" y="12736"/>
                  <a:pt x="566" y="11831"/>
                  <a:pt x="586" y="10927"/>
                </a:cubicBezTo>
                <a:cubicBezTo>
                  <a:pt x="586" y="10694"/>
                  <a:pt x="598" y="10475"/>
                  <a:pt x="610" y="10257"/>
                </a:cubicBezTo>
                <a:cubicBezTo>
                  <a:pt x="618" y="10037"/>
                  <a:pt x="626" y="9820"/>
                  <a:pt x="646" y="9601"/>
                </a:cubicBezTo>
                <a:cubicBezTo>
                  <a:pt x="665" y="9383"/>
                  <a:pt x="677" y="9164"/>
                  <a:pt x="701" y="8949"/>
                </a:cubicBezTo>
                <a:cubicBezTo>
                  <a:pt x="727" y="8735"/>
                  <a:pt x="751" y="8521"/>
                  <a:pt x="775" y="8310"/>
                </a:cubicBezTo>
                <a:cubicBezTo>
                  <a:pt x="893" y="7470"/>
                  <a:pt x="1042" y="6667"/>
                  <a:pt x="1221" y="5919"/>
                </a:cubicBezTo>
                <a:cubicBezTo>
                  <a:pt x="1268" y="5733"/>
                  <a:pt x="1315" y="5551"/>
                  <a:pt x="1362" y="5369"/>
                </a:cubicBezTo>
                <a:cubicBezTo>
                  <a:pt x="1409" y="5189"/>
                  <a:pt x="1465" y="5019"/>
                  <a:pt x="1512" y="4844"/>
                </a:cubicBezTo>
                <a:cubicBezTo>
                  <a:pt x="1538" y="4758"/>
                  <a:pt x="1563" y="4672"/>
                  <a:pt x="1586" y="4586"/>
                </a:cubicBezTo>
                <a:cubicBezTo>
                  <a:pt x="1612" y="4503"/>
                  <a:pt x="1640" y="4423"/>
                  <a:pt x="1667" y="4341"/>
                </a:cubicBezTo>
                <a:cubicBezTo>
                  <a:pt x="1721" y="4177"/>
                  <a:pt x="1774" y="4018"/>
                  <a:pt x="1825" y="3860"/>
                </a:cubicBezTo>
                <a:cubicBezTo>
                  <a:pt x="1882" y="3707"/>
                  <a:pt x="1937" y="3556"/>
                  <a:pt x="1993" y="3410"/>
                </a:cubicBezTo>
                <a:cubicBezTo>
                  <a:pt x="2020" y="3336"/>
                  <a:pt x="2047" y="3264"/>
                  <a:pt x="2074" y="3192"/>
                </a:cubicBezTo>
                <a:cubicBezTo>
                  <a:pt x="2102" y="3121"/>
                  <a:pt x="2130" y="3053"/>
                  <a:pt x="2158" y="2984"/>
                </a:cubicBezTo>
                <a:cubicBezTo>
                  <a:pt x="2215" y="2846"/>
                  <a:pt x="2270" y="2713"/>
                  <a:pt x="2322" y="2583"/>
                </a:cubicBezTo>
                <a:cubicBezTo>
                  <a:pt x="2373" y="2451"/>
                  <a:pt x="2434" y="2333"/>
                  <a:pt x="2486" y="2212"/>
                </a:cubicBezTo>
                <a:cubicBezTo>
                  <a:pt x="2540" y="2093"/>
                  <a:pt x="2592" y="1977"/>
                  <a:pt x="2644" y="1866"/>
                </a:cubicBezTo>
                <a:cubicBezTo>
                  <a:pt x="2698" y="1757"/>
                  <a:pt x="2749" y="1652"/>
                  <a:pt x="2800" y="1551"/>
                </a:cubicBezTo>
                <a:cubicBezTo>
                  <a:pt x="2850" y="1451"/>
                  <a:pt x="2897" y="1354"/>
                  <a:pt x="2943" y="1261"/>
                </a:cubicBezTo>
                <a:cubicBezTo>
                  <a:pt x="2988" y="1169"/>
                  <a:pt x="3037" y="1087"/>
                  <a:pt x="3081" y="1005"/>
                </a:cubicBezTo>
                <a:cubicBezTo>
                  <a:pt x="3170" y="842"/>
                  <a:pt x="3249" y="697"/>
                  <a:pt x="3316" y="571"/>
                </a:cubicBezTo>
                <a:cubicBezTo>
                  <a:pt x="3387" y="449"/>
                  <a:pt x="3447" y="346"/>
                  <a:pt x="3499" y="261"/>
                </a:cubicBezTo>
                <a:cubicBezTo>
                  <a:pt x="3598" y="92"/>
                  <a:pt x="3652" y="1"/>
                  <a:pt x="3652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25;p43">
            <a:extLst>
              <a:ext uri="{FF2B5EF4-FFF2-40B4-BE49-F238E27FC236}">
                <a16:creationId xmlns:a16="http://schemas.microsoft.com/office/drawing/2014/main" id="{DD73469A-1AB1-320E-D642-8C89997C53E5}"/>
              </a:ext>
            </a:extLst>
          </p:cNvPr>
          <p:cNvSpPr/>
          <p:nvPr/>
        </p:nvSpPr>
        <p:spPr>
          <a:xfrm rot="4958097" flipH="1">
            <a:off x="-12245867" y="4136219"/>
            <a:ext cx="1329194" cy="4679392"/>
          </a:xfrm>
          <a:custGeom>
            <a:avLst/>
            <a:gdLst/>
            <a:ahLst/>
            <a:cxnLst/>
            <a:rect l="l" t="t" r="r" b="b"/>
            <a:pathLst>
              <a:path w="12307" h="36739" extrusionOk="0">
                <a:moveTo>
                  <a:pt x="7303" y="0"/>
                </a:moveTo>
                <a:cubicBezTo>
                  <a:pt x="7303" y="0"/>
                  <a:pt x="7181" y="115"/>
                  <a:pt x="6953" y="329"/>
                </a:cubicBezTo>
                <a:cubicBezTo>
                  <a:pt x="6839" y="437"/>
                  <a:pt x="6698" y="571"/>
                  <a:pt x="6531" y="728"/>
                </a:cubicBezTo>
                <a:cubicBezTo>
                  <a:pt x="6369" y="887"/>
                  <a:pt x="6190" y="1080"/>
                  <a:pt x="5989" y="1293"/>
                </a:cubicBezTo>
                <a:cubicBezTo>
                  <a:pt x="5889" y="1401"/>
                  <a:pt x="5779" y="1510"/>
                  <a:pt x="5672" y="1635"/>
                </a:cubicBezTo>
                <a:cubicBezTo>
                  <a:pt x="5566" y="1757"/>
                  <a:pt x="5456" y="1886"/>
                  <a:pt x="5339" y="2020"/>
                </a:cubicBezTo>
                <a:cubicBezTo>
                  <a:pt x="5223" y="2154"/>
                  <a:pt x="5102" y="2294"/>
                  <a:pt x="4980" y="2443"/>
                </a:cubicBezTo>
                <a:cubicBezTo>
                  <a:pt x="4862" y="2596"/>
                  <a:pt x="4741" y="2753"/>
                  <a:pt x="4618" y="2917"/>
                </a:cubicBezTo>
                <a:cubicBezTo>
                  <a:pt x="4109" y="3563"/>
                  <a:pt x="3597" y="4340"/>
                  <a:pt x="3075" y="5213"/>
                </a:cubicBezTo>
                <a:cubicBezTo>
                  <a:pt x="2577" y="6097"/>
                  <a:pt x="2066" y="7080"/>
                  <a:pt x="1643" y="8169"/>
                </a:cubicBezTo>
                <a:cubicBezTo>
                  <a:pt x="1219" y="9257"/>
                  <a:pt x="839" y="10437"/>
                  <a:pt x="568" y="11687"/>
                </a:cubicBezTo>
                <a:cubicBezTo>
                  <a:pt x="507" y="12002"/>
                  <a:pt x="447" y="12319"/>
                  <a:pt x="386" y="12637"/>
                </a:cubicBezTo>
                <a:cubicBezTo>
                  <a:pt x="322" y="12956"/>
                  <a:pt x="290" y="13281"/>
                  <a:pt x="240" y="13608"/>
                </a:cubicBezTo>
                <a:cubicBezTo>
                  <a:pt x="188" y="13931"/>
                  <a:pt x="159" y="14266"/>
                  <a:pt x="131" y="14603"/>
                </a:cubicBezTo>
                <a:cubicBezTo>
                  <a:pt x="102" y="14939"/>
                  <a:pt x="72" y="15280"/>
                  <a:pt x="68" y="15603"/>
                </a:cubicBezTo>
                <a:cubicBezTo>
                  <a:pt x="1" y="16938"/>
                  <a:pt x="98" y="18313"/>
                  <a:pt x="249" y="19669"/>
                </a:cubicBezTo>
                <a:cubicBezTo>
                  <a:pt x="467" y="21019"/>
                  <a:pt x="726" y="22366"/>
                  <a:pt x="1166" y="23640"/>
                </a:cubicBezTo>
                <a:cubicBezTo>
                  <a:pt x="1559" y="24930"/>
                  <a:pt x="2123" y="26133"/>
                  <a:pt x="2696" y="27274"/>
                </a:cubicBezTo>
                <a:cubicBezTo>
                  <a:pt x="3308" y="28398"/>
                  <a:pt x="3962" y="29448"/>
                  <a:pt x="4683" y="30370"/>
                </a:cubicBezTo>
                <a:cubicBezTo>
                  <a:pt x="4861" y="30602"/>
                  <a:pt x="5035" y="30830"/>
                  <a:pt x="5209" y="31057"/>
                </a:cubicBezTo>
                <a:cubicBezTo>
                  <a:pt x="5395" y="31269"/>
                  <a:pt x="5579" y="31480"/>
                  <a:pt x="5760" y="31686"/>
                </a:cubicBezTo>
                <a:cubicBezTo>
                  <a:pt x="5946" y="31890"/>
                  <a:pt x="6116" y="32098"/>
                  <a:pt x="6303" y="32286"/>
                </a:cubicBezTo>
                <a:cubicBezTo>
                  <a:pt x="6491" y="32471"/>
                  <a:pt x="6675" y="32655"/>
                  <a:pt x="6855" y="32832"/>
                </a:cubicBezTo>
                <a:cubicBezTo>
                  <a:pt x="7038" y="33008"/>
                  <a:pt x="7208" y="33190"/>
                  <a:pt x="7389" y="33351"/>
                </a:cubicBezTo>
                <a:cubicBezTo>
                  <a:pt x="7572" y="33511"/>
                  <a:pt x="7752" y="33665"/>
                  <a:pt x="7927" y="33817"/>
                </a:cubicBezTo>
                <a:cubicBezTo>
                  <a:pt x="8102" y="33966"/>
                  <a:pt x="8272" y="34112"/>
                  <a:pt x="8438" y="34255"/>
                </a:cubicBezTo>
                <a:cubicBezTo>
                  <a:pt x="8609" y="34389"/>
                  <a:pt x="8782" y="34515"/>
                  <a:pt x="8947" y="34639"/>
                </a:cubicBezTo>
                <a:cubicBezTo>
                  <a:pt x="9111" y="34761"/>
                  <a:pt x="9271" y="34880"/>
                  <a:pt x="9424" y="34996"/>
                </a:cubicBezTo>
                <a:cubicBezTo>
                  <a:pt x="9576" y="35113"/>
                  <a:pt x="9723" y="35223"/>
                  <a:pt x="9876" y="35315"/>
                </a:cubicBezTo>
                <a:cubicBezTo>
                  <a:pt x="10176" y="35506"/>
                  <a:pt x="10451" y="35683"/>
                  <a:pt x="10700" y="35842"/>
                </a:cubicBezTo>
                <a:cubicBezTo>
                  <a:pt x="10943" y="36007"/>
                  <a:pt x="11174" y="36129"/>
                  <a:pt x="11374" y="36237"/>
                </a:cubicBezTo>
                <a:cubicBezTo>
                  <a:pt x="11574" y="36344"/>
                  <a:pt x="11743" y="36437"/>
                  <a:pt x="11883" y="36512"/>
                </a:cubicBezTo>
                <a:cubicBezTo>
                  <a:pt x="12159" y="36660"/>
                  <a:pt x="12307" y="36739"/>
                  <a:pt x="12307" y="36739"/>
                </a:cubicBezTo>
                <a:cubicBezTo>
                  <a:pt x="12307" y="36739"/>
                  <a:pt x="12171" y="36641"/>
                  <a:pt x="11918" y="36457"/>
                </a:cubicBezTo>
                <a:cubicBezTo>
                  <a:pt x="11790" y="36359"/>
                  <a:pt x="11633" y="36247"/>
                  <a:pt x="11448" y="36114"/>
                </a:cubicBezTo>
                <a:cubicBezTo>
                  <a:pt x="11264" y="35981"/>
                  <a:pt x="11047" y="35835"/>
                  <a:pt x="10823" y="35647"/>
                </a:cubicBezTo>
                <a:cubicBezTo>
                  <a:pt x="10598" y="35466"/>
                  <a:pt x="10346" y="35264"/>
                  <a:pt x="10074" y="35047"/>
                </a:cubicBezTo>
                <a:cubicBezTo>
                  <a:pt x="9935" y="34941"/>
                  <a:pt x="9800" y="34819"/>
                  <a:pt x="9660" y="34691"/>
                </a:cubicBezTo>
                <a:cubicBezTo>
                  <a:pt x="9519" y="34565"/>
                  <a:pt x="9375" y="34434"/>
                  <a:pt x="9224" y="34300"/>
                </a:cubicBezTo>
                <a:cubicBezTo>
                  <a:pt x="9075" y="34163"/>
                  <a:pt x="8916" y="34028"/>
                  <a:pt x="8760" y="33881"/>
                </a:cubicBezTo>
                <a:cubicBezTo>
                  <a:pt x="8611" y="33729"/>
                  <a:pt x="8457" y="33571"/>
                  <a:pt x="8297" y="33410"/>
                </a:cubicBezTo>
                <a:cubicBezTo>
                  <a:pt x="8137" y="33250"/>
                  <a:pt x="7975" y="33086"/>
                  <a:pt x="7808" y="32918"/>
                </a:cubicBezTo>
                <a:cubicBezTo>
                  <a:pt x="7642" y="32748"/>
                  <a:pt x="7490" y="32560"/>
                  <a:pt x="7325" y="32377"/>
                </a:cubicBezTo>
                <a:cubicBezTo>
                  <a:pt x="7162" y="32193"/>
                  <a:pt x="6996" y="32003"/>
                  <a:pt x="6827" y="31810"/>
                </a:cubicBezTo>
                <a:cubicBezTo>
                  <a:pt x="6659" y="31616"/>
                  <a:pt x="6507" y="31402"/>
                  <a:pt x="6342" y="31194"/>
                </a:cubicBezTo>
                <a:cubicBezTo>
                  <a:pt x="6178" y="30985"/>
                  <a:pt x="6010" y="30772"/>
                  <a:pt x="5842" y="30556"/>
                </a:cubicBezTo>
                <a:cubicBezTo>
                  <a:pt x="5687" y="30332"/>
                  <a:pt x="5529" y="30101"/>
                  <a:pt x="5370" y="29870"/>
                </a:cubicBezTo>
                <a:cubicBezTo>
                  <a:pt x="4718" y="28949"/>
                  <a:pt x="4149" y="27904"/>
                  <a:pt x="3586" y="26816"/>
                </a:cubicBezTo>
                <a:cubicBezTo>
                  <a:pt x="3452" y="26541"/>
                  <a:pt x="3334" y="26256"/>
                  <a:pt x="3206" y="25972"/>
                </a:cubicBezTo>
                <a:cubicBezTo>
                  <a:pt x="3083" y="25687"/>
                  <a:pt x="2942" y="25406"/>
                  <a:pt x="2841" y="25108"/>
                </a:cubicBezTo>
                <a:cubicBezTo>
                  <a:pt x="2625" y="24515"/>
                  <a:pt x="2390" y="23924"/>
                  <a:pt x="2219" y="23305"/>
                </a:cubicBezTo>
                <a:cubicBezTo>
                  <a:pt x="1823" y="22083"/>
                  <a:pt x="1581" y="20799"/>
                  <a:pt x="1380" y="19512"/>
                </a:cubicBezTo>
                <a:cubicBezTo>
                  <a:pt x="1230" y="18216"/>
                  <a:pt x="1134" y="16921"/>
                  <a:pt x="1175" y="15627"/>
                </a:cubicBezTo>
                <a:cubicBezTo>
                  <a:pt x="1173" y="15293"/>
                  <a:pt x="1199" y="14980"/>
                  <a:pt x="1220" y="14667"/>
                </a:cubicBezTo>
                <a:cubicBezTo>
                  <a:pt x="1236" y="14353"/>
                  <a:pt x="1254" y="14040"/>
                  <a:pt x="1295" y="13727"/>
                </a:cubicBezTo>
                <a:cubicBezTo>
                  <a:pt x="1334" y="13414"/>
                  <a:pt x="1354" y="13100"/>
                  <a:pt x="1407" y="12795"/>
                </a:cubicBezTo>
                <a:cubicBezTo>
                  <a:pt x="1455" y="12488"/>
                  <a:pt x="1504" y="12183"/>
                  <a:pt x="1552" y="11881"/>
                </a:cubicBezTo>
                <a:cubicBezTo>
                  <a:pt x="1786" y="10679"/>
                  <a:pt x="2086" y="9528"/>
                  <a:pt x="2442" y="8459"/>
                </a:cubicBezTo>
                <a:cubicBezTo>
                  <a:pt x="2538" y="8195"/>
                  <a:pt x="2632" y="7933"/>
                  <a:pt x="2724" y="7675"/>
                </a:cubicBezTo>
                <a:cubicBezTo>
                  <a:pt x="2817" y="7417"/>
                  <a:pt x="2931" y="7174"/>
                  <a:pt x="3026" y="6926"/>
                </a:cubicBezTo>
                <a:cubicBezTo>
                  <a:pt x="3076" y="6802"/>
                  <a:pt x="3126" y="6680"/>
                  <a:pt x="3174" y="6559"/>
                </a:cubicBezTo>
                <a:cubicBezTo>
                  <a:pt x="3226" y="6439"/>
                  <a:pt x="3282" y="6323"/>
                  <a:pt x="3335" y="6207"/>
                </a:cubicBezTo>
                <a:cubicBezTo>
                  <a:pt x="3443" y="5973"/>
                  <a:pt x="3549" y="5745"/>
                  <a:pt x="3652" y="5520"/>
                </a:cubicBezTo>
                <a:cubicBezTo>
                  <a:pt x="3766" y="5301"/>
                  <a:pt x="3879" y="5087"/>
                  <a:pt x="3988" y="4878"/>
                </a:cubicBezTo>
                <a:cubicBezTo>
                  <a:pt x="4043" y="4772"/>
                  <a:pt x="4097" y="4669"/>
                  <a:pt x="4150" y="4565"/>
                </a:cubicBezTo>
                <a:cubicBezTo>
                  <a:pt x="4208" y="4464"/>
                  <a:pt x="4264" y="4365"/>
                  <a:pt x="4321" y="4268"/>
                </a:cubicBezTo>
                <a:cubicBezTo>
                  <a:pt x="4432" y="4072"/>
                  <a:pt x="4542" y="3880"/>
                  <a:pt x="4647" y="3693"/>
                </a:cubicBezTo>
                <a:cubicBezTo>
                  <a:pt x="4752" y="3508"/>
                  <a:pt x="4871" y="3336"/>
                  <a:pt x="4976" y="3163"/>
                </a:cubicBezTo>
                <a:cubicBezTo>
                  <a:pt x="5084" y="2992"/>
                  <a:pt x="5190" y="2827"/>
                  <a:pt x="5290" y="2669"/>
                </a:cubicBezTo>
                <a:cubicBezTo>
                  <a:pt x="5398" y="2514"/>
                  <a:pt x="5503" y="2364"/>
                  <a:pt x="5601" y="2220"/>
                </a:cubicBezTo>
                <a:cubicBezTo>
                  <a:pt x="5700" y="2075"/>
                  <a:pt x="5795" y="1938"/>
                  <a:pt x="5887" y="1805"/>
                </a:cubicBezTo>
                <a:cubicBezTo>
                  <a:pt x="5979" y="1672"/>
                  <a:pt x="6075" y="1555"/>
                  <a:pt x="6162" y="1437"/>
                </a:cubicBezTo>
                <a:cubicBezTo>
                  <a:pt x="6338" y="1206"/>
                  <a:pt x="6496" y="998"/>
                  <a:pt x="6633" y="818"/>
                </a:cubicBezTo>
                <a:cubicBezTo>
                  <a:pt x="6778" y="644"/>
                  <a:pt x="6901" y="494"/>
                  <a:pt x="7000" y="374"/>
                </a:cubicBezTo>
                <a:cubicBezTo>
                  <a:pt x="7197" y="131"/>
                  <a:pt x="7303" y="0"/>
                  <a:pt x="7303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26;p43">
            <a:extLst>
              <a:ext uri="{FF2B5EF4-FFF2-40B4-BE49-F238E27FC236}">
                <a16:creationId xmlns:a16="http://schemas.microsoft.com/office/drawing/2014/main" id="{986D542B-A648-0670-1A28-B0C189CE4555}"/>
              </a:ext>
            </a:extLst>
          </p:cNvPr>
          <p:cNvSpPr/>
          <p:nvPr/>
        </p:nvSpPr>
        <p:spPr>
          <a:xfrm rot="5080507" flipH="1">
            <a:off x="-11913601" y="4613795"/>
            <a:ext cx="664660" cy="3270488"/>
          </a:xfrm>
          <a:custGeom>
            <a:avLst/>
            <a:gdLst/>
            <a:ahLst/>
            <a:cxnLst/>
            <a:rect l="l" t="t" r="r" b="b"/>
            <a:pathLst>
              <a:path w="6154" h="25677" extrusionOk="0">
                <a:moveTo>
                  <a:pt x="3652" y="0"/>
                </a:moveTo>
                <a:lnTo>
                  <a:pt x="3652" y="0"/>
                </a:lnTo>
                <a:cubicBezTo>
                  <a:pt x="3652" y="1"/>
                  <a:pt x="3591" y="81"/>
                  <a:pt x="3474" y="231"/>
                </a:cubicBezTo>
                <a:cubicBezTo>
                  <a:pt x="3418" y="307"/>
                  <a:pt x="3347" y="399"/>
                  <a:pt x="3265" y="509"/>
                </a:cubicBezTo>
                <a:cubicBezTo>
                  <a:pt x="3184" y="622"/>
                  <a:pt x="3096" y="756"/>
                  <a:pt x="2994" y="904"/>
                </a:cubicBezTo>
                <a:cubicBezTo>
                  <a:pt x="2943" y="979"/>
                  <a:pt x="2887" y="1055"/>
                  <a:pt x="2835" y="1142"/>
                </a:cubicBezTo>
                <a:cubicBezTo>
                  <a:pt x="2781" y="1228"/>
                  <a:pt x="2726" y="1319"/>
                  <a:pt x="2669" y="1413"/>
                </a:cubicBezTo>
                <a:cubicBezTo>
                  <a:pt x="2611" y="1507"/>
                  <a:pt x="2550" y="1604"/>
                  <a:pt x="2490" y="1709"/>
                </a:cubicBezTo>
                <a:cubicBezTo>
                  <a:pt x="2431" y="1813"/>
                  <a:pt x="2370" y="1925"/>
                  <a:pt x="2309" y="2039"/>
                </a:cubicBezTo>
                <a:cubicBezTo>
                  <a:pt x="2054" y="2490"/>
                  <a:pt x="1798" y="3034"/>
                  <a:pt x="1538" y="3644"/>
                </a:cubicBezTo>
                <a:cubicBezTo>
                  <a:pt x="1289" y="4261"/>
                  <a:pt x="1034" y="4948"/>
                  <a:pt x="821" y="5710"/>
                </a:cubicBezTo>
                <a:cubicBezTo>
                  <a:pt x="607" y="6470"/>
                  <a:pt x="418" y="7295"/>
                  <a:pt x="284" y="8169"/>
                </a:cubicBezTo>
                <a:cubicBezTo>
                  <a:pt x="254" y="8389"/>
                  <a:pt x="223" y="8611"/>
                  <a:pt x="194" y="8834"/>
                </a:cubicBezTo>
                <a:cubicBezTo>
                  <a:pt x="161" y="9057"/>
                  <a:pt x="144" y="9285"/>
                  <a:pt x="121" y="9512"/>
                </a:cubicBezTo>
                <a:cubicBezTo>
                  <a:pt x="96" y="9739"/>
                  <a:pt x="81" y="9971"/>
                  <a:pt x="66" y="10206"/>
                </a:cubicBezTo>
                <a:cubicBezTo>
                  <a:pt x="53" y="10441"/>
                  <a:pt x="35" y="10680"/>
                  <a:pt x="34" y="10907"/>
                </a:cubicBezTo>
                <a:cubicBezTo>
                  <a:pt x="0" y="11841"/>
                  <a:pt x="49" y="12801"/>
                  <a:pt x="124" y="13749"/>
                </a:cubicBezTo>
                <a:cubicBezTo>
                  <a:pt x="234" y="14692"/>
                  <a:pt x="363" y="15634"/>
                  <a:pt x="583" y="16525"/>
                </a:cubicBezTo>
                <a:cubicBezTo>
                  <a:pt x="779" y="17427"/>
                  <a:pt x="1061" y="18268"/>
                  <a:pt x="1349" y="19065"/>
                </a:cubicBezTo>
                <a:cubicBezTo>
                  <a:pt x="1653" y="19848"/>
                  <a:pt x="1982" y="20584"/>
                  <a:pt x="2342" y="21227"/>
                </a:cubicBezTo>
                <a:cubicBezTo>
                  <a:pt x="2431" y="21390"/>
                  <a:pt x="2518" y="21550"/>
                  <a:pt x="2604" y="21707"/>
                </a:cubicBezTo>
                <a:cubicBezTo>
                  <a:pt x="2698" y="21856"/>
                  <a:pt x="2789" y="22002"/>
                  <a:pt x="2881" y="22147"/>
                </a:cubicBezTo>
                <a:cubicBezTo>
                  <a:pt x="2973" y="22290"/>
                  <a:pt x="3058" y="22433"/>
                  <a:pt x="3152" y="22566"/>
                </a:cubicBezTo>
                <a:cubicBezTo>
                  <a:pt x="3246" y="22695"/>
                  <a:pt x="3339" y="22825"/>
                  <a:pt x="3430" y="22949"/>
                </a:cubicBezTo>
                <a:cubicBezTo>
                  <a:pt x="3520" y="23074"/>
                  <a:pt x="3606" y="23199"/>
                  <a:pt x="3696" y="23312"/>
                </a:cubicBezTo>
                <a:cubicBezTo>
                  <a:pt x="3789" y="23423"/>
                  <a:pt x="3877" y="23532"/>
                  <a:pt x="3964" y="23638"/>
                </a:cubicBezTo>
                <a:cubicBezTo>
                  <a:pt x="4052" y="23741"/>
                  <a:pt x="4138" y="23843"/>
                  <a:pt x="4222" y="23943"/>
                </a:cubicBezTo>
                <a:cubicBezTo>
                  <a:pt x="4307" y="24037"/>
                  <a:pt x="4394" y="24124"/>
                  <a:pt x="4475" y="24211"/>
                </a:cubicBezTo>
                <a:cubicBezTo>
                  <a:pt x="4558" y="24297"/>
                  <a:pt x="4636" y="24380"/>
                  <a:pt x="4714" y="24461"/>
                </a:cubicBezTo>
                <a:cubicBezTo>
                  <a:pt x="4789" y="24542"/>
                  <a:pt x="4864" y="24619"/>
                  <a:pt x="4941" y="24685"/>
                </a:cubicBezTo>
                <a:cubicBezTo>
                  <a:pt x="5090" y="24820"/>
                  <a:pt x="5227" y="24942"/>
                  <a:pt x="5352" y="25052"/>
                </a:cubicBezTo>
                <a:cubicBezTo>
                  <a:pt x="5474" y="25169"/>
                  <a:pt x="5589" y="25252"/>
                  <a:pt x="5689" y="25327"/>
                </a:cubicBezTo>
                <a:cubicBezTo>
                  <a:pt x="5789" y="25404"/>
                  <a:pt x="5874" y="25467"/>
                  <a:pt x="5943" y="25519"/>
                </a:cubicBezTo>
                <a:cubicBezTo>
                  <a:pt x="6080" y="25623"/>
                  <a:pt x="6153" y="25676"/>
                  <a:pt x="6153" y="25676"/>
                </a:cubicBezTo>
                <a:cubicBezTo>
                  <a:pt x="6153" y="25676"/>
                  <a:pt x="6086" y="25608"/>
                  <a:pt x="5959" y="25480"/>
                </a:cubicBezTo>
                <a:cubicBezTo>
                  <a:pt x="5896" y="25416"/>
                  <a:pt x="5818" y="25337"/>
                  <a:pt x="5724" y="25244"/>
                </a:cubicBezTo>
                <a:cubicBezTo>
                  <a:pt x="5632" y="25151"/>
                  <a:pt x="5522" y="25049"/>
                  <a:pt x="5412" y="24919"/>
                </a:cubicBezTo>
                <a:cubicBezTo>
                  <a:pt x="5299" y="24791"/>
                  <a:pt x="5173" y="24652"/>
                  <a:pt x="5037" y="24499"/>
                </a:cubicBezTo>
                <a:cubicBezTo>
                  <a:pt x="4969" y="24425"/>
                  <a:pt x="4902" y="24339"/>
                  <a:pt x="4831" y="24250"/>
                </a:cubicBezTo>
                <a:cubicBezTo>
                  <a:pt x="4761" y="24163"/>
                  <a:pt x="4688" y="24070"/>
                  <a:pt x="4613" y="23976"/>
                </a:cubicBezTo>
                <a:cubicBezTo>
                  <a:pt x="4538" y="23882"/>
                  <a:pt x="4460" y="23787"/>
                  <a:pt x="4381" y="23685"/>
                </a:cubicBezTo>
                <a:cubicBezTo>
                  <a:pt x="4306" y="23577"/>
                  <a:pt x="4229" y="23469"/>
                  <a:pt x="4150" y="23356"/>
                </a:cubicBezTo>
                <a:cubicBezTo>
                  <a:pt x="4071" y="23243"/>
                  <a:pt x="3989" y="23129"/>
                  <a:pt x="3904" y="23012"/>
                </a:cubicBezTo>
                <a:cubicBezTo>
                  <a:pt x="3822" y="22894"/>
                  <a:pt x="3746" y="22761"/>
                  <a:pt x="3662" y="22633"/>
                </a:cubicBezTo>
                <a:cubicBezTo>
                  <a:pt x="3580" y="22504"/>
                  <a:pt x="3499" y="22372"/>
                  <a:pt x="3413" y="22237"/>
                </a:cubicBezTo>
                <a:cubicBezTo>
                  <a:pt x="3329" y="22102"/>
                  <a:pt x="3253" y="21953"/>
                  <a:pt x="3171" y="21806"/>
                </a:cubicBezTo>
                <a:cubicBezTo>
                  <a:pt x="3089" y="21660"/>
                  <a:pt x="3007" y="21511"/>
                  <a:pt x="2921" y="21362"/>
                </a:cubicBezTo>
                <a:cubicBezTo>
                  <a:pt x="2843" y="21203"/>
                  <a:pt x="2765" y="21045"/>
                  <a:pt x="2685" y="20881"/>
                </a:cubicBezTo>
                <a:cubicBezTo>
                  <a:pt x="2358" y="20239"/>
                  <a:pt x="2075" y="19507"/>
                  <a:pt x="1793" y="18748"/>
                </a:cubicBezTo>
                <a:cubicBezTo>
                  <a:pt x="1726" y="18555"/>
                  <a:pt x="1667" y="18355"/>
                  <a:pt x="1601" y="18159"/>
                </a:cubicBezTo>
                <a:cubicBezTo>
                  <a:pt x="1539" y="17959"/>
                  <a:pt x="1469" y="17764"/>
                  <a:pt x="1418" y="17555"/>
                </a:cubicBezTo>
                <a:cubicBezTo>
                  <a:pt x="1311" y="17141"/>
                  <a:pt x="1191" y="16726"/>
                  <a:pt x="1108" y="16294"/>
                </a:cubicBezTo>
                <a:cubicBezTo>
                  <a:pt x="909" y="15440"/>
                  <a:pt x="789" y="14541"/>
                  <a:pt x="688" y="13643"/>
                </a:cubicBezTo>
                <a:cubicBezTo>
                  <a:pt x="613" y="12736"/>
                  <a:pt x="566" y="11831"/>
                  <a:pt x="586" y="10927"/>
                </a:cubicBezTo>
                <a:cubicBezTo>
                  <a:pt x="586" y="10694"/>
                  <a:pt x="598" y="10475"/>
                  <a:pt x="610" y="10257"/>
                </a:cubicBezTo>
                <a:cubicBezTo>
                  <a:pt x="618" y="10037"/>
                  <a:pt x="626" y="9820"/>
                  <a:pt x="646" y="9601"/>
                </a:cubicBezTo>
                <a:cubicBezTo>
                  <a:pt x="665" y="9383"/>
                  <a:pt x="677" y="9164"/>
                  <a:pt x="701" y="8949"/>
                </a:cubicBezTo>
                <a:cubicBezTo>
                  <a:pt x="727" y="8735"/>
                  <a:pt x="751" y="8521"/>
                  <a:pt x="775" y="8310"/>
                </a:cubicBezTo>
                <a:cubicBezTo>
                  <a:pt x="893" y="7470"/>
                  <a:pt x="1042" y="6667"/>
                  <a:pt x="1221" y="5919"/>
                </a:cubicBezTo>
                <a:cubicBezTo>
                  <a:pt x="1268" y="5733"/>
                  <a:pt x="1315" y="5551"/>
                  <a:pt x="1362" y="5369"/>
                </a:cubicBezTo>
                <a:cubicBezTo>
                  <a:pt x="1409" y="5189"/>
                  <a:pt x="1465" y="5019"/>
                  <a:pt x="1512" y="4844"/>
                </a:cubicBezTo>
                <a:cubicBezTo>
                  <a:pt x="1538" y="4758"/>
                  <a:pt x="1563" y="4672"/>
                  <a:pt x="1586" y="4586"/>
                </a:cubicBezTo>
                <a:cubicBezTo>
                  <a:pt x="1612" y="4503"/>
                  <a:pt x="1640" y="4423"/>
                  <a:pt x="1667" y="4341"/>
                </a:cubicBezTo>
                <a:cubicBezTo>
                  <a:pt x="1721" y="4177"/>
                  <a:pt x="1774" y="4018"/>
                  <a:pt x="1825" y="3860"/>
                </a:cubicBezTo>
                <a:cubicBezTo>
                  <a:pt x="1882" y="3707"/>
                  <a:pt x="1937" y="3556"/>
                  <a:pt x="1993" y="3410"/>
                </a:cubicBezTo>
                <a:cubicBezTo>
                  <a:pt x="2020" y="3336"/>
                  <a:pt x="2047" y="3264"/>
                  <a:pt x="2074" y="3192"/>
                </a:cubicBezTo>
                <a:cubicBezTo>
                  <a:pt x="2102" y="3121"/>
                  <a:pt x="2130" y="3053"/>
                  <a:pt x="2158" y="2984"/>
                </a:cubicBezTo>
                <a:cubicBezTo>
                  <a:pt x="2215" y="2846"/>
                  <a:pt x="2270" y="2713"/>
                  <a:pt x="2322" y="2583"/>
                </a:cubicBezTo>
                <a:cubicBezTo>
                  <a:pt x="2373" y="2451"/>
                  <a:pt x="2434" y="2333"/>
                  <a:pt x="2486" y="2212"/>
                </a:cubicBezTo>
                <a:cubicBezTo>
                  <a:pt x="2540" y="2093"/>
                  <a:pt x="2592" y="1977"/>
                  <a:pt x="2644" y="1866"/>
                </a:cubicBezTo>
                <a:cubicBezTo>
                  <a:pt x="2698" y="1757"/>
                  <a:pt x="2749" y="1652"/>
                  <a:pt x="2800" y="1551"/>
                </a:cubicBezTo>
                <a:cubicBezTo>
                  <a:pt x="2850" y="1451"/>
                  <a:pt x="2897" y="1354"/>
                  <a:pt x="2943" y="1261"/>
                </a:cubicBezTo>
                <a:cubicBezTo>
                  <a:pt x="2988" y="1169"/>
                  <a:pt x="3037" y="1087"/>
                  <a:pt x="3081" y="1005"/>
                </a:cubicBezTo>
                <a:cubicBezTo>
                  <a:pt x="3170" y="842"/>
                  <a:pt x="3249" y="697"/>
                  <a:pt x="3316" y="571"/>
                </a:cubicBezTo>
                <a:cubicBezTo>
                  <a:pt x="3387" y="449"/>
                  <a:pt x="3447" y="346"/>
                  <a:pt x="3499" y="261"/>
                </a:cubicBezTo>
                <a:cubicBezTo>
                  <a:pt x="3598" y="92"/>
                  <a:pt x="3652" y="1"/>
                  <a:pt x="3652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0;p15">
            <a:extLst>
              <a:ext uri="{FF2B5EF4-FFF2-40B4-BE49-F238E27FC236}">
                <a16:creationId xmlns:a16="http://schemas.microsoft.com/office/drawing/2014/main" id="{9E09D156-C6DF-8CC9-51DD-CED0FCB3BF3A}"/>
              </a:ext>
            </a:extLst>
          </p:cNvPr>
          <p:cNvSpPr txBox="1">
            <a:spLocks/>
          </p:cNvSpPr>
          <p:nvPr/>
        </p:nvSpPr>
        <p:spPr>
          <a:xfrm flipH="1">
            <a:off x="5346636" y="2195522"/>
            <a:ext cx="108938" cy="206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15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pPr algn="ctr"/>
            <a:r>
              <a:rPr lang="en-US" sz="8800" dirty="0">
                <a:solidFill>
                  <a:schemeClr val="dk1"/>
                </a:solidFill>
                <a:latin typeface="Amasis MT Pro Black" panose="02040A04050005020304" pitchFamily="18" charset="0"/>
              </a:rPr>
              <a:t>Interview Results</a:t>
            </a:r>
          </a:p>
        </p:txBody>
      </p:sp>
    </p:spTree>
    <p:extLst>
      <p:ext uri="{BB962C8B-B14F-4D97-AF65-F5344CB8AC3E}">
        <p14:creationId xmlns:p14="http://schemas.microsoft.com/office/powerpoint/2010/main" val="361000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 flipH="1" flipV="1">
            <a:off x="3754555" y="-2334866"/>
            <a:ext cx="196510" cy="768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Beliefs and Practices related to Other Celebrations and Performances:</a:t>
            </a:r>
            <a:endParaRPr sz="2800" b="1"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 flipH="1" flipV="1">
            <a:off x="4297865" y="-4602481"/>
            <a:ext cx="196510" cy="4307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</a:pPr>
            <a:r>
              <a:rPr lang="en-US" sz="2000" dirty="0"/>
              <a:t>Observance of the "</a:t>
            </a:r>
            <a:r>
              <a:rPr lang="en-US" sz="2000" dirty="0" err="1"/>
              <a:t>pagtaltal</a:t>
            </a:r>
            <a:r>
              <a:rPr lang="en-US" sz="2000" dirty="0"/>
              <a:t>" ritual Reenactment of Jesus Christ's crucifixion</a:t>
            </a: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</a:pPr>
            <a:r>
              <a:rPr lang="en-US" sz="2000" dirty="0" err="1"/>
              <a:t>Haladaya</a:t>
            </a:r>
            <a:r>
              <a:rPr lang="en-US" sz="2000" dirty="0"/>
              <a:t> Festival, celebrating cultural heritage and traditions</a:t>
            </a: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</a:pPr>
            <a:r>
              <a:rPr lang="en-US" sz="2000" dirty="0" err="1"/>
              <a:t>Sinug</a:t>
            </a:r>
            <a:r>
              <a:rPr lang="en-US" sz="2000" dirty="0"/>
              <a:t> dance symbolizing unity, performed during special occasions</a:t>
            </a: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</a:pPr>
            <a:r>
              <a:rPr lang="en-US" sz="2000" dirty="0"/>
              <a:t>Pregnant women should not attend funerals or go near the dead</a:t>
            </a:r>
            <a:endParaRPr sz="2000" dirty="0"/>
          </a:p>
        </p:txBody>
      </p:sp>
      <p:sp>
        <p:nvSpPr>
          <p:cNvPr id="3" name="Google Shape;909;p43">
            <a:extLst>
              <a:ext uri="{FF2B5EF4-FFF2-40B4-BE49-F238E27FC236}">
                <a16:creationId xmlns:a16="http://schemas.microsoft.com/office/drawing/2014/main" id="{119A2233-DB2F-CD31-358C-17A417988EAA}"/>
              </a:ext>
            </a:extLst>
          </p:cNvPr>
          <p:cNvSpPr/>
          <p:nvPr/>
        </p:nvSpPr>
        <p:spPr>
          <a:xfrm rot="5841903">
            <a:off x="1513036" y="-151223"/>
            <a:ext cx="725095" cy="2439647"/>
          </a:xfrm>
          <a:custGeom>
            <a:avLst/>
            <a:gdLst/>
            <a:ahLst/>
            <a:cxnLst/>
            <a:rect l="l" t="t" r="r" b="b"/>
            <a:pathLst>
              <a:path w="12307" h="36739" extrusionOk="0">
                <a:moveTo>
                  <a:pt x="7303" y="0"/>
                </a:moveTo>
                <a:cubicBezTo>
                  <a:pt x="7303" y="0"/>
                  <a:pt x="7181" y="115"/>
                  <a:pt x="6953" y="329"/>
                </a:cubicBezTo>
                <a:cubicBezTo>
                  <a:pt x="6839" y="437"/>
                  <a:pt x="6698" y="571"/>
                  <a:pt x="6531" y="728"/>
                </a:cubicBezTo>
                <a:cubicBezTo>
                  <a:pt x="6369" y="887"/>
                  <a:pt x="6190" y="1080"/>
                  <a:pt x="5989" y="1293"/>
                </a:cubicBezTo>
                <a:cubicBezTo>
                  <a:pt x="5889" y="1401"/>
                  <a:pt x="5779" y="1510"/>
                  <a:pt x="5672" y="1635"/>
                </a:cubicBezTo>
                <a:cubicBezTo>
                  <a:pt x="5566" y="1757"/>
                  <a:pt x="5456" y="1886"/>
                  <a:pt x="5339" y="2020"/>
                </a:cubicBezTo>
                <a:cubicBezTo>
                  <a:pt x="5223" y="2154"/>
                  <a:pt x="5102" y="2294"/>
                  <a:pt x="4980" y="2443"/>
                </a:cubicBezTo>
                <a:cubicBezTo>
                  <a:pt x="4862" y="2596"/>
                  <a:pt x="4741" y="2753"/>
                  <a:pt x="4618" y="2917"/>
                </a:cubicBezTo>
                <a:cubicBezTo>
                  <a:pt x="4109" y="3563"/>
                  <a:pt x="3597" y="4340"/>
                  <a:pt x="3075" y="5213"/>
                </a:cubicBezTo>
                <a:cubicBezTo>
                  <a:pt x="2577" y="6097"/>
                  <a:pt x="2066" y="7080"/>
                  <a:pt x="1643" y="8169"/>
                </a:cubicBezTo>
                <a:cubicBezTo>
                  <a:pt x="1219" y="9257"/>
                  <a:pt x="839" y="10437"/>
                  <a:pt x="568" y="11687"/>
                </a:cubicBezTo>
                <a:cubicBezTo>
                  <a:pt x="507" y="12002"/>
                  <a:pt x="447" y="12319"/>
                  <a:pt x="386" y="12637"/>
                </a:cubicBezTo>
                <a:cubicBezTo>
                  <a:pt x="322" y="12956"/>
                  <a:pt x="290" y="13281"/>
                  <a:pt x="240" y="13608"/>
                </a:cubicBezTo>
                <a:cubicBezTo>
                  <a:pt x="188" y="13931"/>
                  <a:pt x="159" y="14266"/>
                  <a:pt x="131" y="14603"/>
                </a:cubicBezTo>
                <a:cubicBezTo>
                  <a:pt x="102" y="14939"/>
                  <a:pt x="72" y="15280"/>
                  <a:pt x="68" y="15603"/>
                </a:cubicBezTo>
                <a:cubicBezTo>
                  <a:pt x="1" y="16938"/>
                  <a:pt x="98" y="18313"/>
                  <a:pt x="249" y="19669"/>
                </a:cubicBezTo>
                <a:cubicBezTo>
                  <a:pt x="467" y="21019"/>
                  <a:pt x="726" y="22366"/>
                  <a:pt x="1166" y="23640"/>
                </a:cubicBezTo>
                <a:cubicBezTo>
                  <a:pt x="1559" y="24930"/>
                  <a:pt x="2123" y="26133"/>
                  <a:pt x="2696" y="27274"/>
                </a:cubicBezTo>
                <a:cubicBezTo>
                  <a:pt x="3308" y="28398"/>
                  <a:pt x="3962" y="29448"/>
                  <a:pt x="4683" y="30370"/>
                </a:cubicBezTo>
                <a:cubicBezTo>
                  <a:pt x="4861" y="30602"/>
                  <a:pt x="5035" y="30830"/>
                  <a:pt x="5209" y="31057"/>
                </a:cubicBezTo>
                <a:cubicBezTo>
                  <a:pt x="5395" y="31269"/>
                  <a:pt x="5579" y="31480"/>
                  <a:pt x="5760" y="31686"/>
                </a:cubicBezTo>
                <a:cubicBezTo>
                  <a:pt x="5946" y="31890"/>
                  <a:pt x="6116" y="32098"/>
                  <a:pt x="6303" y="32286"/>
                </a:cubicBezTo>
                <a:cubicBezTo>
                  <a:pt x="6491" y="32471"/>
                  <a:pt x="6675" y="32655"/>
                  <a:pt x="6855" y="32832"/>
                </a:cubicBezTo>
                <a:cubicBezTo>
                  <a:pt x="7038" y="33008"/>
                  <a:pt x="7208" y="33190"/>
                  <a:pt x="7389" y="33351"/>
                </a:cubicBezTo>
                <a:cubicBezTo>
                  <a:pt x="7572" y="33511"/>
                  <a:pt x="7752" y="33665"/>
                  <a:pt x="7927" y="33817"/>
                </a:cubicBezTo>
                <a:cubicBezTo>
                  <a:pt x="8102" y="33966"/>
                  <a:pt x="8272" y="34112"/>
                  <a:pt x="8438" y="34255"/>
                </a:cubicBezTo>
                <a:cubicBezTo>
                  <a:pt x="8609" y="34389"/>
                  <a:pt x="8782" y="34515"/>
                  <a:pt x="8947" y="34639"/>
                </a:cubicBezTo>
                <a:cubicBezTo>
                  <a:pt x="9111" y="34761"/>
                  <a:pt x="9271" y="34880"/>
                  <a:pt x="9424" y="34996"/>
                </a:cubicBezTo>
                <a:cubicBezTo>
                  <a:pt x="9576" y="35113"/>
                  <a:pt x="9723" y="35223"/>
                  <a:pt x="9876" y="35315"/>
                </a:cubicBezTo>
                <a:cubicBezTo>
                  <a:pt x="10176" y="35506"/>
                  <a:pt x="10451" y="35683"/>
                  <a:pt x="10700" y="35842"/>
                </a:cubicBezTo>
                <a:cubicBezTo>
                  <a:pt x="10943" y="36007"/>
                  <a:pt x="11174" y="36129"/>
                  <a:pt x="11374" y="36237"/>
                </a:cubicBezTo>
                <a:cubicBezTo>
                  <a:pt x="11574" y="36344"/>
                  <a:pt x="11743" y="36437"/>
                  <a:pt x="11883" y="36512"/>
                </a:cubicBezTo>
                <a:cubicBezTo>
                  <a:pt x="12159" y="36660"/>
                  <a:pt x="12307" y="36739"/>
                  <a:pt x="12307" y="36739"/>
                </a:cubicBezTo>
                <a:cubicBezTo>
                  <a:pt x="12307" y="36739"/>
                  <a:pt x="12171" y="36641"/>
                  <a:pt x="11918" y="36457"/>
                </a:cubicBezTo>
                <a:cubicBezTo>
                  <a:pt x="11790" y="36359"/>
                  <a:pt x="11633" y="36247"/>
                  <a:pt x="11448" y="36114"/>
                </a:cubicBezTo>
                <a:cubicBezTo>
                  <a:pt x="11264" y="35981"/>
                  <a:pt x="11047" y="35835"/>
                  <a:pt x="10823" y="35647"/>
                </a:cubicBezTo>
                <a:cubicBezTo>
                  <a:pt x="10598" y="35466"/>
                  <a:pt x="10346" y="35264"/>
                  <a:pt x="10074" y="35047"/>
                </a:cubicBezTo>
                <a:cubicBezTo>
                  <a:pt x="9935" y="34941"/>
                  <a:pt x="9800" y="34819"/>
                  <a:pt x="9660" y="34691"/>
                </a:cubicBezTo>
                <a:cubicBezTo>
                  <a:pt x="9519" y="34565"/>
                  <a:pt x="9375" y="34434"/>
                  <a:pt x="9224" y="34300"/>
                </a:cubicBezTo>
                <a:cubicBezTo>
                  <a:pt x="9075" y="34163"/>
                  <a:pt x="8916" y="34028"/>
                  <a:pt x="8760" y="33881"/>
                </a:cubicBezTo>
                <a:cubicBezTo>
                  <a:pt x="8611" y="33729"/>
                  <a:pt x="8457" y="33571"/>
                  <a:pt x="8297" y="33410"/>
                </a:cubicBezTo>
                <a:cubicBezTo>
                  <a:pt x="8137" y="33250"/>
                  <a:pt x="7975" y="33086"/>
                  <a:pt x="7808" y="32918"/>
                </a:cubicBezTo>
                <a:cubicBezTo>
                  <a:pt x="7642" y="32748"/>
                  <a:pt x="7490" y="32560"/>
                  <a:pt x="7325" y="32377"/>
                </a:cubicBezTo>
                <a:cubicBezTo>
                  <a:pt x="7162" y="32193"/>
                  <a:pt x="6996" y="32003"/>
                  <a:pt x="6827" y="31810"/>
                </a:cubicBezTo>
                <a:cubicBezTo>
                  <a:pt x="6659" y="31616"/>
                  <a:pt x="6507" y="31402"/>
                  <a:pt x="6342" y="31194"/>
                </a:cubicBezTo>
                <a:cubicBezTo>
                  <a:pt x="6178" y="30985"/>
                  <a:pt x="6010" y="30772"/>
                  <a:pt x="5842" y="30556"/>
                </a:cubicBezTo>
                <a:cubicBezTo>
                  <a:pt x="5687" y="30332"/>
                  <a:pt x="5529" y="30101"/>
                  <a:pt x="5370" y="29870"/>
                </a:cubicBezTo>
                <a:cubicBezTo>
                  <a:pt x="4718" y="28949"/>
                  <a:pt x="4149" y="27904"/>
                  <a:pt x="3586" y="26816"/>
                </a:cubicBezTo>
                <a:cubicBezTo>
                  <a:pt x="3452" y="26541"/>
                  <a:pt x="3334" y="26256"/>
                  <a:pt x="3206" y="25972"/>
                </a:cubicBezTo>
                <a:cubicBezTo>
                  <a:pt x="3083" y="25687"/>
                  <a:pt x="2942" y="25406"/>
                  <a:pt x="2841" y="25108"/>
                </a:cubicBezTo>
                <a:cubicBezTo>
                  <a:pt x="2625" y="24515"/>
                  <a:pt x="2390" y="23924"/>
                  <a:pt x="2219" y="23305"/>
                </a:cubicBezTo>
                <a:cubicBezTo>
                  <a:pt x="1823" y="22083"/>
                  <a:pt x="1581" y="20799"/>
                  <a:pt x="1380" y="19512"/>
                </a:cubicBezTo>
                <a:cubicBezTo>
                  <a:pt x="1230" y="18216"/>
                  <a:pt x="1134" y="16921"/>
                  <a:pt x="1175" y="15627"/>
                </a:cubicBezTo>
                <a:cubicBezTo>
                  <a:pt x="1173" y="15293"/>
                  <a:pt x="1199" y="14980"/>
                  <a:pt x="1220" y="14667"/>
                </a:cubicBezTo>
                <a:cubicBezTo>
                  <a:pt x="1236" y="14353"/>
                  <a:pt x="1254" y="14040"/>
                  <a:pt x="1295" y="13727"/>
                </a:cubicBezTo>
                <a:cubicBezTo>
                  <a:pt x="1334" y="13414"/>
                  <a:pt x="1354" y="13100"/>
                  <a:pt x="1407" y="12795"/>
                </a:cubicBezTo>
                <a:cubicBezTo>
                  <a:pt x="1455" y="12488"/>
                  <a:pt x="1504" y="12183"/>
                  <a:pt x="1552" y="11881"/>
                </a:cubicBezTo>
                <a:cubicBezTo>
                  <a:pt x="1786" y="10679"/>
                  <a:pt x="2086" y="9528"/>
                  <a:pt x="2442" y="8459"/>
                </a:cubicBezTo>
                <a:cubicBezTo>
                  <a:pt x="2538" y="8195"/>
                  <a:pt x="2632" y="7933"/>
                  <a:pt x="2724" y="7675"/>
                </a:cubicBezTo>
                <a:cubicBezTo>
                  <a:pt x="2817" y="7417"/>
                  <a:pt x="2931" y="7174"/>
                  <a:pt x="3026" y="6926"/>
                </a:cubicBezTo>
                <a:cubicBezTo>
                  <a:pt x="3076" y="6802"/>
                  <a:pt x="3126" y="6680"/>
                  <a:pt x="3174" y="6559"/>
                </a:cubicBezTo>
                <a:cubicBezTo>
                  <a:pt x="3226" y="6439"/>
                  <a:pt x="3282" y="6323"/>
                  <a:pt x="3335" y="6207"/>
                </a:cubicBezTo>
                <a:cubicBezTo>
                  <a:pt x="3443" y="5973"/>
                  <a:pt x="3549" y="5745"/>
                  <a:pt x="3652" y="5520"/>
                </a:cubicBezTo>
                <a:cubicBezTo>
                  <a:pt x="3766" y="5301"/>
                  <a:pt x="3879" y="5087"/>
                  <a:pt x="3988" y="4878"/>
                </a:cubicBezTo>
                <a:cubicBezTo>
                  <a:pt x="4043" y="4772"/>
                  <a:pt x="4097" y="4669"/>
                  <a:pt x="4150" y="4565"/>
                </a:cubicBezTo>
                <a:cubicBezTo>
                  <a:pt x="4208" y="4464"/>
                  <a:pt x="4264" y="4365"/>
                  <a:pt x="4321" y="4268"/>
                </a:cubicBezTo>
                <a:cubicBezTo>
                  <a:pt x="4432" y="4072"/>
                  <a:pt x="4542" y="3880"/>
                  <a:pt x="4647" y="3693"/>
                </a:cubicBezTo>
                <a:cubicBezTo>
                  <a:pt x="4752" y="3508"/>
                  <a:pt x="4871" y="3336"/>
                  <a:pt x="4976" y="3163"/>
                </a:cubicBezTo>
                <a:cubicBezTo>
                  <a:pt x="5084" y="2992"/>
                  <a:pt x="5190" y="2827"/>
                  <a:pt x="5290" y="2669"/>
                </a:cubicBezTo>
                <a:cubicBezTo>
                  <a:pt x="5398" y="2514"/>
                  <a:pt x="5503" y="2364"/>
                  <a:pt x="5601" y="2220"/>
                </a:cubicBezTo>
                <a:cubicBezTo>
                  <a:pt x="5700" y="2075"/>
                  <a:pt x="5795" y="1938"/>
                  <a:pt x="5887" y="1805"/>
                </a:cubicBezTo>
                <a:cubicBezTo>
                  <a:pt x="5979" y="1672"/>
                  <a:pt x="6075" y="1555"/>
                  <a:pt x="6162" y="1437"/>
                </a:cubicBezTo>
                <a:cubicBezTo>
                  <a:pt x="6338" y="1206"/>
                  <a:pt x="6496" y="998"/>
                  <a:pt x="6633" y="818"/>
                </a:cubicBezTo>
                <a:cubicBezTo>
                  <a:pt x="6778" y="644"/>
                  <a:pt x="6901" y="494"/>
                  <a:pt x="7000" y="374"/>
                </a:cubicBezTo>
                <a:cubicBezTo>
                  <a:pt x="7197" y="131"/>
                  <a:pt x="7303" y="0"/>
                  <a:pt x="7303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11;p43">
            <a:extLst>
              <a:ext uri="{FF2B5EF4-FFF2-40B4-BE49-F238E27FC236}">
                <a16:creationId xmlns:a16="http://schemas.microsoft.com/office/drawing/2014/main" id="{FADA392A-8FD9-A95A-BC3D-22DA23CA1C54}"/>
              </a:ext>
            </a:extLst>
          </p:cNvPr>
          <p:cNvSpPr/>
          <p:nvPr/>
        </p:nvSpPr>
        <p:spPr>
          <a:xfrm>
            <a:off x="462987" y="1399035"/>
            <a:ext cx="2825191" cy="2226273"/>
          </a:xfrm>
          <a:custGeom>
            <a:avLst/>
            <a:gdLst/>
            <a:ahLst/>
            <a:cxnLst/>
            <a:rect l="l" t="t" r="r" b="b"/>
            <a:pathLst>
              <a:path w="38356" h="34066" extrusionOk="0">
                <a:moveTo>
                  <a:pt x="34386" y="12223"/>
                </a:moveTo>
                <a:cubicBezTo>
                  <a:pt x="34411" y="12223"/>
                  <a:pt x="34436" y="12226"/>
                  <a:pt x="34459" y="12232"/>
                </a:cubicBezTo>
                <a:cubicBezTo>
                  <a:pt x="34541" y="12253"/>
                  <a:pt x="34600" y="12299"/>
                  <a:pt x="34643" y="12335"/>
                </a:cubicBezTo>
                <a:cubicBezTo>
                  <a:pt x="34687" y="12374"/>
                  <a:pt x="34715" y="12412"/>
                  <a:pt x="34734" y="12435"/>
                </a:cubicBezTo>
                <a:cubicBezTo>
                  <a:pt x="34753" y="12460"/>
                  <a:pt x="34761" y="12474"/>
                  <a:pt x="34761" y="12474"/>
                </a:cubicBezTo>
                <a:cubicBezTo>
                  <a:pt x="34761" y="12474"/>
                  <a:pt x="34720" y="12420"/>
                  <a:pt x="34629" y="12350"/>
                </a:cubicBezTo>
                <a:cubicBezTo>
                  <a:pt x="34585" y="12316"/>
                  <a:pt x="34524" y="12280"/>
                  <a:pt x="34448" y="12268"/>
                </a:cubicBezTo>
                <a:cubicBezTo>
                  <a:pt x="34435" y="12266"/>
                  <a:pt x="34421" y="12264"/>
                  <a:pt x="34407" y="12264"/>
                </a:cubicBezTo>
                <a:cubicBezTo>
                  <a:pt x="34343" y="12264"/>
                  <a:pt x="34275" y="12289"/>
                  <a:pt x="34220" y="12338"/>
                </a:cubicBezTo>
                <a:cubicBezTo>
                  <a:pt x="34081" y="12463"/>
                  <a:pt x="34025" y="12695"/>
                  <a:pt x="34015" y="12931"/>
                </a:cubicBezTo>
                <a:cubicBezTo>
                  <a:pt x="34007" y="13169"/>
                  <a:pt x="34050" y="13430"/>
                  <a:pt x="34146" y="13665"/>
                </a:cubicBezTo>
                <a:cubicBezTo>
                  <a:pt x="34193" y="13783"/>
                  <a:pt x="34253" y="13897"/>
                  <a:pt x="34331" y="13991"/>
                </a:cubicBezTo>
                <a:cubicBezTo>
                  <a:pt x="34408" y="14082"/>
                  <a:pt x="34508" y="14159"/>
                  <a:pt x="34614" y="14170"/>
                </a:cubicBezTo>
                <a:cubicBezTo>
                  <a:pt x="34622" y="14170"/>
                  <a:pt x="34629" y="14170"/>
                  <a:pt x="34636" y="14170"/>
                </a:cubicBezTo>
                <a:cubicBezTo>
                  <a:pt x="34734" y="14170"/>
                  <a:pt x="34819" y="14110"/>
                  <a:pt x="34878" y="14031"/>
                </a:cubicBezTo>
                <a:cubicBezTo>
                  <a:pt x="34938" y="13945"/>
                  <a:pt x="34976" y="13846"/>
                  <a:pt x="34998" y="13752"/>
                </a:cubicBezTo>
                <a:cubicBezTo>
                  <a:pt x="35044" y="13564"/>
                  <a:pt x="35045" y="13400"/>
                  <a:pt x="35041" y="13286"/>
                </a:cubicBezTo>
                <a:cubicBezTo>
                  <a:pt x="35036" y="13172"/>
                  <a:pt x="35025" y="13106"/>
                  <a:pt x="35025" y="13106"/>
                </a:cubicBezTo>
                <a:lnTo>
                  <a:pt x="35025" y="13106"/>
                </a:lnTo>
                <a:cubicBezTo>
                  <a:pt x="35025" y="13106"/>
                  <a:pt x="35029" y="13122"/>
                  <a:pt x="35036" y="13152"/>
                </a:cubicBezTo>
                <a:cubicBezTo>
                  <a:pt x="35043" y="13181"/>
                  <a:pt x="35052" y="13226"/>
                  <a:pt x="35062" y="13282"/>
                </a:cubicBezTo>
                <a:cubicBezTo>
                  <a:pt x="35075" y="13396"/>
                  <a:pt x="35095" y="13564"/>
                  <a:pt x="35056" y="13764"/>
                </a:cubicBezTo>
                <a:cubicBezTo>
                  <a:pt x="35036" y="13863"/>
                  <a:pt x="35005" y="13971"/>
                  <a:pt x="34941" y="14073"/>
                </a:cubicBezTo>
                <a:cubicBezTo>
                  <a:pt x="34904" y="14121"/>
                  <a:pt x="34864" y="14172"/>
                  <a:pt x="34808" y="14207"/>
                </a:cubicBezTo>
                <a:cubicBezTo>
                  <a:pt x="34751" y="14243"/>
                  <a:pt x="34693" y="14257"/>
                  <a:pt x="34627" y="14257"/>
                </a:cubicBezTo>
                <a:cubicBezTo>
                  <a:pt x="34621" y="14257"/>
                  <a:pt x="34615" y="14257"/>
                  <a:pt x="34609" y="14257"/>
                </a:cubicBezTo>
                <a:cubicBezTo>
                  <a:pt x="34465" y="14243"/>
                  <a:pt x="34347" y="14153"/>
                  <a:pt x="34260" y="14051"/>
                </a:cubicBezTo>
                <a:cubicBezTo>
                  <a:pt x="34171" y="13947"/>
                  <a:pt x="34104" y="13826"/>
                  <a:pt x="34054" y="13702"/>
                </a:cubicBezTo>
                <a:cubicBezTo>
                  <a:pt x="33955" y="13452"/>
                  <a:pt x="33915" y="13181"/>
                  <a:pt x="33928" y="12929"/>
                </a:cubicBezTo>
                <a:cubicBezTo>
                  <a:pt x="33943" y="12678"/>
                  <a:pt x="34018" y="12433"/>
                  <a:pt x="34185" y="12294"/>
                </a:cubicBezTo>
                <a:cubicBezTo>
                  <a:pt x="34246" y="12244"/>
                  <a:pt x="34319" y="12223"/>
                  <a:pt x="34386" y="12223"/>
                </a:cubicBezTo>
                <a:close/>
                <a:moveTo>
                  <a:pt x="35266" y="17363"/>
                </a:moveTo>
                <a:cubicBezTo>
                  <a:pt x="35276" y="17363"/>
                  <a:pt x="35282" y="17363"/>
                  <a:pt x="35285" y="17363"/>
                </a:cubicBezTo>
                <a:cubicBezTo>
                  <a:pt x="35286" y="17363"/>
                  <a:pt x="35287" y="17363"/>
                  <a:pt x="35287" y="17363"/>
                </a:cubicBezTo>
                <a:lnTo>
                  <a:pt x="35287" y="17363"/>
                </a:lnTo>
                <a:cubicBezTo>
                  <a:pt x="35290" y="17365"/>
                  <a:pt x="35333" y="17364"/>
                  <a:pt x="35400" y="17395"/>
                </a:cubicBezTo>
                <a:cubicBezTo>
                  <a:pt x="35472" y="17423"/>
                  <a:pt x="35561" y="17500"/>
                  <a:pt x="35636" y="17623"/>
                </a:cubicBezTo>
                <a:cubicBezTo>
                  <a:pt x="35793" y="17867"/>
                  <a:pt x="35897" y="18275"/>
                  <a:pt x="35944" y="18762"/>
                </a:cubicBezTo>
                <a:cubicBezTo>
                  <a:pt x="35988" y="19255"/>
                  <a:pt x="35969" y="19834"/>
                  <a:pt x="35855" y="20445"/>
                </a:cubicBezTo>
                <a:cubicBezTo>
                  <a:pt x="35796" y="20748"/>
                  <a:pt x="35713" y="21061"/>
                  <a:pt x="35575" y="21363"/>
                </a:cubicBezTo>
                <a:cubicBezTo>
                  <a:pt x="35503" y="21512"/>
                  <a:pt x="35421" y="21660"/>
                  <a:pt x="35311" y="21794"/>
                </a:cubicBezTo>
                <a:cubicBezTo>
                  <a:pt x="35254" y="21860"/>
                  <a:pt x="35190" y="21923"/>
                  <a:pt x="35111" y="21974"/>
                </a:cubicBezTo>
                <a:cubicBezTo>
                  <a:pt x="35052" y="22021"/>
                  <a:pt x="34934" y="22053"/>
                  <a:pt x="34862" y="22053"/>
                </a:cubicBezTo>
                <a:cubicBezTo>
                  <a:pt x="34853" y="22053"/>
                  <a:pt x="34845" y="22052"/>
                  <a:pt x="34837" y="22051"/>
                </a:cubicBezTo>
                <a:cubicBezTo>
                  <a:pt x="34720" y="22040"/>
                  <a:pt x="34635" y="21993"/>
                  <a:pt x="34565" y="21927"/>
                </a:cubicBezTo>
                <a:cubicBezTo>
                  <a:pt x="34527" y="21895"/>
                  <a:pt x="34498" y="21862"/>
                  <a:pt x="34472" y="21825"/>
                </a:cubicBezTo>
                <a:cubicBezTo>
                  <a:pt x="34444" y="21789"/>
                  <a:pt x="34420" y="21753"/>
                  <a:pt x="34400" y="21714"/>
                </a:cubicBezTo>
                <a:cubicBezTo>
                  <a:pt x="34316" y="21561"/>
                  <a:pt x="34260" y="21400"/>
                  <a:pt x="34225" y="21238"/>
                </a:cubicBezTo>
                <a:cubicBezTo>
                  <a:pt x="34146" y="20916"/>
                  <a:pt x="34128" y="20594"/>
                  <a:pt x="34130" y="20284"/>
                </a:cubicBezTo>
                <a:cubicBezTo>
                  <a:pt x="34136" y="19663"/>
                  <a:pt x="34233" y="19093"/>
                  <a:pt x="34377" y="18619"/>
                </a:cubicBezTo>
                <a:cubicBezTo>
                  <a:pt x="34519" y="18147"/>
                  <a:pt x="34700" y="17771"/>
                  <a:pt x="34898" y="17559"/>
                </a:cubicBezTo>
                <a:cubicBezTo>
                  <a:pt x="34996" y="17453"/>
                  <a:pt x="35096" y="17394"/>
                  <a:pt x="35172" y="17376"/>
                </a:cubicBezTo>
                <a:cubicBezTo>
                  <a:pt x="35214" y="17365"/>
                  <a:pt x="35246" y="17363"/>
                  <a:pt x="35266" y="17363"/>
                </a:cubicBezTo>
                <a:close/>
                <a:moveTo>
                  <a:pt x="31972" y="28561"/>
                </a:moveTo>
                <a:cubicBezTo>
                  <a:pt x="32020" y="28561"/>
                  <a:pt x="32060" y="28568"/>
                  <a:pt x="32088" y="28583"/>
                </a:cubicBezTo>
                <a:cubicBezTo>
                  <a:pt x="32135" y="28601"/>
                  <a:pt x="32157" y="28622"/>
                  <a:pt x="32158" y="28622"/>
                </a:cubicBezTo>
                <a:cubicBezTo>
                  <a:pt x="32158" y="28622"/>
                  <a:pt x="32158" y="28622"/>
                  <a:pt x="32158" y="28622"/>
                </a:cubicBezTo>
                <a:lnTo>
                  <a:pt x="32158" y="28622"/>
                </a:lnTo>
                <a:cubicBezTo>
                  <a:pt x="32158" y="28622"/>
                  <a:pt x="32158" y="28622"/>
                  <a:pt x="32158" y="28622"/>
                </a:cubicBezTo>
                <a:cubicBezTo>
                  <a:pt x="32157" y="28622"/>
                  <a:pt x="32135" y="28602"/>
                  <a:pt x="32087" y="28584"/>
                </a:cubicBezTo>
                <a:cubicBezTo>
                  <a:pt x="32060" y="28572"/>
                  <a:pt x="32024" y="28566"/>
                  <a:pt x="31982" y="28566"/>
                </a:cubicBezTo>
                <a:cubicBezTo>
                  <a:pt x="31946" y="28566"/>
                  <a:pt x="31905" y="28571"/>
                  <a:pt x="31861" y="28580"/>
                </a:cubicBezTo>
                <a:cubicBezTo>
                  <a:pt x="31667" y="28618"/>
                  <a:pt x="31417" y="28765"/>
                  <a:pt x="31170" y="28994"/>
                </a:cubicBezTo>
                <a:cubicBezTo>
                  <a:pt x="30926" y="29223"/>
                  <a:pt x="30673" y="29533"/>
                  <a:pt x="30470" y="29895"/>
                </a:cubicBezTo>
                <a:cubicBezTo>
                  <a:pt x="30371" y="30079"/>
                  <a:pt x="30278" y="30273"/>
                  <a:pt x="30222" y="30478"/>
                </a:cubicBezTo>
                <a:cubicBezTo>
                  <a:pt x="30194" y="30581"/>
                  <a:pt x="30175" y="30684"/>
                  <a:pt x="30175" y="30784"/>
                </a:cubicBezTo>
                <a:cubicBezTo>
                  <a:pt x="30173" y="30879"/>
                  <a:pt x="30207" y="30978"/>
                  <a:pt x="30254" y="31009"/>
                </a:cubicBezTo>
                <a:cubicBezTo>
                  <a:pt x="30295" y="31042"/>
                  <a:pt x="30346" y="31055"/>
                  <a:pt x="30402" y="31055"/>
                </a:cubicBezTo>
                <a:cubicBezTo>
                  <a:pt x="30523" y="31055"/>
                  <a:pt x="30669" y="30991"/>
                  <a:pt x="30793" y="30926"/>
                </a:cubicBezTo>
                <a:cubicBezTo>
                  <a:pt x="30977" y="30824"/>
                  <a:pt x="31148" y="30691"/>
                  <a:pt x="31303" y="30553"/>
                </a:cubicBezTo>
                <a:cubicBezTo>
                  <a:pt x="31612" y="30273"/>
                  <a:pt x="31855" y="29961"/>
                  <a:pt x="32024" y="29669"/>
                </a:cubicBezTo>
                <a:cubicBezTo>
                  <a:pt x="32192" y="29376"/>
                  <a:pt x="32279" y="29100"/>
                  <a:pt x="32271" y="28902"/>
                </a:cubicBezTo>
                <a:cubicBezTo>
                  <a:pt x="32268" y="28804"/>
                  <a:pt x="32244" y="28725"/>
                  <a:pt x="32212" y="28683"/>
                </a:cubicBezTo>
                <a:cubicBezTo>
                  <a:pt x="32192" y="28653"/>
                  <a:pt x="32177" y="28639"/>
                  <a:pt x="32169" y="28631"/>
                </a:cubicBezTo>
                <a:lnTo>
                  <a:pt x="32169" y="28631"/>
                </a:lnTo>
                <a:cubicBezTo>
                  <a:pt x="32178" y="28639"/>
                  <a:pt x="32196" y="28655"/>
                  <a:pt x="32215" y="28682"/>
                </a:cubicBezTo>
                <a:cubicBezTo>
                  <a:pt x="32248" y="28724"/>
                  <a:pt x="32271" y="28802"/>
                  <a:pt x="32276" y="28900"/>
                </a:cubicBezTo>
                <a:cubicBezTo>
                  <a:pt x="32289" y="29094"/>
                  <a:pt x="32212" y="29376"/>
                  <a:pt x="32063" y="29684"/>
                </a:cubicBezTo>
                <a:cubicBezTo>
                  <a:pt x="31914" y="29991"/>
                  <a:pt x="31692" y="30328"/>
                  <a:pt x="31396" y="30643"/>
                </a:cubicBezTo>
                <a:cubicBezTo>
                  <a:pt x="31245" y="30798"/>
                  <a:pt x="31077" y="30950"/>
                  <a:pt x="30879" y="31071"/>
                </a:cubicBezTo>
                <a:cubicBezTo>
                  <a:pt x="30779" y="31132"/>
                  <a:pt x="30670" y="31183"/>
                  <a:pt x="30547" y="31213"/>
                </a:cubicBezTo>
                <a:cubicBezTo>
                  <a:pt x="30499" y="31225"/>
                  <a:pt x="30449" y="31234"/>
                  <a:pt x="30395" y="31234"/>
                </a:cubicBezTo>
                <a:cubicBezTo>
                  <a:pt x="30380" y="31234"/>
                  <a:pt x="30366" y="31234"/>
                  <a:pt x="30351" y="31232"/>
                </a:cubicBezTo>
                <a:lnTo>
                  <a:pt x="30298" y="31227"/>
                </a:lnTo>
                <a:cubicBezTo>
                  <a:pt x="30278" y="31221"/>
                  <a:pt x="30258" y="31215"/>
                  <a:pt x="30238" y="31208"/>
                </a:cubicBezTo>
                <a:cubicBezTo>
                  <a:pt x="30194" y="31193"/>
                  <a:pt x="30178" y="31179"/>
                  <a:pt x="30151" y="31162"/>
                </a:cubicBezTo>
                <a:cubicBezTo>
                  <a:pt x="30012" y="31054"/>
                  <a:pt x="29996" y="30905"/>
                  <a:pt x="29994" y="30780"/>
                </a:cubicBezTo>
                <a:cubicBezTo>
                  <a:pt x="29994" y="30652"/>
                  <a:pt x="30020" y="30535"/>
                  <a:pt x="30059" y="30426"/>
                </a:cubicBezTo>
                <a:cubicBezTo>
                  <a:pt x="30129" y="30202"/>
                  <a:pt x="30242" y="30006"/>
                  <a:pt x="30359" y="29826"/>
                </a:cubicBezTo>
                <a:cubicBezTo>
                  <a:pt x="30599" y="29466"/>
                  <a:pt x="30876" y="29175"/>
                  <a:pt x="31143" y="28960"/>
                </a:cubicBezTo>
                <a:cubicBezTo>
                  <a:pt x="31408" y="28748"/>
                  <a:pt x="31665" y="28610"/>
                  <a:pt x="31861" y="28572"/>
                </a:cubicBezTo>
                <a:cubicBezTo>
                  <a:pt x="31901" y="28565"/>
                  <a:pt x="31939" y="28561"/>
                  <a:pt x="31972" y="28561"/>
                </a:cubicBezTo>
                <a:close/>
                <a:moveTo>
                  <a:pt x="19178" y="1"/>
                </a:moveTo>
                <a:cubicBezTo>
                  <a:pt x="8603" y="1"/>
                  <a:pt x="0" y="8603"/>
                  <a:pt x="0" y="19179"/>
                </a:cubicBezTo>
                <a:cubicBezTo>
                  <a:pt x="0" y="25082"/>
                  <a:pt x="2681" y="30367"/>
                  <a:pt x="6888" y="33888"/>
                </a:cubicBezTo>
                <a:cubicBezTo>
                  <a:pt x="7042" y="33565"/>
                  <a:pt x="7382" y="33214"/>
                  <a:pt x="7941" y="32751"/>
                </a:cubicBezTo>
                <a:cubicBezTo>
                  <a:pt x="7772" y="32693"/>
                  <a:pt x="7675" y="32657"/>
                  <a:pt x="7663" y="32653"/>
                </a:cubicBezTo>
                <a:cubicBezTo>
                  <a:pt x="6674" y="31807"/>
                  <a:pt x="5779" y="30855"/>
                  <a:pt x="4997" y="29814"/>
                </a:cubicBezTo>
                <a:lnTo>
                  <a:pt x="4997" y="29814"/>
                </a:lnTo>
                <a:cubicBezTo>
                  <a:pt x="5045" y="29826"/>
                  <a:pt x="5095" y="29832"/>
                  <a:pt x="5146" y="29832"/>
                </a:cubicBezTo>
                <a:cubicBezTo>
                  <a:pt x="5308" y="29832"/>
                  <a:pt x="5478" y="29771"/>
                  <a:pt x="5583" y="29637"/>
                </a:cubicBezTo>
                <a:cubicBezTo>
                  <a:pt x="5728" y="29449"/>
                  <a:pt x="5728" y="29243"/>
                  <a:pt x="5720" y="29078"/>
                </a:cubicBezTo>
                <a:cubicBezTo>
                  <a:pt x="5708" y="28906"/>
                  <a:pt x="5663" y="28757"/>
                  <a:pt x="5616" y="28623"/>
                </a:cubicBezTo>
                <a:cubicBezTo>
                  <a:pt x="5521" y="28356"/>
                  <a:pt x="5396" y="28158"/>
                  <a:pt x="5302" y="28025"/>
                </a:cubicBezTo>
                <a:cubicBezTo>
                  <a:pt x="5207" y="27894"/>
                  <a:pt x="5144" y="27829"/>
                  <a:pt x="5144" y="27829"/>
                </a:cubicBezTo>
                <a:lnTo>
                  <a:pt x="5144" y="27829"/>
                </a:lnTo>
                <a:cubicBezTo>
                  <a:pt x="5144" y="27829"/>
                  <a:pt x="5185" y="27911"/>
                  <a:pt x="5247" y="28058"/>
                </a:cubicBezTo>
                <a:cubicBezTo>
                  <a:pt x="5307" y="28203"/>
                  <a:pt x="5388" y="28415"/>
                  <a:pt x="5440" y="28673"/>
                </a:cubicBezTo>
                <a:cubicBezTo>
                  <a:pt x="5466" y="28803"/>
                  <a:pt x="5485" y="28944"/>
                  <a:pt x="5481" y="29085"/>
                </a:cubicBezTo>
                <a:cubicBezTo>
                  <a:pt x="5479" y="29206"/>
                  <a:pt x="5451" y="29328"/>
                  <a:pt x="5396" y="29411"/>
                </a:cubicBezTo>
                <a:cubicBezTo>
                  <a:pt x="5336" y="29255"/>
                  <a:pt x="5074" y="29059"/>
                  <a:pt x="4708" y="28673"/>
                </a:cubicBezTo>
                <a:cubicBezTo>
                  <a:pt x="4324" y="28268"/>
                  <a:pt x="4166" y="27910"/>
                  <a:pt x="4131" y="27584"/>
                </a:cubicBezTo>
                <a:cubicBezTo>
                  <a:pt x="4111" y="27394"/>
                  <a:pt x="4075" y="27310"/>
                  <a:pt x="4036" y="27280"/>
                </a:cubicBezTo>
                <a:cubicBezTo>
                  <a:pt x="4065" y="27248"/>
                  <a:pt x="4103" y="27225"/>
                  <a:pt x="4136" y="27212"/>
                </a:cubicBezTo>
                <a:cubicBezTo>
                  <a:pt x="4185" y="27194"/>
                  <a:pt x="4212" y="27187"/>
                  <a:pt x="4252" y="27182"/>
                </a:cubicBezTo>
                <a:cubicBezTo>
                  <a:pt x="4267" y="27181"/>
                  <a:pt x="4281" y="27180"/>
                  <a:pt x="4295" y="27180"/>
                </a:cubicBezTo>
                <a:cubicBezTo>
                  <a:pt x="4350" y="27180"/>
                  <a:pt x="4395" y="27189"/>
                  <a:pt x="4428" y="27196"/>
                </a:cubicBezTo>
                <a:cubicBezTo>
                  <a:pt x="4469" y="27206"/>
                  <a:pt x="4490" y="27216"/>
                  <a:pt x="4490" y="27216"/>
                </a:cubicBezTo>
                <a:cubicBezTo>
                  <a:pt x="4490" y="27216"/>
                  <a:pt x="4473" y="27200"/>
                  <a:pt x="4436" y="27175"/>
                </a:cubicBezTo>
                <a:cubicBezTo>
                  <a:pt x="4400" y="27153"/>
                  <a:pt x="4342" y="27119"/>
                  <a:pt x="4255" y="27102"/>
                </a:cubicBezTo>
                <a:cubicBezTo>
                  <a:pt x="4233" y="27097"/>
                  <a:pt x="4212" y="27095"/>
                  <a:pt x="4186" y="27093"/>
                </a:cubicBezTo>
                <a:cubicBezTo>
                  <a:pt x="4159" y="27093"/>
                  <a:pt x="4132" y="27095"/>
                  <a:pt x="4111" y="27097"/>
                </a:cubicBezTo>
                <a:cubicBezTo>
                  <a:pt x="4050" y="27108"/>
                  <a:pt x="3995" y="27131"/>
                  <a:pt x="3939" y="27171"/>
                </a:cubicBezTo>
                <a:cubicBezTo>
                  <a:pt x="3832" y="27253"/>
                  <a:pt x="3763" y="27389"/>
                  <a:pt x="3728" y="27535"/>
                </a:cubicBezTo>
                <a:cubicBezTo>
                  <a:pt x="3707" y="27625"/>
                  <a:pt x="3697" y="27723"/>
                  <a:pt x="3700" y="27824"/>
                </a:cubicBezTo>
                <a:cubicBezTo>
                  <a:pt x="2267" y="25266"/>
                  <a:pt x="1451" y="22318"/>
                  <a:pt x="1451" y="19177"/>
                </a:cubicBezTo>
                <a:cubicBezTo>
                  <a:pt x="1451" y="9389"/>
                  <a:pt x="9384" y="1452"/>
                  <a:pt x="19173" y="1452"/>
                </a:cubicBezTo>
                <a:cubicBezTo>
                  <a:pt x="20172" y="1452"/>
                  <a:pt x="21151" y="1537"/>
                  <a:pt x="22105" y="1697"/>
                </a:cubicBezTo>
                <a:cubicBezTo>
                  <a:pt x="22081" y="1706"/>
                  <a:pt x="22060" y="1718"/>
                  <a:pt x="22034" y="1728"/>
                </a:cubicBezTo>
                <a:cubicBezTo>
                  <a:pt x="21963" y="1761"/>
                  <a:pt x="21883" y="1792"/>
                  <a:pt x="21797" y="1820"/>
                </a:cubicBezTo>
                <a:cubicBezTo>
                  <a:pt x="21629" y="1882"/>
                  <a:pt x="21441" y="1933"/>
                  <a:pt x="21251" y="1980"/>
                </a:cubicBezTo>
                <a:cubicBezTo>
                  <a:pt x="20808" y="2089"/>
                  <a:pt x="20354" y="2155"/>
                  <a:pt x="20051" y="2190"/>
                </a:cubicBezTo>
                <a:cubicBezTo>
                  <a:pt x="20101" y="2210"/>
                  <a:pt x="20152" y="2231"/>
                  <a:pt x="20201" y="2258"/>
                </a:cubicBezTo>
                <a:cubicBezTo>
                  <a:pt x="20341" y="2264"/>
                  <a:pt x="20504" y="2269"/>
                  <a:pt x="20678" y="2269"/>
                </a:cubicBezTo>
                <a:cubicBezTo>
                  <a:pt x="20804" y="2269"/>
                  <a:pt x="20937" y="2267"/>
                  <a:pt x="21071" y="2261"/>
                </a:cubicBezTo>
                <a:lnTo>
                  <a:pt x="21071" y="2261"/>
                </a:lnTo>
                <a:cubicBezTo>
                  <a:pt x="21066" y="2268"/>
                  <a:pt x="21047" y="2289"/>
                  <a:pt x="21024" y="2335"/>
                </a:cubicBezTo>
                <a:cubicBezTo>
                  <a:pt x="21012" y="2362"/>
                  <a:pt x="20999" y="2395"/>
                  <a:pt x="20991" y="2435"/>
                </a:cubicBezTo>
                <a:cubicBezTo>
                  <a:pt x="20984" y="2456"/>
                  <a:pt x="20983" y="2477"/>
                  <a:pt x="20980" y="2500"/>
                </a:cubicBezTo>
                <a:cubicBezTo>
                  <a:pt x="20979" y="2524"/>
                  <a:pt x="20976" y="2550"/>
                  <a:pt x="20980" y="2574"/>
                </a:cubicBezTo>
                <a:cubicBezTo>
                  <a:pt x="20984" y="2599"/>
                  <a:pt x="20986" y="2627"/>
                  <a:pt x="20992" y="2654"/>
                </a:cubicBezTo>
                <a:cubicBezTo>
                  <a:pt x="21003" y="2681"/>
                  <a:pt x="21011" y="2711"/>
                  <a:pt x="21020" y="2740"/>
                </a:cubicBezTo>
                <a:cubicBezTo>
                  <a:pt x="21031" y="2768"/>
                  <a:pt x="21051" y="2798"/>
                  <a:pt x="21067" y="2828"/>
                </a:cubicBezTo>
                <a:cubicBezTo>
                  <a:pt x="21077" y="2842"/>
                  <a:pt x="21085" y="2858"/>
                  <a:pt x="21094" y="2873"/>
                </a:cubicBezTo>
                <a:lnTo>
                  <a:pt x="21131" y="2915"/>
                </a:lnTo>
                <a:cubicBezTo>
                  <a:pt x="21153" y="2943"/>
                  <a:pt x="21178" y="2974"/>
                  <a:pt x="21204" y="3001"/>
                </a:cubicBezTo>
                <a:cubicBezTo>
                  <a:pt x="21234" y="3028"/>
                  <a:pt x="21262" y="3055"/>
                  <a:pt x="21293" y="3081"/>
                </a:cubicBezTo>
                <a:cubicBezTo>
                  <a:pt x="21308" y="3095"/>
                  <a:pt x="21323" y="3108"/>
                  <a:pt x="21340" y="3122"/>
                </a:cubicBezTo>
                <a:lnTo>
                  <a:pt x="21392" y="3157"/>
                </a:lnTo>
                <a:lnTo>
                  <a:pt x="21496" y="3229"/>
                </a:lnTo>
                <a:cubicBezTo>
                  <a:pt x="21568" y="3275"/>
                  <a:pt x="21648" y="3311"/>
                  <a:pt x="21721" y="3351"/>
                </a:cubicBezTo>
                <a:cubicBezTo>
                  <a:pt x="21797" y="3392"/>
                  <a:pt x="21879" y="3418"/>
                  <a:pt x="21952" y="3452"/>
                </a:cubicBezTo>
                <a:cubicBezTo>
                  <a:pt x="22026" y="3486"/>
                  <a:pt x="22104" y="3510"/>
                  <a:pt x="22175" y="3533"/>
                </a:cubicBezTo>
                <a:cubicBezTo>
                  <a:pt x="22248" y="3554"/>
                  <a:pt x="22316" y="3577"/>
                  <a:pt x="22379" y="3597"/>
                </a:cubicBezTo>
                <a:cubicBezTo>
                  <a:pt x="22507" y="3631"/>
                  <a:pt x="22617" y="3652"/>
                  <a:pt x="22691" y="3671"/>
                </a:cubicBezTo>
                <a:cubicBezTo>
                  <a:pt x="22766" y="3687"/>
                  <a:pt x="22810" y="3695"/>
                  <a:pt x="22810" y="3695"/>
                </a:cubicBezTo>
                <a:cubicBezTo>
                  <a:pt x="22810" y="3695"/>
                  <a:pt x="22770" y="3679"/>
                  <a:pt x="22698" y="3653"/>
                </a:cubicBezTo>
                <a:cubicBezTo>
                  <a:pt x="22625" y="3628"/>
                  <a:pt x="22524" y="3592"/>
                  <a:pt x="22402" y="3547"/>
                </a:cubicBezTo>
                <a:cubicBezTo>
                  <a:pt x="22342" y="3525"/>
                  <a:pt x="22279" y="3498"/>
                  <a:pt x="22209" y="3471"/>
                </a:cubicBezTo>
                <a:cubicBezTo>
                  <a:pt x="22140" y="3444"/>
                  <a:pt x="22068" y="3416"/>
                  <a:pt x="21998" y="3382"/>
                </a:cubicBezTo>
                <a:cubicBezTo>
                  <a:pt x="21927" y="3349"/>
                  <a:pt x="21850" y="3316"/>
                  <a:pt x="21779" y="3279"/>
                </a:cubicBezTo>
                <a:cubicBezTo>
                  <a:pt x="21709" y="3239"/>
                  <a:pt x="21635" y="3204"/>
                  <a:pt x="21568" y="3161"/>
                </a:cubicBezTo>
                <a:lnTo>
                  <a:pt x="21469" y="3095"/>
                </a:lnTo>
                <a:lnTo>
                  <a:pt x="21421" y="3061"/>
                </a:lnTo>
                <a:cubicBezTo>
                  <a:pt x="21406" y="3049"/>
                  <a:pt x="21392" y="3036"/>
                  <a:pt x="21376" y="3024"/>
                </a:cubicBezTo>
                <a:cubicBezTo>
                  <a:pt x="21348" y="3001"/>
                  <a:pt x="21320" y="2975"/>
                  <a:pt x="21292" y="2952"/>
                </a:cubicBezTo>
                <a:cubicBezTo>
                  <a:pt x="21265" y="2927"/>
                  <a:pt x="21242" y="2901"/>
                  <a:pt x="21219" y="2876"/>
                </a:cubicBezTo>
                <a:lnTo>
                  <a:pt x="21184" y="2840"/>
                </a:lnTo>
                <a:lnTo>
                  <a:pt x="21157" y="2801"/>
                </a:lnTo>
                <a:cubicBezTo>
                  <a:pt x="21140" y="2774"/>
                  <a:pt x="21118" y="2751"/>
                  <a:pt x="21106" y="2724"/>
                </a:cubicBezTo>
                <a:cubicBezTo>
                  <a:pt x="21094" y="2697"/>
                  <a:pt x="21084" y="2672"/>
                  <a:pt x="21071" y="2646"/>
                </a:cubicBezTo>
                <a:cubicBezTo>
                  <a:pt x="21061" y="2621"/>
                  <a:pt x="21057" y="2597"/>
                  <a:pt x="21050" y="2572"/>
                </a:cubicBezTo>
                <a:cubicBezTo>
                  <a:pt x="21041" y="2550"/>
                  <a:pt x="21041" y="2525"/>
                  <a:pt x="21038" y="2504"/>
                </a:cubicBezTo>
                <a:cubicBezTo>
                  <a:pt x="21034" y="2482"/>
                  <a:pt x="21033" y="2460"/>
                  <a:pt x="21034" y="2442"/>
                </a:cubicBezTo>
                <a:cubicBezTo>
                  <a:pt x="21034" y="2402"/>
                  <a:pt x="21041" y="2368"/>
                  <a:pt x="21046" y="2341"/>
                </a:cubicBezTo>
                <a:cubicBezTo>
                  <a:pt x="21057" y="2298"/>
                  <a:pt x="21067" y="2272"/>
                  <a:pt x="21073" y="2261"/>
                </a:cubicBezTo>
                <a:cubicBezTo>
                  <a:pt x="21135" y="2257"/>
                  <a:pt x="21195" y="2256"/>
                  <a:pt x="21258" y="2250"/>
                </a:cubicBezTo>
                <a:lnTo>
                  <a:pt x="21258" y="2250"/>
                </a:lnTo>
                <a:cubicBezTo>
                  <a:pt x="21254" y="2258"/>
                  <a:pt x="21251" y="2268"/>
                  <a:pt x="21249" y="2276"/>
                </a:cubicBezTo>
                <a:lnTo>
                  <a:pt x="21245" y="2290"/>
                </a:lnTo>
                <a:lnTo>
                  <a:pt x="21241" y="2304"/>
                </a:lnTo>
                <a:lnTo>
                  <a:pt x="21241" y="2308"/>
                </a:lnTo>
                <a:lnTo>
                  <a:pt x="21241" y="2312"/>
                </a:lnTo>
                <a:lnTo>
                  <a:pt x="21239" y="2323"/>
                </a:lnTo>
                <a:lnTo>
                  <a:pt x="21234" y="2364"/>
                </a:lnTo>
                <a:cubicBezTo>
                  <a:pt x="21229" y="2392"/>
                  <a:pt x="21231" y="2419"/>
                  <a:pt x="21234" y="2449"/>
                </a:cubicBezTo>
                <a:cubicBezTo>
                  <a:pt x="21238" y="2477"/>
                  <a:pt x="21239" y="2505"/>
                  <a:pt x="21249" y="2531"/>
                </a:cubicBezTo>
                <a:cubicBezTo>
                  <a:pt x="21276" y="2641"/>
                  <a:pt x="21341" y="2740"/>
                  <a:pt x="21417" y="2829"/>
                </a:cubicBezTo>
                <a:cubicBezTo>
                  <a:pt x="21575" y="3008"/>
                  <a:pt x="21782" y="3140"/>
                  <a:pt x="21997" y="3248"/>
                </a:cubicBezTo>
                <a:cubicBezTo>
                  <a:pt x="22213" y="3357"/>
                  <a:pt x="22440" y="3431"/>
                  <a:pt x="22671" y="3490"/>
                </a:cubicBezTo>
                <a:cubicBezTo>
                  <a:pt x="22730" y="3506"/>
                  <a:pt x="22782" y="3514"/>
                  <a:pt x="22836" y="3526"/>
                </a:cubicBezTo>
                <a:cubicBezTo>
                  <a:pt x="22864" y="3531"/>
                  <a:pt x="22883" y="3537"/>
                  <a:pt x="22921" y="3543"/>
                </a:cubicBezTo>
                <a:lnTo>
                  <a:pt x="23005" y="3557"/>
                </a:lnTo>
                <a:cubicBezTo>
                  <a:pt x="23060" y="3565"/>
                  <a:pt x="23115" y="3572"/>
                  <a:pt x="23169" y="3577"/>
                </a:cubicBezTo>
                <a:cubicBezTo>
                  <a:pt x="23223" y="3584"/>
                  <a:pt x="23276" y="3588"/>
                  <a:pt x="23330" y="3590"/>
                </a:cubicBezTo>
                <a:cubicBezTo>
                  <a:pt x="23402" y="3595"/>
                  <a:pt x="23473" y="3598"/>
                  <a:pt x="23541" y="3598"/>
                </a:cubicBezTo>
                <a:cubicBezTo>
                  <a:pt x="23676" y="3598"/>
                  <a:pt x="23804" y="3588"/>
                  <a:pt x="23924" y="3572"/>
                </a:cubicBezTo>
                <a:cubicBezTo>
                  <a:pt x="24284" y="3525"/>
                  <a:pt x="24551" y="3389"/>
                  <a:pt x="24664" y="3257"/>
                </a:cubicBezTo>
                <a:cubicBezTo>
                  <a:pt x="24720" y="3192"/>
                  <a:pt x="24744" y="3130"/>
                  <a:pt x="24754" y="3089"/>
                </a:cubicBezTo>
                <a:cubicBezTo>
                  <a:pt x="24760" y="3049"/>
                  <a:pt x="24764" y="3028"/>
                  <a:pt x="24764" y="3028"/>
                </a:cubicBezTo>
                <a:lnTo>
                  <a:pt x="24764" y="3028"/>
                </a:lnTo>
                <a:cubicBezTo>
                  <a:pt x="24764" y="3028"/>
                  <a:pt x="24754" y="3048"/>
                  <a:pt x="24733" y="3087"/>
                </a:cubicBezTo>
                <a:cubicBezTo>
                  <a:pt x="24712" y="3123"/>
                  <a:pt x="24672" y="3170"/>
                  <a:pt x="24606" y="3222"/>
                </a:cubicBezTo>
                <a:cubicBezTo>
                  <a:pt x="24539" y="3272"/>
                  <a:pt x="24441" y="3316"/>
                  <a:pt x="24317" y="3353"/>
                </a:cubicBezTo>
                <a:cubicBezTo>
                  <a:pt x="24195" y="3389"/>
                  <a:pt x="24046" y="3410"/>
                  <a:pt x="23881" y="3417"/>
                </a:cubicBezTo>
                <a:cubicBezTo>
                  <a:pt x="23846" y="3419"/>
                  <a:pt x="23811" y="3419"/>
                  <a:pt x="23775" y="3419"/>
                </a:cubicBezTo>
                <a:cubicBezTo>
                  <a:pt x="23640" y="3419"/>
                  <a:pt x="23494" y="3409"/>
                  <a:pt x="23342" y="3389"/>
                </a:cubicBezTo>
                <a:cubicBezTo>
                  <a:pt x="23295" y="3384"/>
                  <a:pt x="23247" y="3375"/>
                  <a:pt x="23199" y="3366"/>
                </a:cubicBezTo>
                <a:cubicBezTo>
                  <a:pt x="23185" y="3365"/>
                  <a:pt x="23173" y="3362"/>
                  <a:pt x="23160" y="3359"/>
                </a:cubicBezTo>
                <a:cubicBezTo>
                  <a:pt x="22911" y="3157"/>
                  <a:pt x="22205" y="2699"/>
                  <a:pt x="22349" y="2188"/>
                </a:cubicBezTo>
                <a:cubicBezTo>
                  <a:pt x="22386" y="2055"/>
                  <a:pt x="22547" y="1994"/>
                  <a:pt x="22730" y="1967"/>
                </a:cubicBezTo>
                <a:cubicBezTo>
                  <a:pt x="22851" y="1968"/>
                  <a:pt x="22970" y="1975"/>
                  <a:pt x="23080" y="1987"/>
                </a:cubicBezTo>
                <a:cubicBezTo>
                  <a:pt x="23250" y="2007"/>
                  <a:pt x="23407" y="2034"/>
                  <a:pt x="23542" y="2066"/>
                </a:cubicBezTo>
                <a:cubicBezTo>
                  <a:pt x="23678" y="2097"/>
                  <a:pt x="23797" y="2131"/>
                  <a:pt x="23891" y="2163"/>
                </a:cubicBezTo>
                <a:cubicBezTo>
                  <a:pt x="24082" y="2227"/>
                  <a:pt x="24188" y="2276"/>
                  <a:pt x="24188" y="2276"/>
                </a:cubicBezTo>
                <a:cubicBezTo>
                  <a:pt x="24188" y="2276"/>
                  <a:pt x="24165" y="2261"/>
                  <a:pt x="24122" y="2231"/>
                </a:cubicBezTo>
                <a:cubicBezTo>
                  <a:pt x="24080" y="2203"/>
                  <a:pt x="24014" y="2162"/>
                  <a:pt x="23924" y="2116"/>
                </a:cubicBezTo>
                <a:cubicBezTo>
                  <a:pt x="23905" y="2106"/>
                  <a:pt x="23879" y="2096"/>
                  <a:pt x="23858" y="2084"/>
                </a:cubicBezTo>
                <a:lnTo>
                  <a:pt x="23858" y="2084"/>
                </a:lnTo>
                <a:cubicBezTo>
                  <a:pt x="27995" y="3216"/>
                  <a:pt x="31528" y="5807"/>
                  <a:pt x="33869" y="9272"/>
                </a:cubicBezTo>
                <a:cubicBezTo>
                  <a:pt x="30269" y="15226"/>
                  <a:pt x="29806" y="20003"/>
                  <a:pt x="28715" y="23978"/>
                </a:cubicBezTo>
                <a:lnTo>
                  <a:pt x="28715" y="31658"/>
                </a:lnTo>
                <a:cubicBezTo>
                  <a:pt x="29490" y="32247"/>
                  <a:pt x="30069" y="32693"/>
                  <a:pt x="30480" y="33067"/>
                </a:cubicBezTo>
                <a:cubicBezTo>
                  <a:pt x="30947" y="32680"/>
                  <a:pt x="31400" y="32272"/>
                  <a:pt x="31835" y="31842"/>
                </a:cubicBezTo>
                <a:cubicBezTo>
                  <a:pt x="32478" y="31195"/>
                  <a:pt x="33075" y="30503"/>
                  <a:pt x="33617" y="29789"/>
                </a:cubicBezTo>
                <a:cubicBezTo>
                  <a:pt x="34152" y="29066"/>
                  <a:pt x="34624" y="28317"/>
                  <a:pt x="35044" y="27570"/>
                </a:cubicBezTo>
                <a:cubicBezTo>
                  <a:pt x="35237" y="27187"/>
                  <a:pt x="35443" y="26822"/>
                  <a:pt x="35608" y="26442"/>
                </a:cubicBezTo>
                <a:cubicBezTo>
                  <a:pt x="35694" y="26254"/>
                  <a:pt x="35783" y="26072"/>
                  <a:pt x="35862" y="25886"/>
                </a:cubicBezTo>
                <a:cubicBezTo>
                  <a:pt x="35937" y="25701"/>
                  <a:pt x="36011" y="25516"/>
                  <a:pt x="36085" y="25333"/>
                </a:cubicBezTo>
                <a:cubicBezTo>
                  <a:pt x="36161" y="25152"/>
                  <a:pt x="36226" y="24969"/>
                  <a:pt x="36286" y="24789"/>
                </a:cubicBezTo>
                <a:cubicBezTo>
                  <a:pt x="36348" y="24609"/>
                  <a:pt x="36410" y="24432"/>
                  <a:pt x="36470" y="24257"/>
                </a:cubicBezTo>
                <a:cubicBezTo>
                  <a:pt x="36574" y="23903"/>
                  <a:pt x="36681" y="23562"/>
                  <a:pt x="36764" y="23230"/>
                </a:cubicBezTo>
                <a:cubicBezTo>
                  <a:pt x="36931" y="22565"/>
                  <a:pt x="37054" y="21948"/>
                  <a:pt x="37144" y="21397"/>
                </a:cubicBezTo>
                <a:cubicBezTo>
                  <a:pt x="37182" y="21120"/>
                  <a:pt x="37220" y="20861"/>
                  <a:pt x="37253" y="20622"/>
                </a:cubicBezTo>
                <a:cubicBezTo>
                  <a:pt x="37275" y="20383"/>
                  <a:pt x="37295" y="20162"/>
                  <a:pt x="37312" y="19961"/>
                </a:cubicBezTo>
                <a:cubicBezTo>
                  <a:pt x="37320" y="19862"/>
                  <a:pt x="37328" y="19767"/>
                  <a:pt x="37336" y="19678"/>
                </a:cubicBezTo>
                <a:cubicBezTo>
                  <a:pt x="37340" y="19589"/>
                  <a:pt x="37343" y="19505"/>
                  <a:pt x="37347" y="19428"/>
                </a:cubicBezTo>
                <a:cubicBezTo>
                  <a:pt x="37353" y="19271"/>
                  <a:pt x="37359" y="19140"/>
                  <a:pt x="37362" y="19032"/>
                </a:cubicBezTo>
                <a:cubicBezTo>
                  <a:pt x="37370" y="18818"/>
                  <a:pt x="37374" y="18704"/>
                  <a:pt x="37374" y="18703"/>
                </a:cubicBezTo>
                <a:lnTo>
                  <a:pt x="37374" y="18703"/>
                </a:lnTo>
                <a:cubicBezTo>
                  <a:pt x="37374" y="18704"/>
                  <a:pt x="37373" y="18818"/>
                  <a:pt x="37370" y="19032"/>
                </a:cubicBezTo>
                <a:cubicBezTo>
                  <a:pt x="37369" y="19140"/>
                  <a:pt x="37367" y="19271"/>
                  <a:pt x="37366" y="19428"/>
                </a:cubicBezTo>
                <a:cubicBezTo>
                  <a:pt x="37363" y="19505"/>
                  <a:pt x="37363" y="19589"/>
                  <a:pt x="37362" y="19678"/>
                </a:cubicBezTo>
                <a:cubicBezTo>
                  <a:pt x="37357" y="19767"/>
                  <a:pt x="37350" y="19862"/>
                  <a:pt x="37343" y="19961"/>
                </a:cubicBezTo>
                <a:cubicBezTo>
                  <a:pt x="37330" y="20162"/>
                  <a:pt x="37316" y="20384"/>
                  <a:pt x="37301" y="20626"/>
                </a:cubicBezTo>
                <a:cubicBezTo>
                  <a:pt x="37275" y="20867"/>
                  <a:pt x="37245" y="21127"/>
                  <a:pt x="37213" y="21405"/>
                </a:cubicBezTo>
                <a:cubicBezTo>
                  <a:pt x="37182" y="21684"/>
                  <a:pt x="37122" y="21976"/>
                  <a:pt x="37075" y="22286"/>
                </a:cubicBezTo>
                <a:cubicBezTo>
                  <a:pt x="37028" y="22597"/>
                  <a:pt x="36940" y="22916"/>
                  <a:pt x="36870" y="23253"/>
                </a:cubicBezTo>
                <a:cubicBezTo>
                  <a:pt x="36791" y="23589"/>
                  <a:pt x="36688" y="23934"/>
                  <a:pt x="36590" y="24292"/>
                </a:cubicBezTo>
                <a:cubicBezTo>
                  <a:pt x="36531" y="24468"/>
                  <a:pt x="36473" y="24648"/>
                  <a:pt x="36413" y="24831"/>
                </a:cubicBezTo>
                <a:cubicBezTo>
                  <a:pt x="36353" y="25015"/>
                  <a:pt x="36292" y="25199"/>
                  <a:pt x="36218" y="25381"/>
                </a:cubicBezTo>
                <a:cubicBezTo>
                  <a:pt x="36147" y="25567"/>
                  <a:pt x="36074" y="25753"/>
                  <a:pt x="36000" y="25943"/>
                </a:cubicBezTo>
                <a:cubicBezTo>
                  <a:pt x="35924" y="26131"/>
                  <a:pt x="35836" y="26317"/>
                  <a:pt x="35754" y="26507"/>
                </a:cubicBezTo>
                <a:cubicBezTo>
                  <a:pt x="35595" y="26891"/>
                  <a:pt x="35387" y="27261"/>
                  <a:pt x="35193" y="27648"/>
                </a:cubicBezTo>
                <a:cubicBezTo>
                  <a:pt x="34776" y="28403"/>
                  <a:pt x="34302" y="29161"/>
                  <a:pt x="33764" y="29892"/>
                </a:cubicBezTo>
                <a:cubicBezTo>
                  <a:pt x="33220" y="30617"/>
                  <a:pt x="32620" y="31320"/>
                  <a:pt x="31974" y="31975"/>
                </a:cubicBezTo>
                <a:cubicBezTo>
                  <a:pt x="31541" y="32402"/>
                  <a:pt x="31085" y="32806"/>
                  <a:pt x="30619" y="33189"/>
                </a:cubicBezTo>
                <a:cubicBezTo>
                  <a:pt x="30904" y="33463"/>
                  <a:pt x="31092" y="33696"/>
                  <a:pt x="31190" y="33919"/>
                </a:cubicBezTo>
                <a:cubicBezTo>
                  <a:pt x="31212" y="33968"/>
                  <a:pt x="31230" y="34016"/>
                  <a:pt x="31250" y="34066"/>
                </a:cubicBezTo>
                <a:cubicBezTo>
                  <a:pt x="35585" y="30547"/>
                  <a:pt x="38356" y="25183"/>
                  <a:pt x="38356" y="19179"/>
                </a:cubicBezTo>
                <a:cubicBezTo>
                  <a:pt x="38356" y="8603"/>
                  <a:pt x="29753" y="1"/>
                  <a:pt x="19178" y="1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12;p43">
            <a:extLst>
              <a:ext uri="{FF2B5EF4-FFF2-40B4-BE49-F238E27FC236}">
                <a16:creationId xmlns:a16="http://schemas.microsoft.com/office/drawing/2014/main" id="{3BC328AB-062B-85EA-2B96-00147C05D3E4}"/>
              </a:ext>
            </a:extLst>
          </p:cNvPr>
          <p:cNvSpPr/>
          <p:nvPr/>
        </p:nvSpPr>
        <p:spPr>
          <a:xfrm>
            <a:off x="2983695" y="2533582"/>
            <a:ext cx="125586" cy="295391"/>
          </a:xfrm>
          <a:custGeom>
            <a:avLst/>
            <a:gdLst/>
            <a:ahLst/>
            <a:cxnLst/>
            <a:rect l="l" t="t" r="r" b="b"/>
            <a:pathLst>
              <a:path w="1705" h="4520" extrusionOk="0">
                <a:moveTo>
                  <a:pt x="1066" y="1"/>
                </a:moveTo>
                <a:cubicBezTo>
                  <a:pt x="1066" y="1"/>
                  <a:pt x="1065" y="1"/>
                  <a:pt x="1065" y="1"/>
                </a:cubicBezTo>
                <a:lnTo>
                  <a:pt x="1065" y="1"/>
                </a:lnTo>
                <a:cubicBezTo>
                  <a:pt x="1066" y="1"/>
                  <a:pt x="1066" y="1"/>
                  <a:pt x="1066" y="1"/>
                </a:cubicBezTo>
                <a:close/>
                <a:moveTo>
                  <a:pt x="1065" y="1"/>
                </a:moveTo>
                <a:lnTo>
                  <a:pt x="1065" y="1"/>
                </a:lnTo>
                <a:cubicBezTo>
                  <a:pt x="1065" y="1"/>
                  <a:pt x="1064" y="1"/>
                  <a:pt x="1061" y="1"/>
                </a:cubicBezTo>
                <a:cubicBezTo>
                  <a:pt x="1058" y="1"/>
                  <a:pt x="1055" y="1"/>
                  <a:pt x="1050" y="1"/>
                </a:cubicBezTo>
                <a:cubicBezTo>
                  <a:pt x="1031" y="1"/>
                  <a:pt x="997" y="2"/>
                  <a:pt x="950" y="15"/>
                </a:cubicBezTo>
                <a:cubicBezTo>
                  <a:pt x="873" y="34"/>
                  <a:pt x="774" y="96"/>
                  <a:pt x="680" y="203"/>
                </a:cubicBezTo>
                <a:cubicBezTo>
                  <a:pt x="491" y="417"/>
                  <a:pt x="305" y="793"/>
                  <a:pt x="187" y="1266"/>
                </a:cubicBezTo>
                <a:cubicBezTo>
                  <a:pt x="69" y="1740"/>
                  <a:pt x="1" y="2313"/>
                  <a:pt x="22" y="2920"/>
                </a:cubicBezTo>
                <a:cubicBezTo>
                  <a:pt x="36" y="3222"/>
                  <a:pt x="68" y="3535"/>
                  <a:pt x="147" y="3840"/>
                </a:cubicBezTo>
                <a:cubicBezTo>
                  <a:pt x="183" y="3992"/>
                  <a:pt x="238" y="4139"/>
                  <a:pt x="315" y="4271"/>
                </a:cubicBezTo>
                <a:cubicBezTo>
                  <a:pt x="385" y="4399"/>
                  <a:pt x="506" y="4514"/>
                  <a:pt x="612" y="4519"/>
                </a:cubicBezTo>
                <a:cubicBezTo>
                  <a:pt x="618" y="4519"/>
                  <a:pt x="625" y="4519"/>
                  <a:pt x="632" y="4519"/>
                </a:cubicBezTo>
                <a:cubicBezTo>
                  <a:pt x="667" y="4519"/>
                  <a:pt x="702" y="4518"/>
                  <a:pt x="718" y="4507"/>
                </a:cubicBezTo>
                <a:cubicBezTo>
                  <a:pt x="741" y="4505"/>
                  <a:pt x="773" y="4487"/>
                  <a:pt x="802" y="4468"/>
                </a:cubicBezTo>
                <a:cubicBezTo>
                  <a:pt x="863" y="4433"/>
                  <a:pt x="916" y="4381"/>
                  <a:pt x="967" y="4326"/>
                </a:cubicBezTo>
                <a:cubicBezTo>
                  <a:pt x="1067" y="4211"/>
                  <a:pt x="1147" y="4075"/>
                  <a:pt x="1216" y="3935"/>
                </a:cubicBezTo>
                <a:cubicBezTo>
                  <a:pt x="1348" y="3652"/>
                  <a:pt x="1444" y="3351"/>
                  <a:pt x="1518" y="3057"/>
                </a:cubicBezTo>
                <a:cubicBezTo>
                  <a:pt x="1659" y="2466"/>
                  <a:pt x="1705" y="1893"/>
                  <a:pt x="1683" y="1404"/>
                </a:cubicBezTo>
                <a:cubicBezTo>
                  <a:pt x="1660" y="915"/>
                  <a:pt x="1554" y="511"/>
                  <a:pt x="1407" y="265"/>
                </a:cubicBezTo>
                <a:cubicBezTo>
                  <a:pt x="1335" y="143"/>
                  <a:pt x="1247" y="64"/>
                  <a:pt x="1177" y="34"/>
                </a:cubicBezTo>
                <a:cubicBezTo>
                  <a:pt x="1110" y="1"/>
                  <a:pt x="1066" y="3"/>
                  <a:pt x="1065" y="1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913;p43">
            <a:extLst>
              <a:ext uri="{FF2B5EF4-FFF2-40B4-BE49-F238E27FC236}">
                <a16:creationId xmlns:a16="http://schemas.microsoft.com/office/drawing/2014/main" id="{14EE2691-A597-FFA1-63F9-54C5F3747D23}"/>
              </a:ext>
            </a:extLst>
          </p:cNvPr>
          <p:cNvSpPr/>
          <p:nvPr/>
        </p:nvSpPr>
        <p:spPr>
          <a:xfrm>
            <a:off x="607351" y="2395367"/>
            <a:ext cx="187163" cy="403939"/>
          </a:xfrm>
          <a:custGeom>
            <a:avLst/>
            <a:gdLst/>
            <a:ahLst/>
            <a:cxnLst/>
            <a:rect l="l" t="t" r="r" b="b"/>
            <a:pathLst>
              <a:path w="2541" h="6181" extrusionOk="0">
                <a:moveTo>
                  <a:pt x="1476" y="1"/>
                </a:moveTo>
                <a:cubicBezTo>
                  <a:pt x="1381" y="1"/>
                  <a:pt x="1281" y="24"/>
                  <a:pt x="1189" y="65"/>
                </a:cubicBezTo>
                <a:cubicBezTo>
                  <a:pt x="1075" y="117"/>
                  <a:pt x="971" y="198"/>
                  <a:pt x="878" y="291"/>
                </a:cubicBezTo>
                <a:cubicBezTo>
                  <a:pt x="695" y="477"/>
                  <a:pt x="546" y="712"/>
                  <a:pt x="427" y="974"/>
                </a:cubicBezTo>
                <a:cubicBezTo>
                  <a:pt x="307" y="1236"/>
                  <a:pt x="210" y="1521"/>
                  <a:pt x="145" y="1823"/>
                </a:cubicBezTo>
                <a:cubicBezTo>
                  <a:pt x="80" y="2124"/>
                  <a:pt x="30" y="2446"/>
                  <a:pt x="16" y="2767"/>
                </a:cubicBezTo>
                <a:cubicBezTo>
                  <a:pt x="1" y="3091"/>
                  <a:pt x="10" y="3422"/>
                  <a:pt x="51" y="3754"/>
                </a:cubicBezTo>
                <a:cubicBezTo>
                  <a:pt x="98" y="4084"/>
                  <a:pt x="176" y="4413"/>
                  <a:pt x="307" y="4727"/>
                </a:cubicBezTo>
                <a:cubicBezTo>
                  <a:pt x="374" y="4885"/>
                  <a:pt x="458" y="5038"/>
                  <a:pt x="573" y="5179"/>
                </a:cubicBezTo>
                <a:cubicBezTo>
                  <a:pt x="686" y="5318"/>
                  <a:pt x="834" y="5453"/>
                  <a:pt x="1035" y="5516"/>
                </a:cubicBezTo>
                <a:cubicBezTo>
                  <a:pt x="1065" y="5527"/>
                  <a:pt x="1098" y="5529"/>
                  <a:pt x="1130" y="5536"/>
                </a:cubicBezTo>
                <a:cubicBezTo>
                  <a:pt x="1212" y="5583"/>
                  <a:pt x="1310" y="5650"/>
                  <a:pt x="1399" y="5732"/>
                </a:cubicBezTo>
                <a:cubicBezTo>
                  <a:pt x="1500" y="5825"/>
                  <a:pt x="1588" y="5933"/>
                  <a:pt x="1646" y="6025"/>
                </a:cubicBezTo>
                <a:cubicBezTo>
                  <a:pt x="1705" y="6113"/>
                  <a:pt x="1733" y="6180"/>
                  <a:pt x="1733" y="6180"/>
                </a:cubicBezTo>
                <a:cubicBezTo>
                  <a:pt x="1733" y="6180"/>
                  <a:pt x="1727" y="6108"/>
                  <a:pt x="1698" y="6001"/>
                </a:cubicBezTo>
                <a:cubicBezTo>
                  <a:pt x="1671" y="5893"/>
                  <a:pt x="1618" y="5755"/>
                  <a:pt x="1544" y="5622"/>
                </a:cubicBezTo>
                <a:cubicBezTo>
                  <a:pt x="1522" y="5584"/>
                  <a:pt x="1501" y="5549"/>
                  <a:pt x="1478" y="5514"/>
                </a:cubicBezTo>
                <a:cubicBezTo>
                  <a:pt x="1528" y="5497"/>
                  <a:pt x="1577" y="5477"/>
                  <a:pt x="1619" y="5453"/>
                </a:cubicBezTo>
                <a:cubicBezTo>
                  <a:pt x="1780" y="5364"/>
                  <a:pt x="1893" y="5240"/>
                  <a:pt x="1984" y="5120"/>
                </a:cubicBezTo>
                <a:cubicBezTo>
                  <a:pt x="2166" y="4875"/>
                  <a:pt x="2266" y="4620"/>
                  <a:pt x="2344" y="4385"/>
                </a:cubicBezTo>
                <a:cubicBezTo>
                  <a:pt x="2493" y="3911"/>
                  <a:pt x="2524" y="3505"/>
                  <a:pt x="2534" y="3225"/>
                </a:cubicBezTo>
                <a:cubicBezTo>
                  <a:pt x="2540" y="3084"/>
                  <a:pt x="2534" y="2974"/>
                  <a:pt x="2532" y="2900"/>
                </a:cubicBezTo>
                <a:cubicBezTo>
                  <a:pt x="2528" y="2823"/>
                  <a:pt x="2527" y="2786"/>
                  <a:pt x="2527" y="2786"/>
                </a:cubicBezTo>
                <a:cubicBezTo>
                  <a:pt x="2527" y="2786"/>
                  <a:pt x="2501" y="2944"/>
                  <a:pt x="2438" y="3213"/>
                </a:cubicBezTo>
                <a:cubicBezTo>
                  <a:pt x="2376" y="3481"/>
                  <a:pt x="2273" y="3865"/>
                  <a:pt x="2084" y="4286"/>
                </a:cubicBezTo>
                <a:cubicBezTo>
                  <a:pt x="1987" y="4492"/>
                  <a:pt x="1864" y="4710"/>
                  <a:pt x="1705" y="4893"/>
                </a:cubicBezTo>
                <a:cubicBezTo>
                  <a:pt x="1646" y="4958"/>
                  <a:pt x="1582" y="5016"/>
                  <a:pt x="1514" y="5059"/>
                </a:cubicBezTo>
                <a:cubicBezTo>
                  <a:pt x="1498" y="4863"/>
                  <a:pt x="1340" y="4544"/>
                  <a:pt x="1165" y="3996"/>
                </a:cubicBezTo>
                <a:cubicBezTo>
                  <a:pt x="895" y="3143"/>
                  <a:pt x="903" y="2306"/>
                  <a:pt x="1112" y="1467"/>
                </a:cubicBezTo>
                <a:cubicBezTo>
                  <a:pt x="1305" y="689"/>
                  <a:pt x="1289" y="403"/>
                  <a:pt x="1208" y="331"/>
                </a:cubicBezTo>
                <a:cubicBezTo>
                  <a:pt x="1310" y="238"/>
                  <a:pt x="1420" y="182"/>
                  <a:pt x="1533" y="178"/>
                </a:cubicBezTo>
                <a:cubicBezTo>
                  <a:pt x="1535" y="178"/>
                  <a:pt x="1536" y="178"/>
                  <a:pt x="1538" y="178"/>
                </a:cubicBezTo>
                <a:cubicBezTo>
                  <a:pt x="1708" y="178"/>
                  <a:pt x="1843" y="251"/>
                  <a:pt x="1941" y="340"/>
                </a:cubicBezTo>
                <a:cubicBezTo>
                  <a:pt x="2041" y="430"/>
                  <a:pt x="2104" y="520"/>
                  <a:pt x="2143" y="582"/>
                </a:cubicBezTo>
                <a:cubicBezTo>
                  <a:pt x="2182" y="646"/>
                  <a:pt x="2198" y="683"/>
                  <a:pt x="2198" y="683"/>
                </a:cubicBezTo>
                <a:cubicBezTo>
                  <a:pt x="2198" y="683"/>
                  <a:pt x="2190" y="645"/>
                  <a:pt x="2164" y="573"/>
                </a:cubicBezTo>
                <a:cubicBezTo>
                  <a:pt x="2137" y="501"/>
                  <a:pt x="2097" y="397"/>
                  <a:pt x="2007" y="280"/>
                </a:cubicBezTo>
                <a:cubicBezTo>
                  <a:pt x="1962" y="223"/>
                  <a:pt x="1904" y="162"/>
                  <a:pt x="1827" y="111"/>
                </a:cubicBezTo>
                <a:cubicBezTo>
                  <a:pt x="1753" y="58"/>
                  <a:pt x="1645" y="17"/>
                  <a:pt x="1541" y="5"/>
                </a:cubicBezTo>
                <a:cubicBezTo>
                  <a:pt x="1520" y="2"/>
                  <a:pt x="1498" y="1"/>
                  <a:pt x="1476" y="1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914;p43">
            <a:extLst>
              <a:ext uri="{FF2B5EF4-FFF2-40B4-BE49-F238E27FC236}">
                <a16:creationId xmlns:a16="http://schemas.microsoft.com/office/drawing/2014/main" id="{2A67502A-EA55-0B74-A9EC-190422D60511}"/>
              </a:ext>
            </a:extLst>
          </p:cNvPr>
          <p:cNvSpPr/>
          <p:nvPr/>
        </p:nvSpPr>
        <p:spPr>
          <a:xfrm>
            <a:off x="1022547" y="2364063"/>
            <a:ext cx="130593" cy="153773"/>
          </a:xfrm>
          <a:custGeom>
            <a:avLst/>
            <a:gdLst/>
            <a:ahLst/>
            <a:cxnLst/>
            <a:rect l="l" t="t" r="r" b="b"/>
            <a:pathLst>
              <a:path w="1773" h="2353" extrusionOk="0">
                <a:moveTo>
                  <a:pt x="1135" y="0"/>
                </a:moveTo>
                <a:cubicBezTo>
                  <a:pt x="1082" y="0"/>
                  <a:pt x="1030" y="5"/>
                  <a:pt x="979" y="16"/>
                </a:cubicBezTo>
                <a:cubicBezTo>
                  <a:pt x="776" y="58"/>
                  <a:pt x="587" y="171"/>
                  <a:pt x="439" y="320"/>
                </a:cubicBezTo>
                <a:cubicBezTo>
                  <a:pt x="283" y="469"/>
                  <a:pt x="179" y="650"/>
                  <a:pt x="97" y="857"/>
                </a:cubicBezTo>
                <a:cubicBezTo>
                  <a:pt x="81" y="905"/>
                  <a:pt x="66" y="944"/>
                  <a:pt x="54" y="999"/>
                </a:cubicBezTo>
                <a:cubicBezTo>
                  <a:pt x="40" y="1053"/>
                  <a:pt x="30" y="1109"/>
                  <a:pt x="23" y="1160"/>
                </a:cubicBezTo>
                <a:cubicBezTo>
                  <a:pt x="4" y="1265"/>
                  <a:pt x="0" y="1373"/>
                  <a:pt x="11" y="1479"/>
                </a:cubicBezTo>
                <a:cubicBezTo>
                  <a:pt x="27" y="1688"/>
                  <a:pt x="97" y="1896"/>
                  <a:pt x="224" y="2063"/>
                </a:cubicBezTo>
                <a:cubicBezTo>
                  <a:pt x="348" y="2227"/>
                  <a:pt x="547" y="2335"/>
                  <a:pt x="724" y="2349"/>
                </a:cubicBezTo>
                <a:cubicBezTo>
                  <a:pt x="749" y="2352"/>
                  <a:pt x="774" y="2353"/>
                  <a:pt x="799" y="2353"/>
                </a:cubicBezTo>
                <a:cubicBezTo>
                  <a:pt x="959" y="2353"/>
                  <a:pt x="1094" y="2299"/>
                  <a:pt x="1207" y="2235"/>
                </a:cubicBezTo>
                <a:cubicBezTo>
                  <a:pt x="1336" y="2158"/>
                  <a:pt x="1437" y="2065"/>
                  <a:pt x="1513" y="1976"/>
                </a:cubicBezTo>
                <a:cubicBezTo>
                  <a:pt x="1586" y="1883"/>
                  <a:pt x="1648" y="1798"/>
                  <a:pt x="1687" y="1723"/>
                </a:cubicBezTo>
                <a:cubicBezTo>
                  <a:pt x="1723" y="1661"/>
                  <a:pt x="1746" y="1609"/>
                  <a:pt x="1763" y="1569"/>
                </a:cubicBezTo>
                <a:lnTo>
                  <a:pt x="1763" y="1562"/>
                </a:lnTo>
                <a:cubicBezTo>
                  <a:pt x="1744" y="1602"/>
                  <a:pt x="1719" y="1655"/>
                  <a:pt x="1681" y="1718"/>
                </a:cubicBezTo>
                <a:cubicBezTo>
                  <a:pt x="1638" y="1790"/>
                  <a:pt x="1577" y="1875"/>
                  <a:pt x="1495" y="1957"/>
                </a:cubicBezTo>
                <a:cubicBezTo>
                  <a:pt x="1413" y="2037"/>
                  <a:pt x="1307" y="2121"/>
                  <a:pt x="1178" y="2173"/>
                </a:cubicBezTo>
                <a:cubicBezTo>
                  <a:pt x="1094" y="2208"/>
                  <a:pt x="996" y="2232"/>
                  <a:pt x="900" y="2232"/>
                </a:cubicBezTo>
                <a:cubicBezTo>
                  <a:pt x="851" y="2232"/>
                  <a:pt x="802" y="2226"/>
                  <a:pt x="756" y="2212"/>
                </a:cubicBezTo>
                <a:cubicBezTo>
                  <a:pt x="604" y="2173"/>
                  <a:pt x="489" y="2071"/>
                  <a:pt x="411" y="1935"/>
                </a:cubicBezTo>
                <a:cubicBezTo>
                  <a:pt x="336" y="1798"/>
                  <a:pt x="302" y="1633"/>
                  <a:pt x="302" y="1465"/>
                </a:cubicBezTo>
                <a:cubicBezTo>
                  <a:pt x="305" y="1381"/>
                  <a:pt x="310" y="1295"/>
                  <a:pt x="328" y="1211"/>
                </a:cubicBezTo>
                <a:cubicBezTo>
                  <a:pt x="334" y="1167"/>
                  <a:pt x="344" y="1130"/>
                  <a:pt x="356" y="1089"/>
                </a:cubicBezTo>
                <a:cubicBezTo>
                  <a:pt x="365" y="1050"/>
                  <a:pt x="387" y="999"/>
                  <a:pt x="400" y="956"/>
                </a:cubicBezTo>
                <a:cubicBezTo>
                  <a:pt x="454" y="803"/>
                  <a:pt x="548" y="646"/>
                  <a:pt x="654" y="518"/>
                </a:cubicBezTo>
                <a:cubicBezTo>
                  <a:pt x="763" y="391"/>
                  <a:pt x="897" y="286"/>
                  <a:pt x="1043" y="232"/>
                </a:cubicBezTo>
                <a:cubicBezTo>
                  <a:pt x="1115" y="206"/>
                  <a:pt x="1194" y="194"/>
                  <a:pt x="1265" y="194"/>
                </a:cubicBezTo>
                <a:cubicBezTo>
                  <a:pt x="1281" y="196"/>
                  <a:pt x="1299" y="194"/>
                  <a:pt x="1316" y="198"/>
                </a:cubicBezTo>
                <a:lnTo>
                  <a:pt x="1380" y="211"/>
                </a:lnTo>
                <a:cubicBezTo>
                  <a:pt x="1409" y="219"/>
                  <a:pt x="1450" y="231"/>
                  <a:pt x="1481" y="247"/>
                </a:cubicBezTo>
                <a:cubicBezTo>
                  <a:pt x="1609" y="306"/>
                  <a:pt x="1704" y="418"/>
                  <a:pt x="1766" y="533"/>
                </a:cubicBezTo>
                <a:cubicBezTo>
                  <a:pt x="1769" y="485"/>
                  <a:pt x="1770" y="433"/>
                  <a:pt x="1773" y="380"/>
                </a:cubicBezTo>
                <a:cubicBezTo>
                  <a:pt x="1722" y="288"/>
                  <a:pt x="1652" y="198"/>
                  <a:pt x="1551" y="129"/>
                </a:cubicBezTo>
                <a:cubicBezTo>
                  <a:pt x="1509" y="98"/>
                  <a:pt x="1470" y="78"/>
                  <a:pt x="1421" y="57"/>
                </a:cubicBezTo>
                <a:cubicBezTo>
                  <a:pt x="1382" y="42"/>
                  <a:pt x="1342" y="24"/>
                  <a:pt x="1285" y="14"/>
                </a:cubicBezTo>
                <a:cubicBezTo>
                  <a:pt x="1236" y="5"/>
                  <a:pt x="1185" y="0"/>
                  <a:pt x="1135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15;p43">
            <a:extLst>
              <a:ext uri="{FF2B5EF4-FFF2-40B4-BE49-F238E27FC236}">
                <a16:creationId xmlns:a16="http://schemas.microsoft.com/office/drawing/2014/main" id="{3A94A18C-A0DE-F339-BF30-A59D945D017D}"/>
              </a:ext>
            </a:extLst>
          </p:cNvPr>
          <p:cNvSpPr/>
          <p:nvPr/>
        </p:nvSpPr>
        <p:spPr>
          <a:xfrm>
            <a:off x="802317" y="2892748"/>
            <a:ext cx="121386" cy="141618"/>
          </a:xfrm>
          <a:custGeom>
            <a:avLst/>
            <a:gdLst/>
            <a:ahLst/>
            <a:cxnLst/>
            <a:rect l="l" t="t" r="r" b="b"/>
            <a:pathLst>
              <a:path w="1648" h="2167" extrusionOk="0">
                <a:moveTo>
                  <a:pt x="539" y="0"/>
                </a:moveTo>
                <a:cubicBezTo>
                  <a:pt x="503" y="0"/>
                  <a:pt x="456" y="12"/>
                  <a:pt x="392" y="37"/>
                </a:cubicBezTo>
                <a:cubicBezTo>
                  <a:pt x="1" y="188"/>
                  <a:pt x="16" y="932"/>
                  <a:pt x="382" y="1500"/>
                </a:cubicBezTo>
                <a:cubicBezTo>
                  <a:pt x="609" y="1850"/>
                  <a:pt x="922" y="2085"/>
                  <a:pt x="1216" y="2158"/>
                </a:cubicBezTo>
                <a:cubicBezTo>
                  <a:pt x="1216" y="2158"/>
                  <a:pt x="1263" y="2166"/>
                  <a:pt x="1316" y="2166"/>
                </a:cubicBezTo>
                <a:cubicBezTo>
                  <a:pt x="1457" y="2166"/>
                  <a:pt x="1648" y="2107"/>
                  <a:pt x="1160" y="1681"/>
                </a:cubicBezTo>
                <a:cubicBezTo>
                  <a:pt x="851" y="1410"/>
                  <a:pt x="663" y="1067"/>
                  <a:pt x="640" y="620"/>
                </a:cubicBezTo>
                <a:cubicBezTo>
                  <a:pt x="621" y="207"/>
                  <a:pt x="683" y="0"/>
                  <a:pt x="539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916;p43">
            <a:extLst>
              <a:ext uri="{FF2B5EF4-FFF2-40B4-BE49-F238E27FC236}">
                <a16:creationId xmlns:a16="http://schemas.microsoft.com/office/drawing/2014/main" id="{A051D3AC-22BF-59C5-8C9A-567E79C8AEDF}"/>
              </a:ext>
            </a:extLst>
          </p:cNvPr>
          <p:cNvSpPr/>
          <p:nvPr/>
        </p:nvSpPr>
        <p:spPr>
          <a:xfrm>
            <a:off x="734555" y="1993723"/>
            <a:ext cx="241375" cy="248075"/>
          </a:xfrm>
          <a:custGeom>
            <a:avLst/>
            <a:gdLst/>
            <a:ahLst/>
            <a:cxnLst/>
            <a:rect l="l" t="t" r="r" b="b"/>
            <a:pathLst>
              <a:path w="3277" h="3796" extrusionOk="0">
                <a:moveTo>
                  <a:pt x="2417" y="1"/>
                </a:moveTo>
                <a:cubicBezTo>
                  <a:pt x="2351" y="1"/>
                  <a:pt x="2286" y="6"/>
                  <a:pt x="2222" y="16"/>
                </a:cubicBezTo>
                <a:cubicBezTo>
                  <a:pt x="1889" y="65"/>
                  <a:pt x="1585" y="223"/>
                  <a:pt x="1316" y="421"/>
                </a:cubicBezTo>
                <a:cubicBezTo>
                  <a:pt x="1042" y="619"/>
                  <a:pt x="815" y="865"/>
                  <a:pt x="607" y="1144"/>
                </a:cubicBezTo>
                <a:cubicBezTo>
                  <a:pt x="561" y="1211"/>
                  <a:pt x="519" y="1275"/>
                  <a:pt x="474" y="1347"/>
                </a:cubicBezTo>
                <a:cubicBezTo>
                  <a:pt x="432" y="1422"/>
                  <a:pt x="384" y="1496"/>
                  <a:pt x="349" y="1573"/>
                </a:cubicBezTo>
                <a:cubicBezTo>
                  <a:pt x="269" y="1720"/>
                  <a:pt x="204" y="1878"/>
                  <a:pt x="154" y="2037"/>
                </a:cubicBezTo>
                <a:cubicBezTo>
                  <a:pt x="53" y="2356"/>
                  <a:pt x="1" y="2695"/>
                  <a:pt x="61" y="3026"/>
                </a:cubicBezTo>
                <a:cubicBezTo>
                  <a:pt x="90" y="3191"/>
                  <a:pt x="150" y="3351"/>
                  <a:pt x="251" y="3488"/>
                </a:cubicBezTo>
                <a:cubicBezTo>
                  <a:pt x="355" y="3623"/>
                  <a:pt x="494" y="3716"/>
                  <a:pt x="644" y="3759"/>
                </a:cubicBezTo>
                <a:cubicBezTo>
                  <a:pt x="731" y="3784"/>
                  <a:pt x="815" y="3796"/>
                  <a:pt x="895" y="3796"/>
                </a:cubicBezTo>
                <a:cubicBezTo>
                  <a:pt x="959" y="3796"/>
                  <a:pt x="1020" y="3789"/>
                  <a:pt x="1081" y="3776"/>
                </a:cubicBezTo>
                <a:cubicBezTo>
                  <a:pt x="1215" y="3751"/>
                  <a:pt x="1338" y="3709"/>
                  <a:pt x="1450" y="3656"/>
                </a:cubicBezTo>
                <a:cubicBezTo>
                  <a:pt x="1894" y="3441"/>
                  <a:pt x="2175" y="3141"/>
                  <a:pt x="2366" y="2940"/>
                </a:cubicBezTo>
                <a:cubicBezTo>
                  <a:pt x="2458" y="2834"/>
                  <a:pt x="2527" y="2749"/>
                  <a:pt x="2571" y="2689"/>
                </a:cubicBezTo>
                <a:cubicBezTo>
                  <a:pt x="2617" y="2624"/>
                  <a:pt x="2640" y="2592"/>
                  <a:pt x="2640" y="2592"/>
                </a:cubicBezTo>
                <a:lnTo>
                  <a:pt x="2640" y="2592"/>
                </a:lnTo>
                <a:cubicBezTo>
                  <a:pt x="2640" y="2592"/>
                  <a:pt x="2614" y="2624"/>
                  <a:pt x="2570" y="2683"/>
                </a:cubicBezTo>
                <a:cubicBezTo>
                  <a:pt x="2524" y="2744"/>
                  <a:pt x="2453" y="2826"/>
                  <a:pt x="2358" y="2930"/>
                </a:cubicBezTo>
                <a:cubicBezTo>
                  <a:pt x="2261" y="3028"/>
                  <a:pt x="2141" y="3152"/>
                  <a:pt x="1982" y="3263"/>
                </a:cubicBezTo>
                <a:cubicBezTo>
                  <a:pt x="1826" y="3376"/>
                  <a:pt x="1638" y="3496"/>
                  <a:pt x="1416" y="3570"/>
                </a:cubicBezTo>
                <a:cubicBezTo>
                  <a:pt x="1293" y="3613"/>
                  <a:pt x="1150" y="3645"/>
                  <a:pt x="1010" y="3645"/>
                </a:cubicBezTo>
                <a:cubicBezTo>
                  <a:pt x="906" y="3645"/>
                  <a:pt x="804" y="3627"/>
                  <a:pt x="713" y="3586"/>
                </a:cubicBezTo>
                <a:cubicBezTo>
                  <a:pt x="604" y="3539"/>
                  <a:pt x="506" y="3454"/>
                  <a:pt x="448" y="3351"/>
                </a:cubicBezTo>
                <a:cubicBezTo>
                  <a:pt x="388" y="3246"/>
                  <a:pt x="359" y="3118"/>
                  <a:pt x="351" y="2985"/>
                </a:cubicBezTo>
                <a:cubicBezTo>
                  <a:pt x="342" y="2852"/>
                  <a:pt x="355" y="2713"/>
                  <a:pt x="388" y="2576"/>
                </a:cubicBezTo>
                <a:cubicBezTo>
                  <a:pt x="412" y="2436"/>
                  <a:pt x="457" y="2297"/>
                  <a:pt x="511" y="2161"/>
                </a:cubicBezTo>
                <a:cubicBezTo>
                  <a:pt x="568" y="2025"/>
                  <a:pt x="628" y="1890"/>
                  <a:pt x="702" y="1758"/>
                </a:cubicBezTo>
                <a:cubicBezTo>
                  <a:pt x="735" y="1690"/>
                  <a:pt x="778" y="1632"/>
                  <a:pt x="815" y="1569"/>
                </a:cubicBezTo>
                <a:cubicBezTo>
                  <a:pt x="855" y="1504"/>
                  <a:pt x="903" y="1437"/>
                  <a:pt x="948" y="1373"/>
                </a:cubicBezTo>
                <a:cubicBezTo>
                  <a:pt x="1114" y="1132"/>
                  <a:pt x="1329" y="907"/>
                  <a:pt x="1547" y="716"/>
                </a:cubicBezTo>
                <a:cubicBezTo>
                  <a:pt x="1659" y="622"/>
                  <a:pt x="1778" y="535"/>
                  <a:pt x="1901" y="466"/>
                </a:cubicBezTo>
                <a:cubicBezTo>
                  <a:pt x="2022" y="392"/>
                  <a:pt x="2151" y="335"/>
                  <a:pt x="2278" y="301"/>
                </a:cubicBezTo>
                <a:cubicBezTo>
                  <a:pt x="2364" y="279"/>
                  <a:pt x="2451" y="264"/>
                  <a:pt x="2535" y="264"/>
                </a:cubicBezTo>
                <a:cubicBezTo>
                  <a:pt x="2577" y="264"/>
                  <a:pt x="2618" y="268"/>
                  <a:pt x="2657" y="275"/>
                </a:cubicBezTo>
                <a:lnTo>
                  <a:pt x="2735" y="296"/>
                </a:lnTo>
                <a:cubicBezTo>
                  <a:pt x="2765" y="305"/>
                  <a:pt x="2798" y="327"/>
                  <a:pt x="2829" y="340"/>
                </a:cubicBezTo>
                <a:cubicBezTo>
                  <a:pt x="2869" y="365"/>
                  <a:pt x="2927" y="403"/>
                  <a:pt x="2963" y="447"/>
                </a:cubicBezTo>
                <a:cubicBezTo>
                  <a:pt x="3130" y="625"/>
                  <a:pt x="3178" y="892"/>
                  <a:pt x="3175" y="1121"/>
                </a:cubicBezTo>
                <a:cubicBezTo>
                  <a:pt x="3175" y="1356"/>
                  <a:pt x="3123" y="1571"/>
                  <a:pt x="3067" y="1757"/>
                </a:cubicBezTo>
                <a:cubicBezTo>
                  <a:pt x="3010" y="1943"/>
                  <a:pt x="2934" y="2094"/>
                  <a:pt x="2869" y="2220"/>
                </a:cubicBezTo>
                <a:cubicBezTo>
                  <a:pt x="2802" y="2342"/>
                  <a:pt x="2747" y="2436"/>
                  <a:pt x="2704" y="2498"/>
                </a:cubicBezTo>
                <a:cubicBezTo>
                  <a:pt x="2661" y="2558"/>
                  <a:pt x="2640" y="2592"/>
                  <a:pt x="2640" y="2592"/>
                </a:cubicBezTo>
                <a:cubicBezTo>
                  <a:pt x="2640" y="2592"/>
                  <a:pt x="2664" y="2558"/>
                  <a:pt x="2705" y="2498"/>
                </a:cubicBezTo>
                <a:cubicBezTo>
                  <a:pt x="2748" y="2438"/>
                  <a:pt x="2808" y="2344"/>
                  <a:pt x="2877" y="2223"/>
                </a:cubicBezTo>
                <a:cubicBezTo>
                  <a:pt x="3009" y="1978"/>
                  <a:pt x="3201" y="1616"/>
                  <a:pt x="3260" y="1127"/>
                </a:cubicBezTo>
                <a:cubicBezTo>
                  <a:pt x="3276" y="1005"/>
                  <a:pt x="3276" y="876"/>
                  <a:pt x="3257" y="739"/>
                </a:cubicBezTo>
                <a:cubicBezTo>
                  <a:pt x="3240" y="603"/>
                  <a:pt x="3192" y="462"/>
                  <a:pt x="3103" y="335"/>
                </a:cubicBezTo>
                <a:cubicBezTo>
                  <a:pt x="3057" y="267"/>
                  <a:pt x="3005" y="215"/>
                  <a:pt x="2934" y="160"/>
                </a:cubicBezTo>
                <a:cubicBezTo>
                  <a:pt x="2903" y="140"/>
                  <a:pt x="2877" y="120"/>
                  <a:pt x="2841" y="101"/>
                </a:cubicBezTo>
                <a:cubicBezTo>
                  <a:pt x="2801" y="83"/>
                  <a:pt x="2761" y="65"/>
                  <a:pt x="2719" y="47"/>
                </a:cubicBezTo>
                <a:cubicBezTo>
                  <a:pt x="2621" y="14"/>
                  <a:pt x="2519" y="1"/>
                  <a:pt x="2417" y="1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917;p43">
            <a:extLst>
              <a:ext uri="{FF2B5EF4-FFF2-40B4-BE49-F238E27FC236}">
                <a16:creationId xmlns:a16="http://schemas.microsoft.com/office/drawing/2014/main" id="{7B1DEBC9-EC7E-E9F4-93F9-90FE919E55D3}"/>
              </a:ext>
            </a:extLst>
          </p:cNvPr>
          <p:cNvSpPr/>
          <p:nvPr/>
        </p:nvSpPr>
        <p:spPr>
          <a:xfrm>
            <a:off x="1024756" y="3148397"/>
            <a:ext cx="127279" cy="279706"/>
          </a:xfrm>
          <a:custGeom>
            <a:avLst/>
            <a:gdLst/>
            <a:ahLst/>
            <a:cxnLst/>
            <a:rect l="l" t="t" r="r" b="b"/>
            <a:pathLst>
              <a:path w="1728" h="4280" extrusionOk="0">
                <a:moveTo>
                  <a:pt x="917" y="1"/>
                </a:moveTo>
                <a:lnTo>
                  <a:pt x="917" y="1"/>
                </a:lnTo>
                <a:cubicBezTo>
                  <a:pt x="917" y="1"/>
                  <a:pt x="879" y="14"/>
                  <a:pt x="807" y="38"/>
                </a:cubicBezTo>
                <a:cubicBezTo>
                  <a:pt x="769" y="48"/>
                  <a:pt x="726" y="67"/>
                  <a:pt x="676" y="93"/>
                </a:cubicBezTo>
                <a:cubicBezTo>
                  <a:pt x="652" y="107"/>
                  <a:pt x="625" y="120"/>
                  <a:pt x="596" y="135"/>
                </a:cubicBezTo>
                <a:cubicBezTo>
                  <a:pt x="569" y="154"/>
                  <a:pt x="542" y="175"/>
                  <a:pt x="513" y="197"/>
                </a:cubicBezTo>
                <a:cubicBezTo>
                  <a:pt x="394" y="284"/>
                  <a:pt x="265" y="421"/>
                  <a:pt x="177" y="610"/>
                </a:cubicBezTo>
                <a:cubicBezTo>
                  <a:pt x="83" y="798"/>
                  <a:pt x="22" y="1033"/>
                  <a:pt x="12" y="1290"/>
                </a:cubicBezTo>
                <a:cubicBezTo>
                  <a:pt x="1" y="1546"/>
                  <a:pt x="34" y="1826"/>
                  <a:pt x="116" y="2106"/>
                </a:cubicBezTo>
                <a:cubicBezTo>
                  <a:pt x="138" y="2176"/>
                  <a:pt x="161" y="2247"/>
                  <a:pt x="184" y="2319"/>
                </a:cubicBezTo>
                <a:lnTo>
                  <a:pt x="269" y="2536"/>
                </a:lnTo>
                <a:cubicBezTo>
                  <a:pt x="299" y="2603"/>
                  <a:pt x="331" y="2668"/>
                  <a:pt x="363" y="2734"/>
                </a:cubicBezTo>
                <a:cubicBezTo>
                  <a:pt x="404" y="2813"/>
                  <a:pt x="440" y="2873"/>
                  <a:pt x="480" y="2943"/>
                </a:cubicBezTo>
                <a:cubicBezTo>
                  <a:pt x="645" y="3214"/>
                  <a:pt x="839" y="3479"/>
                  <a:pt x="1070" y="3715"/>
                </a:cubicBezTo>
                <a:cubicBezTo>
                  <a:pt x="1270" y="3921"/>
                  <a:pt x="1490" y="4110"/>
                  <a:pt x="1728" y="4279"/>
                </a:cubicBezTo>
                <a:lnTo>
                  <a:pt x="1728" y="3644"/>
                </a:lnTo>
                <a:cubicBezTo>
                  <a:pt x="1622" y="3557"/>
                  <a:pt x="1518" y="3464"/>
                  <a:pt x="1423" y="3369"/>
                </a:cubicBezTo>
                <a:cubicBezTo>
                  <a:pt x="1215" y="3157"/>
                  <a:pt x="1017" y="2936"/>
                  <a:pt x="862" y="2701"/>
                </a:cubicBezTo>
                <a:cubicBezTo>
                  <a:pt x="825" y="2645"/>
                  <a:pt x="781" y="2580"/>
                  <a:pt x="752" y="2529"/>
                </a:cubicBezTo>
                <a:cubicBezTo>
                  <a:pt x="714" y="2465"/>
                  <a:pt x="679" y="2403"/>
                  <a:pt x="644" y="2339"/>
                </a:cubicBezTo>
                <a:cubicBezTo>
                  <a:pt x="613" y="2281"/>
                  <a:pt x="585" y="2223"/>
                  <a:pt x="557" y="2164"/>
                </a:cubicBezTo>
                <a:cubicBezTo>
                  <a:pt x="531" y="2104"/>
                  <a:pt x="504" y="2043"/>
                  <a:pt x="479" y="1986"/>
                </a:cubicBezTo>
                <a:cubicBezTo>
                  <a:pt x="386" y="1745"/>
                  <a:pt x="326" y="1506"/>
                  <a:pt x="306" y="1285"/>
                </a:cubicBezTo>
                <a:cubicBezTo>
                  <a:pt x="288" y="1063"/>
                  <a:pt x="306" y="858"/>
                  <a:pt x="358" y="684"/>
                </a:cubicBezTo>
                <a:cubicBezTo>
                  <a:pt x="409" y="510"/>
                  <a:pt x="494" y="370"/>
                  <a:pt x="584" y="271"/>
                </a:cubicBezTo>
                <a:cubicBezTo>
                  <a:pt x="605" y="247"/>
                  <a:pt x="627" y="222"/>
                  <a:pt x="647" y="201"/>
                </a:cubicBezTo>
                <a:cubicBezTo>
                  <a:pt x="671" y="181"/>
                  <a:pt x="691" y="162"/>
                  <a:pt x="711" y="146"/>
                </a:cubicBezTo>
                <a:cubicBezTo>
                  <a:pt x="749" y="108"/>
                  <a:pt x="786" y="81"/>
                  <a:pt x="820" y="63"/>
                </a:cubicBezTo>
                <a:cubicBezTo>
                  <a:pt x="883" y="22"/>
                  <a:pt x="917" y="1"/>
                  <a:pt x="917" y="1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918;p43">
            <a:extLst>
              <a:ext uri="{FF2B5EF4-FFF2-40B4-BE49-F238E27FC236}">
                <a16:creationId xmlns:a16="http://schemas.microsoft.com/office/drawing/2014/main" id="{D2ECC6D8-02DB-94C2-B466-C0119405D12E}"/>
              </a:ext>
            </a:extLst>
          </p:cNvPr>
          <p:cNvSpPr/>
          <p:nvPr/>
        </p:nvSpPr>
        <p:spPr>
          <a:xfrm>
            <a:off x="944965" y="1482467"/>
            <a:ext cx="1843931" cy="2530421"/>
          </a:xfrm>
          <a:custGeom>
            <a:avLst/>
            <a:gdLst/>
            <a:ahLst/>
            <a:cxnLst/>
            <a:rect l="l" t="t" r="r" b="b"/>
            <a:pathLst>
              <a:path w="25034" h="38720" extrusionOk="0">
                <a:moveTo>
                  <a:pt x="14420" y="9225"/>
                </a:moveTo>
                <a:lnTo>
                  <a:pt x="14830" y="9252"/>
                </a:lnTo>
                <a:cubicBezTo>
                  <a:pt x="14833" y="9322"/>
                  <a:pt x="14833" y="9393"/>
                  <a:pt x="14833" y="9463"/>
                </a:cubicBezTo>
                <a:lnTo>
                  <a:pt x="14833" y="9886"/>
                </a:lnTo>
                <a:cubicBezTo>
                  <a:pt x="14700" y="9641"/>
                  <a:pt x="14563" y="9421"/>
                  <a:pt x="14420" y="9225"/>
                </a:cubicBezTo>
                <a:close/>
                <a:moveTo>
                  <a:pt x="11696" y="626"/>
                </a:moveTo>
                <a:cubicBezTo>
                  <a:pt x="11696" y="627"/>
                  <a:pt x="11578" y="840"/>
                  <a:pt x="11422" y="1169"/>
                </a:cubicBezTo>
                <a:cubicBezTo>
                  <a:pt x="11266" y="1498"/>
                  <a:pt x="11073" y="1942"/>
                  <a:pt x="10905" y="2396"/>
                </a:cubicBezTo>
                <a:cubicBezTo>
                  <a:pt x="10862" y="2509"/>
                  <a:pt x="10823" y="2623"/>
                  <a:pt x="10784" y="2735"/>
                </a:cubicBezTo>
                <a:cubicBezTo>
                  <a:pt x="10744" y="2848"/>
                  <a:pt x="10710" y="2959"/>
                  <a:pt x="10677" y="3066"/>
                </a:cubicBezTo>
                <a:cubicBezTo>
                  <a:pt x="10660" y="3116"/>
                  <a:pt x="10644" y="3164"/>
                  <a:pt x="10631" y="3211"/>
                </a:cubicBezTo>
                <a:cubicBezTo>
                  <a:pt x="11097" y="3169"/>
                  <a:pt x="11723" y="3134"/>
                  <a:pt x="12507" y="3134"/>
                </a:cubicBezTo>
                <a:cubicBezTo>
                  <a:pt x="12879" y="3134"/>
                  <a:pt x="13220" y="3143"/>
                  <a:pt x="13527" y="3156"/>
                </a:cubicBezTo>
                <a:cubicBezTo>
                  <a:pt x="14049" y="4724"/>
                  <a:pt x="14610" y="6716"/>
                  <a:pt x="14780" y="8454"/>
                </a:cubicBezTo>
                <a:lnTo>
                  <a:pt x="13772" y="8521"/>
                </a:lnTo>
                <a:cubicBezTo>
                  <a:pt x="13381" y="8206"/>
                  <a:pt x="12963" y="8045"/>
                  <a:pt x="12520" y="8045"/>
                </a:cubicBezTo>
                <a:cubicBezTo>
                  <a:pt x="11999" y="8045"/>
                  <a:pt x="11514" y="8265"/>
                  <a:pt x="11065" y="8701"/>
                </a:cubicBezTo>
                <a:lnTo>
                  <a:pt x="8807" y="8850"/>
                </a:lnTo>
                <a:lnTo>
                  <a:pt x="10804" y="8983"/>
                </a:lnTo>
                <a:cubicBezTo>
                  <a:pt x="10382" y="9489"/>
                  <a:pt x="9997" y="10200"/>
                  <a:pt x="9649" y="11112"/>
                </a:cubicBezTo>
                <a:cubicBezTo>
                  <a:pt x="9058" y="12663"/>
                  <a:pt x="8596" y="14798"/>
                  <a:pt x="8384" y="16967"/>
                </a:cubicBezTo>
                <a:cubicBezTo>
                  <a:pt x="8353" y="17278"/>
                  <a:pt x="8320" y="17592"/>
                  <a:pt x="8286" y="17909"/>
                </a:cubicBezTo>
                <a:cubicBezTo>
                  <a:pt x="8288" y="17020"/>
                  <a:pt x="8292" y="16119"/>
                  <a:pt x="8293" y="15217"/>
                </a:cubicBezTo>
                <a:cubicBezTo>
                  <a:pt x="8288" y="13259"/>
                  <a:pt x="8281" y="11300"/>
                  <a:pt x="8277" y="9465"/>
                </a:cubicBezTo>
                <a:cubicBezTo>
                  <a:pt x="8277" y="9352"/>
                  <a:pt x="8274" y="9232"/>
                  <a:pt x="8277" y="9126"/>
                </a:cubicBezTo>
                <a:cubicBezTo>
                  <a:pt x="8279" y="9017"/>
                  <a:pt x="8292" y="8905"/>
                  <a:pt x="8305" y="8797"/>
                </a:cubicBezTo>
                <a:cubicBezTo>
                  <a:pt x="8333" y="8579"/>
                  <a:pt x="8373" y="8360"/>
                  <a:pt x="8420" y="8147"/>
                </a:cubicBezTo>
                <a:cubicBezTo>
                  <a:pt x="8514" y="7720"/>
                  <a:pt x="8629" y="7305"/>
                  <a:pt x="8751" y="6903"/>
                </a:cubicBezTo>
                <a:cubicBezTo>
                  <a:pt x="8998" y="6103"/>
                  <a:pt x="9273" y="5357"/>
                  <a:pt x="9549" y="4678"/>
                </a:cubicBezTo>
                <a:cubicBezTo>
                  <a:pt x="9749" y="4189"/>
                  <a:pt x="9946" y="3734"/>
                  <a:pt x="10141" y="3318"/>
                </a:cubicBezTo>
                <a:cubicBezTo>
                  <a:pt x="10154" y="3287"/>
                  <a:pt x="10168" y="3258"/>
                  <a:pt x="10181" y="3228"/>
                </a:cubicBezTo>
                <a:cubicBezTo>
                  <a:pt x="10225" y="3130"/>
                  <a:pt x="10271" y="3028"/>
                  <a:pt x="10322" y="2923"/>
                </a:cubicBezTo>
                <a:cubicBezTo>
                  <a:pt x="10373" y="2819"/>
                  <a:pt x="10425" y="2712"/>
                  <a:pt x="10480" y="2605"/>
                </a:cubicBezTo>
                <a:cubicBezTo>
                  <a:pt x="10536" y="2498"/>
                  <a:pt x="10591" y="2390"/>
                  <a:pt x="10651" y="2282"/>
                </a:cubicBezTo>
                <a:cubicBezTo>
                  <a:pt x="10885" y="1848"/>
                  <a:pt x="11141" y="1432"/>
                  <a:pt x="11347" y="1127"/>
                </a:cubicBezTo>
                <a:cubicBezTo>
                  <a:pt x="11548" y="821"/>
                  <a:pt x="11696" y="627"/>
                  <a:pt x="11696" y="626"/>
                </a:cubicBezTo>
                <a:close/>
                <a:moveTo>
                  <a:pt x="15573" y="15798"/>
                </a:moveTo>
                <a:lnTo>
                  <a:pt x="15573" y="15798"/>
                </a:lnTo>
                <a:cubicBezTo>
                  <a:pt x="15629" y="15804"/>
                  <a:pt x="15679" y="15808"/>
                  <a:pt x="15724" y="15813"/>
                </a:cubicBezTo>
                <a:cubicBezTo>
                  <a:pt x="15887" y="15829"/>
                  <a:pt x="15981" y="15841"/>
                  <a:pt x="15989" y="15841"/>
                </a:cubicBezTo>
                <a:cubicBezTo>
                  <a:pt x="16039" y="16237"/>
                  <a:pt x="16082" y="16634"/>
                  <a:pt x="16117" y="17030"/>
                </a:cubicBezTo>
                <a:lnTo>
                  <a:pt x="16100" y="19635"/>
                </a:lnTo>
                <a:cubicBezTo>
                  <a:pt x="16035" y="19631"/>
                  <a:pt x="15949" y="19626"/>
                  <a:pt x="15867" y="19619"/>
                </a:cubicBezTo>
                <a:cubicBezTo>
                  <a:pt x="15867" y="19593"/>
                  <a:pt x="15865" y="19568"/>
                  <a:pt x="15865" y="19544"/>
                </a:cubicBezTo>
                <a:cubicBezTo>
                  <a:pt x="15848" y="19023"/>
                  <a:pt x="15835" y="18519"/>
                  <a:pt x="15810" y="18037"/>
                </a:cubicBezTo>
                <a:cubicBezTo>
                  <a:pt x="15784" y="17557"/>
                  <a:pt x="15743" y="17106"/>
                  <a:pt x="15696" y="16690"/>
                </a:cubicBezTo>
                <a:cubicBezTo>
                  <a:pt x="15657" y="16369"/>
                  <a:pt x="15617" y="16072"/>
                  <a:pt x="15573" y="15798"/>
                </a:cubicBezTo>
                <a:close/>
                <a:moveTo>
                  <a:pt x="13228" y="570"/>
                </a:moveTo>
                <a:cubicBezTo>
                  <a:pt x="13241" y="577"/>
                  <a:pt x="13266" y="582"/>
                  <a:pt x="13290" y="597"/>
                </a:cubicBezTo>
                <a:cubicBezTo>
                  <a:pt x="13346" y="622"/>
                  <a:pt x="13421" y="669"/>
                  <a:pt x="13511" y="741"/>
                </a:cubicBezTo>
                <a:cubicBezTo>
                  <a:pt x="13693" y="887"/>
                  <a:pt x="13926" y="1141"/>
                  <a:pt x="14173" y="1498"/>
                </a:cubicBezTo>
                <a:cubicBezTo>
                  <a:pt x="14422" y="1854"/>
                  <a:pt x="14693" y="2308"/>
                  <a:pt x="14974" y="2842"/>
                </a:cubicBezTo>
                <a:cubicBezTo>
                  <a:pt x="15256" y="3378"/>
                  <a:pt x="15548" y="3994"/>
                  <a:pt x="15833" y="4681"/>
                </a:cubicBezTo>
                <a:cubicBezTo>
                  <a:pt x="16121" y="5367"/>
                  <a:pt x="16408" y="6122"/>
                  <a:pt x="16660" y="6937"/>
                </a:cubicBezTo>
                <a:cubicBezTo>
                  <a:pt x="16787" y="7345"/>
                  <a:pt x="16907" y="7768"/>
                  <a:pt x="17006" y="8208"/>
                </a:cubicBezTo>
                <a:cubicBezTo>
                  <a:pt x="17054" y="8430"/>
                  <a:pt x="17094" y="8656"/>
                  <a:pt x="17120" y="8889"/>
                </a:cubicBezTo>
                <a:cubicBezTo>
                  <a:pt x="17124" y="8947"/>
                  <a:pt x="17130" y="9006"/>
                  <a:pt x="17134" y="9068"/>
                </a:cubicBezTo>
                <a:cubicBezTo>
                  <a:pt x="17137" y="9132"/>
                  <a:pt x="17140" y="9182"/>
                  <a:pt x="17140" y="9245"/>
                </a:cubicBezTo>
                <a:cubicBezTo>
                  <a:pt x="17141" y="9359"/>
                  <a:pt x="17141" y="9475"/>
                  <a:pt x="17142" y="9590"/>
                </a:cubicBezTo>
                <a:cubicBezTo>
                  <a:pt x="17151" y="10517"/>
                  <a:pt x="17160" y="11474"/>
                  <a:pt x="17167" y="12448"/>
                </a:cubicBezTo>
                <a:cubicBezTo>
                  <a:pt x="17171" y="13421"/>
                  <a:pt x="17176" y="14408"/>
                  <a:pt x="17183" y="15397"/>
                </a:cubicBezTo>
                <a:cubicBezTo>
                  <a:pt x="17184" y="16385"/>
                  <a:pt x="17187" y="17374"/>
                  <a:pt x="17188" y="18346"/>
                </a:cubicBezTo>
                <a:cubicBezTo>
                  <a:pt x="17187" y="19319"/>
                  <a:pt x="17187" y="20277"/>
                  <a:pt x="17184" y="21203"/>
                </a:cubicBezTo>
                <a:cubicBezTo>
                  <a:pt x="17184" y="21305"/>
                  <a:pt x="17183" y="21405"/>
                  <a:pt x="17183" y="21507"/>
                </a:cubicBezTo>
                <a:cubicBezTo>
                  <a:pt x="17081" y="20709"/>
                  <a:pt x="16976" y="19890"/>
                  <a:pt x="16881" y="19071"/>
                </a:cubicBezTo>
                <a:cubicBezTo>
                  <a:pt x="16879" y="18831"/>
                  <a:pt x="16877" y="18589"/>
                  <a:pt x="16874" y="18347"/>
                </a:cubicBezTo>
                <a:cubicBezTo>
                  <a:pt x="16869" y="17374"/>
                  <a:pt x="16862" y="16387"/>
                  <a:pt x="16858" y="15398"/>
                </a:cubicBezTo>
                <a:cubicBezTo>
                  <a:pt x="16855" y="14410"/>
                  <a:pt x="16854" y="13421"/>
                  <a:pt x="16852" y="12449"/>
                </a:cubicBezTo>
                <a:cubicBezTo>
                  <a:pt x="16854" y="11476"/>
                  <a:pt x="16854" y="10518"/>
                  <a:pt x="16855" y="9592"/>
                </a:cubicBezTo>
                <a:lnTo>
                  <a:pt x="16855" y="9246"/>
                </a:lnTo>
                <a:cubicBezTo>
                  <a:pt x="16855" y="9194"/>
                  <a:pt x="16855" y="9131"/>
                  <a:pt x="16852" y="9080"/>
                </a:cubicBezTo>
                <a:cubicBezTo>
                  <a:pt x="16851" y="9028"/>
                  <a:pt x="16846" y="8972"/>
                  <a:pt x="16840" y="8917"/>
                </a:cubicBezTo>
                <a:cubicBezTo>
                  <a:pt x="16819" y="8697"/>
                  <a:pt x="16781" y="8480"/>
                  <a:pt x="16740" y="8265"/>
                </a:cubicBezTo>
                <a:cubicBezTo>
                  <a:pt x="16654" y="7834"/>
                  <a:pt x="16544" y="7413"/>
                  <a:pt x="16425" y="7008"/>
                </a:cubicBezTo>
                <a:cubicBezTo>
                  <a:pt x="16188" y="6197"/>
                  <a:pt x="15922" y="5441"/>
                  <a:pt x="15657" y="4752"/>
                </a:cubicBezTo>
                <a:cubicBezTo>
                  <a:pt x="15389" y="4063"/>
                  <a:pt x="15120" y="3440"/>
                  <a:pt x="14861" y="2899"/>
                </a:cubicBezTo>
                <a:cubicBezTo>
                  <a:pt x="14602" y="2356"/>
                  <a:pt x="14349" y="1898"/>
                  <a:pt x="14116" y="1536"/>
                </a:cubicBezTo>
                <a:cubicBezTo>
                  <a:pt x="13883" y="1173"/>
                  <a:pt x="13668" y="908"/>
                  <a:pt x="13495" y="757"/>
                </a:cubicBezTo>
                <a:cubicBezTo>
                  <a:pt x="13409" y="680"/>
                  <a:pt x="13335" y="629"/>
                  <a:pt x="13282" y="602"/>
                </a:cubicBezTo>
                <a:cubicBezTo>
                  <a:pt x="13262" y="585"/>
                  <a:pt x="13240" y="578"/>
                  <a:pt x="13228" y="570"/>
                </a:cubicBezTo>
                <a:close/>
                <a:moveTo>
                  <a:pt x="10045" y="3279"/>
                </a:moveTo>
                <a:lnTo>
                  <a:pt x="10045" y="3279"/>
                </a:lnTo>
                <a:cubicBezTo>
                  <a:pt x="9839" y="3690"/>
                  <a:pt x="9629" y="4141"/>
                  <a:pt x="9422" y="4627"/>
                </a:cubicBezTo>
                <a:cubicBezTo>
                  <a:pt x="9134" y="5305"/>
                  <a:pt x="8845" y="6049"/>
                  <a:pt x="8583" y="6851"/>
                </a:cubicBezTo>
                <a:cubicBezTo>
                  <a:pt x="8453" y="7252"/>
                  <a:pt x="8331" y="7670"/>
                  <a:pt x="8227" y="8104"/>
                </a:cubicBezTo>
                <a:cubicBezTo>
                  <a:pt x="8177" y="8320"/>
                  <a:pt x="8130" y="8541"/>
                  <a:pt x="8100" y="8770"/>
                </a:cubicBezTo>
                <a:cubicBezTo>
                  <a:pt x="8085" y="8884"/>
                  <a:pt x="8073" y="8999"/>
                  <a:pt x="8069" y="9117"/>
                </a:cubicBezTo>
                <a:cubicBezTo>
                  <a:pt x="8065" y="9238"/>
                  <a:pt x="8066" y="9347"/>
                  <a:pt x="8065" y="9463"/>
                </a:cubicBezTo>
                <a:cubicBezTo>
                  <a:pt x="8059" y="11300"/>
                  <a:pt x="8054" y="13259"/>
                  <a:pt x="8047" y="15216"/>
                </a:cubicBezTo>
                <a:cubicBezTo>
                  <a:pt x="8053" y="16777"/>
                  <a:pt x="8057" y="18336"/>
                  <a:pt x="8059" y="19834"/>
                </a:cubicBezTo>
                <a:cubicBezTo>
                  <a:pt x="7989" y="20411"/>
                  <a:pt x="7917" y="20983"/>
                  <a:pt x="7844" y="21546"/>
                </a:cubicBezTo>
                <a:lnTo>
                  <a:pt x="7844" y="9198"/>
                </a:lnTo>
                <a:cubicBezTo>
                  <a:pt x="7844" y="8083"/>
                  <a:pt x="8747" y="5406"/>
                  <a:pt x="9755" y="3319"/>
                </a:cubicBezTo>
                <a:cubicBezTo>
                  <a:pt x="9828" y="3312"/>
                  <a:pt x="9923" y="3296"/>
                  <a:pt x="10045" y="3279"/>
                </a:cubicBezTo>
                <a:close/>
                <a:moveTo>
                  <a:pt x="15105" y="19840"/>
                </a:moveTo>
                <a:lnTo>
                  <a:pt x="15105" y="19840"/>
                </a:lnTo>
                <a:cubicBezTo>
                  <a:pt x="15250" y="19854"/>
                  <a:pt x="15382" y="19866"/>
                  <a:pt x="15495" y="19877"/>
                </a:cubicBezTo>
                <a:cubicBezTo>
                  <a:pt x="15464" y="20822"/>
                  <a:pt x="15432" y="21814"/>
                  <a:pt x="15401" y="22810"/>
                </a:cubicBezTo>
                <a:cubicBezTo>
                  <a:pt x="15391" y="23085"/>
                  <a:pt x="15383" y="23361"/>
                  <a:pt x="15374" y="23637"/>
                </a:cubicBezTo>
                <a:cubicBezTo>
                  <a:pt x="15313" y="23633"/>
                  <a:pt x="15248" y="23630"/>
                  <a:pt x="15182" y="23627"/>
                </a:cubicBezTo>
                <a:lnTo>
                  <a:pt x="15105" y="19840"/>
                </a:lnTo>
                <a:close/>
                <a:moveTo>
                  <a:pt x="15878" y="19916"/>
                </a:moveTo>
                <a:cubicBezTo>
                  <a:pt x="15959" y="19924"/>
                  <a:pt x="16041" y="19930"/>
                  <a:pt x="16100" y="19936"/>
                </a:cubicBezTo>
                <a:lnTo>
                  <a:pt x="16095" y="20693"/>
                </a:lnTo>
                <a:lnTo>
                  <a:pt x="16083" y="22528"/>
                </a:lnTo>
                <a:lnTo>
                  <a:pt x="16079" y="23674"/>
                </a:lnTo>
                <a:cubicBezTo>
                  <a:pt x="16053" y="23673"/>
                  <a:pt x="16027" y="23669"/>
                  <a:pt x="15996" y="23668"/>
                </a:cubicBezTo>
                <a:cubicBezTo>
                  <a:pt x="15988" y="23382"/>
                  <a:pt x="15978" y="23096"/>
                  <a:pt x="15969" y="22808"/>
                </a:cubicBezTo>
                <a:cubicBezTo>
                  <a:pt x="15938" y="21828"/>
                  <a:pt x="15907" y="20848"/>
                  <a:pt x="15878" y="19916"/>
                </a:cubicBezTo>
                <a:close/>
                <a:moveTo>
                  <a:pt x="5735" y="7176"/>
                </a:moveTo>
                <a:lnTo>
                  <a:pt x="5735" y="7176"/>
                </a:lnTo>
                <a:cubicBezTo>
                  <a:pt x="5746" y="7185"/>
                  <a:pt x="5767" y="7197"/>
                  <a:pt x="5783" y="7220"/>
                </a:cubicBezTo>
                <a:cubicBezTo>
                  <a:pt x="5823" y="7264"/>
                  <a:pt x="5876" y="7335"/>
                  <a:pt x="5933" y="7436"/>
                </a:cubicBezTo>
                <a:cubicBezTo>
                  <a:pt x="6048" y="7638"/>
                  <a:pt x="6183" y="7951"/>
                  <a:pt x="6326" y="8356"/>
                </a:cubicBezTo>
                <a:cubicBezTo>
                  <a:pt x="6471" y="8763"/>
                  <a:pt x="6625" y="9265"/>
                  <a:pt x="6779" y="9844"/>
                </a:cubicBezTo>
                <a:cubicBezTo>
                  <a:pt x="6934" y="10425"/>
                  <a:pt x="7092" y="11085"/>
                  <a:pt x="7220" y="11814"/>
                </a:cubicBezTo>
                <a:cubicBezTo>
                  <a:pt x="7284" y="12181"/>
                  <a:pt x="7342" y="12559"/>
                  <a:pt x="7369" y="12965"/>
                </a:cubicBezTo>
                <a:cubicBezTo>
                  <a:pt x="7382" y="13166"/>
                  <a:pt x="7380" y="13369"/>
                  <a:pt x="7381" y="13575"/>
                </a:cubicBezTo>
                <a:cubicBezTo>
                  <a:pt x="7384" y="13779"/>
                  <a:pt x="7385" y="13988"/>
                  <a:pt x="7386" y="14200"/>
                </a:cubicBezTo>
                <a:cubicBezTo>
                  <a:pt x="7393" y="15046"/>
                  <a:pt x="7403" y="15938"/>
                  <a:pt x="7403" y="16861"/>
                </a:cubicBezTo>
                <a:cubicBezTo>
                  <a:pt x="7408" y="18706"/>
                  <a:pt x="7413" y="20674"/>
                  <a:pt x="7420" y="22643"/>
                </a:cubicBezTo>
                <a:cubicBezTo>
                  <a:pt x="7419" y="23384"/>
                  <a:pt x="7416" y="24124"/>
                  <a:pt x="7413" y="24856"/>
                </a:cubicBezTo>
                <a:cubicBezTo>
                  <a:pt x="7400" y="24965"/>
                  <a:pt x="7386" y="25072"/>
                  <a:pt x="7373" y="25178"/>
                </a:cubicBezTo>
                <a:cubicBezTo>
                  <a:pt x="7352" y="25346"/>
                  <a:pt x="7286" y="25527"/>
                  <a:pt x="7185" y="25717"/>
                </a:cubicBezTo>
                <a:cubicBezTo>
                  <a:pt x="7181" y="24703"/>
                  <a:pt x="7180" y="23674"/>
                  <a:pt x="7177" y="22643"/>
                </a:cubicBezTo>
                <a:cubicBezTo>
                  <a:pt x="7181" y="20674"/>
                  <a:pt x="7186" y="18707"/>
                  <a:pt x="7193" y="16861"/>
                </a:cubicBezTo>
                <a:cubicBezTo>
                  <a:pt x="7193" y="15938"/>
                  <a:pt x="7204" y="15046"/>
                  <a:pt x="7211" y="14200"/>
                </a:cubicBezTo>
                <a:cubicBezTo>
                  <a:pt x="7212" y="13988"/>
                  <a:pt x="7213" y="13780"/>
                  <a:pt x="7215" y="13575"/>
                </a:cubicBezTo>
                <a:cubicBezTo>
                  <a:pt x="7215" y="13368"/>
                  <a:pt x="7221" y="13166"/>
                  <a:pt x="7213" y="12972"/>
                </a:cubicBezTo>
                <a:cubicBezTo>
                  <a:pt x="7194" y="12581"/>
                  <a:pt x="7141" y="12199"/>
                  <a:pt x="7086" y="11837"/>
                </a:cubicBezTo>
                <a:cubicBezTo>
                  <a:pt x="6969" y="11109"/>
                  <a:pt x="6829" y="10448"/>
                  <a:pt x="6691" y="9865"/>
                </a:cubicBezTo>
                <a:cubicBezTo>
                  <a:pt x="6553" y="9284"/>
                  <a:pt x="6413" y="8780"/>
                  <a:pt x="6280" y="8371"/>
                </a:cubicBezTo>
                <a:cubicBezTo>
                  <a:pt x="6147" y="7961"/>
                  <a:pt x="6026" y="7646"/>
                  <a:pt x="5919" y="7442"/>
                </a:cubicBezTo>
                <a:cubicBezTo>
                  <a:pt x="5869" y="7341"/>
                  <a:pt x="5819" y="7267"/>
                  <a:pt x="5782" y="7223"/>
                </a:cubicBezTo>
                <a:cubicBezTo>
                  <a:pt x="5766" y="7197"/>
                  <a:pt x="5746" y="7185"/>
                  <a:pt x="5735" y="7176"/>
                </a:cubicBezTo>
                <a:close/>
                <a:moveTo>
                  <a:pt x="18440" y="9770"/>
                </a:moveTo>
                <a:cubicBezTo>
                  <a:pt x="18433" y="9802"/>
                  <a:pt x="18426" y="9835"/>
                  <a:pt x="18420" y="9868"/>
                </a:cubicBezTo>
                <a:cubicBezTo>
                  <a:pt x="18299" y="10450"/>
                  <a:pt x="18178" y="11112"/>
                  <a:pt x="18083" y="11838"/>
                </a:cubicBezTo>
                <a:cubicBezTo>
                  <a:pt x="18036" y="12202"/>
                  <a:pt x="17993" y="12582"/>
                  <a:pt x="17970" y="12981"/>
                </a:cubicBezTo>
                <a:cubicBezTo>
                  <a:pt x="17960" y="13182"/>
                  <a:pt x="17963" y="13382"/>
                  <a:pt x="17960" y="13585"/>
                </a:cubicBezTo>
                <a:cubicBezTo>
                  <a:pt x="17958" y="13789"/>
                  <a:pt x="17956" y="13995"/>
                  <a:pt x="17954" y="14206"/>
                </a:cubicBezTo>
                <a:cubicBezTo>
                  <a:pt x="17947" y="15042"/>
                  <a:pt x="17940" y="15926"/>
                  <a:pt x="17932" y="16839"/>
                </a:cubicBezTo>
                <a:cubicBezTo>
                  <a:pt x="17927" y="17752"/>
                  <a:pt x="17921" y="18696"/>
                  <a:pt x="17919" y="19655"/>
                </a:cubicBezTo>
                <a:cubicBezTo>
                  <a:pt x="17916" y="20615"/>
                  <a:pt x="17915" y="21589"/>
                  <a:pt x="17913" y="22565"/>
                </a:cubicBezTo>
                <a:cubicBezTo>
                  <a:pt x="17915" y="23540"/>
                  <a:pt x="17916" y="24514"/>
                  <a:pt x="17919" y="25474"/>
                </a:cubicBezTo>
                <a:cubicBezTo>
                  <a:pt x="17919" y="25596"/>
                  <a:pt x="17920" y="25718"/>
                  <a:pt x="17920" y="25842"/>
                </a:cubicBezTo>
                <a:cubicBezTo>
                  <a:pt x="17852" y="25725"/>
                  <a:pt x="17794" y="25613"/>
                  <a:pt x="17751" y="25503"/>
                </a:cubicBezTo>
                <a:lnTo>
                  <a:pt x="17751" y="13190"/>
                </a:lnTo>
                <a:cubicBezTo>
                  <a:pt x="17751" y="12463"/>
                  <a:pt x="18003" y="11078"/>
                  <a:pt x="18324" y="9816"/>
                </a:cubicBezTo>
                <a:cubicBezTo>
                  <a:pt x="18324" y="9816"/>
                  <a:pt x="18365" y="9797"/>
                  <a:pt x="18440" y="9770"/>
                </a:cubicBezTo>
                <a:close/>
                <a:moveTo>
                  <a:pt x="8963" y="15134"/>
                </a:moveTo>
                <a:cubicBezTo>
                  <a:pt x="8963" y="15134"/>
                  <a:pt x="8950" y="15291"/>
                  <a:pt x="8924" y="15570"/>
                </a:cubicBezTo>
                <a:cubicBezTo>
                  <a:pt x="8897" y="15847"/>
                  <a:pt x="8862" y="16243"/>
                  <a:pt x="8814" y="16718"/>
                </a:cubicBezTo>
                <a:cubicBezTo>
                  <a:pt x="8764" y="17194"/>
                  <a:pt x="8707" y="17747"/>
                  <a:pt x="8637" y="18339"/>
                </a:cubicBezTo>
                <a:cubicBezTo>
                  <a:pt x="8602" y="18634"/>
                  <a:pt x="8567" y="18942"/>
                  <a:pt x="8532" y="19252"/>
                </a:cubicBezTo>
                <a:cubicBezTo>
                  <a:pt x="8492" y="19564"/>
                  <a:pt x="8461" y="19879"/>
                  <a:pt x="8426" y="20196"/>
                </a:cubicBezTo>
                <a:cubicBezTo>
                  <a:pt x="8391" y="20512"/>
                  <a:pt x="8353" y="20829"/>
                  <a:pt x="8318" y="21139"/>
                </a:cubicBezTo>
                <a:cubicBezTo>
                  <a:pt x="8281" y="21451"/>
                  <a:pt x="8246" y="21757"/>
                  <a:pt x="8211" y="22052"/>
                </a:cubicBezTo>
                <a:cubicBezTo>
                  <a:pt x="8140" y="22646"/>
                  <a:pt x="8070" y="23198"/>
                  <a:pt x="8006" y="23670"/>
                </a:cubicBezTo>
                <a:cubicBezTo>
                  <a:pt x="7944" y="24144"/>
                  <a:pt x="7887" y="24538"/>
                  <a:pt x="7848" y="24813"/>
                </a:cubicBezTo>
                <a:cubicBezTo>
                  <a:pt x="7808" y="25088"/>
                  <a:pt x="7784" y="25247"/>
                  <a:pt x="7784" y="25247"/>
                </a:cubicBezTo>
                <a:cubicBezTo>
                  <a:pt x="7760" y="25450"/>
                  <a:pt x="7681" y="25660"/>
                  <a:pt x="7561" y="25874"/>
                </a:cubicBezTo>
                <a:cubicBezTo>
                  <a:pt x="7675" y="25654"/>
                  <a:pt x="7750" y="25436"/>
                  <a:pt x="7777" y="25231"/>
                </a:cubicBezTo>
                <a:cubicBezTo>
                  <a:pt x="7784" y="25180"/>
                  <a:pt x="7791" y="25127"/>
                  <a:pt x="7797" y="25078"/>
                </a:cubicBezTo>
                <a:cubicBezTo>
                  <a:pt x="7803" y="25006"/>
                  <a:pt x="7809" y="24918"/>
                  <a:pt x="7818" y="24810"/>
                </a:cubicBezTo>
                <a:cubicBezTo>
                  <a:pt x="7842" y="24534"/>
                  <a:pt x="7870" y="24136"/>
                  <a:pt x="7914" y="23661"/>
                </a:cubicBezTo>
                <a:cubicBezTo>
                  <a:pt x="7956" y="23186"/>
                  <a:pt x="8008" y="22630"/>
                  <a:pt x="8069" y="22037"/>
                </a:cubicBezTo>
                <a:cubicBezTo>
                  <a:pt x="8098" y="21741"/>
                  <a:pt x="8130" y="21434"/>
                  <a:pt x="8163" y="21123"/>
                </a:cubicBezTo>
                <a:cubicBezTo>
                  <a:pt x="8196" y="20810"/>
                  <a:pt x="8230" y="20494"/>
                  <a:pt x="8265" y="20177"/>
                </a:cubicBezTo>
                <a:cubicBezTo>
                  <a:pt x="8301" y="19862"/>
                  <a:pt x="8335" y="19545"/>
                  <a:pt x="8375" y="19235"/>
                </a:cubicBezTo>
                <a:cubicBezTo>
                  <a:pt x="8415" y="18923"/>
                  <a:pt x="8455" y="18618"/>
                  <a:pt x="8496" y="18323"/>
                </a:cubicBezTo>
                <a:cubicBezTo>
                  <a:pt x="8575" y="17732"/>
                  <a:pt x="8653" y="17180"/>
                  <a:pt x="8721" y="16707"/>
                </a:cubicBezTo>
                <a:cubicBezTo>
                  <a:pt x="8788" y="16235"/>
                  <a:pt x="8852" y="15841"/>
                  <a:pt x="8895" y="15566"/>
                </a:cubicBezTo>
                <a:cubicBezTo>
                  <a:pt x="8937" y="15291"/>
                  <a:pt x="8963" y="15134"/>
                  <a:pt x="8963" y="15134"/>
                </a:cubicBezTo>
                <a:close/>
                <a:moveTo>
                  <a:pt x="16006" y="23985"/>
                </a:moveTo>
                <a:lnTo>
                  <a:pt x="16006" y="23985"/>
                </a:lnTo>
                <a:cubicBezTo>
                  <a:pt x="16032" y="23989"/>
                  <a:pt x="16055" y="23991"/>
                  <a:pt x="16076" y="23993"/>
                </a:cubicBezTo>
                <a:lnTo>
                  <a:pt x="16075" y="24361"/>
                </a:lnTo>
                <a:lnTo>
                  <a:pt x="16075" y="26125"/>
                </a:lnTo>
                <a:cubicBezTo>
                  <a:pt x="16053" y="25435"/>
                  <a:pt x="16029" y="24715"/>
                  <a:pt x="16006" y="23985"/>
                </a:cubicBezTo>
                <a:close/>
                <a:moveTo>
                  <a:pt x="15189" y="23904"/>
                </a:moveTo>
                <a:lnTo>
                  <a:pt x="15189" y="23904"/>
                </a:lnTo>
                <a:cubicBezTo>
                  <a:pt x="15249" y="23911"/>
                  <a:pt x="15308" y="23916"/>
                  <a:pt x="15367" y="23921"/>
                </a:cubicBezTo>
                <a:cubicBezTo>
                  <a:pt x="15328" y="25121"/>
                  <a:pt x="15291" y="26293"/>
                  <a:pt x="15257" y="27348"/>
                </a:cubicBezTo>
                <a:lnTo>
                  <a:pt x="15189" y="23904"/>
                </a:lnTo>
                <a:close/>
                <a:moveTo>
                  <a:pt x="14599" y="23862"/>
                </a:moveTo>
                <a:lnTo>
                  <a:pt x="14599" y="23862"/>
                </a:lnTo>
                <a:cubicBezTo>
                  <a:pt x="14686" y="23869"/>
                  <a:pt x="14771" y="23874"/>
                  <a:pt x="14853" y="23881"/>
                </a:cubicBezTo>
                <a:cubicBezTo>
                  <a:pt x="14853" y="23912"/>
                  <a:pt x="14852" y="23944"/>
                  <a:pt x="14852" y="23976"/>
                </a:cubicBezTo>
                <a:cubicBezTo>
                  <a:pt x="14826" y="25252"/>
                  <a:pt x="14799" y="26528"/>
                  <a:pt x="14778" y="27665"/>
                </a:cubicBezTo>
                <a:cubicBezTo>
                  <a:pt x="14747" y="27664"/>
                  <a:pt x="14717" y="27663"/>
                  <a:pt x="14685" y="27663"/>
                </a:cubicBezTo>
                <a:lnTo>
                  <a:pt x="14599" y="23862"/>
                </a:lnTo>
                <a:close/>
                <a:moveTo>
                  <a:pt x="12397" y="9898"/>
                </a:moveTo>
                <a:cubicBezTo>
                  <a:pt x="12986" y="9898"/>
                  <a:pt x="13694" y="9977"/>
                  <a:pt x="14492" y="10212"/>
                </a:cubicBezTo>
                <a:cubicBezTo>
                  <a:pt x="14630" y="10483"/>
                  <a:pt x="14751" y="10763"/>
                  <a:pt x="14861" y="11046"/>
                </a:cubicBezTo>
                <a:cubicBezTo>
                  <a:pt x="14912" y="11176"/>
                  <a:pt x="14960" y="11309"/>
                  <a:pt x="15006" y="11442"/>
                </a:cubicBezTo>
                <a:cubicBezTo>
                  <a:pt x="14944" y="11423"/>
                  <a:pt x="14872" y="11400"/>
                  <a:pt x="14787" y="11375"/>
                </a:cubicBezTo>
                <a:cubicBezTo>
                  <a:pt x="14700" y="11344"/>
                  <a:pt x="14596" y="11328"/>
                  <a:pt x="14485" y="11300"/>
                </a:cubicBezTo>
                <a:cubicBezTo>
                  <a:pt x="14373" y="11275"/>
                  <a:pt x="14255" y="11241"/>
                  <a:pt x="14125" y="11224"/>
                </a:cubicBezTo>
                <a:cubicBezTo>
                  <a:pt x="13995" y="11206"/>
                  <a:pt x="13859" y="11179"/>
                  <a:pt x="13718" y="11163"/>
                </a:cubicBezTo>
                <a:cubicBezTo>
                  <a:pt x="13664" y="11160"/>
                  <a:pt x="13609" y="11153"/>
                  <a:pt x="13554" y="11148"/>
                </a:cubicBezTo>
                <a:lnTo>
                  <a:pt x="13079" y="10217"/>
                </a:lnTo>
                <a:lnTo>
                  <a:pt x="13236" y="11128"/>
                </a:lnTo>
                <a:cubicBezTo>
                  <a:pt x="13176" y="11126"/>
                  <a:pt x="13115" y="11126"/>
                  <a:pt x="13055" y="11125"/>
                </a:cubicBezTo>
                <a:cubicBezTo>
                  <a:pt x="13014" y="11124"/>
                  <a:pt x="12973" y="11123"/>
                  <a:pt x="12931" y="11123"/>
                </a:cubicBezTo>
                <a:cubicBezTo>
                  <a:pt x="12897" y="11123"/>
                  <a:pt x="12863" y="11124"/>
                  <a:pt x="12829" y="11126"/>
                </a:cubicBezTo>
                <a:cubicBezTo>
                  <a:pt x="12677" y="11133"/>
                  <a:pt x="12527" y="11137"/>
                  <a:pt x="12379" y="11155"/>
                </a:cubicBezTo>
                <a:cubicBezTo>
                  <a:pt x="12305" y="11164"/>
                  <a:pt x="12232" y="11171"/>
                  <a:pt x="12159" y="11179"/>
                </a:cubicBezTo>
                <a:cubicBezTo>
                  <a:pt x="12087" y="11191"/>
                  <a:pt x="12017" y="11202"/>
                  <a:pt x="11946" y="11212"/>
                </a:cubicBezTo>
                <a:cubicBezTo>
                  <a:pt x="11911" y="11218"/>
                  <a:pt x="11877" y="11224"/>
                  <a:pt x="11842" y="11228"/>
                </a:cubicBezTo>
                <a:cubicBezTo>
                  <a:pt x="11822" y="11234"/>
                  <a:pt x="11802" y="11238"/>
                  <a:pt x="11782" y="11242"/>
                </a:cubicBezTo>
                <a:lnTo>
                  <a:pt x="11978" y="10219"/>
                </a:lnTo>
                <a:lnTo>
                  <a:pt x="11442" y="11320"/>
                </a:lnTo>
                <a:cubicBezTo>
                  <a:pt x="11356" y="11341"/>
                  <a:pt x="11273" y="11363"/>
                  <a:pt x="11195" y="11388"/>
                </a:cubicBezTo>
                <a:cubicBezTo>
                  <a:pt x="11141" y="11406"/>
                  <a:pt x="11090" y="11422"/>
                  <a:pt x="11040" y="11437"/>
                </a:cubicBezTo>
                <a:cubicBezTo>
                  <a:pt x="10992" y="11454"/>
                  <a:pt x="10946" y="11470"/>
                  <a:pt x="10903" y="11486"/>
                </a:cubicBezTo>
                <a:cubicBezTo>
                  <a:pt x="10818" y="11516"/>
                  <a:pt x="10744" y="11548"/>
                  <a:pt x="10683" y="11574"/>
                </a:cubicBezTo>
                <a:cubicBezTo>
                  <a:pt x="10562" y="11625"/>
                  <a:pt x="10497" y="11661"/>
                  <a:pt x="10497" y="11661"/>
                </a:cubicBezTo>
                <a:cubicBezTo>
                  <a:pt x="10497" y="11661"/>
                  <a:pt x="10565" y="11630"/>
                  <a:pt x="10689" y="11587"/>
                </a:cubicBezTo>
                <a:cubicBezTo>
                  <a:pt x="10750" y="11567"/>
                  <a:pt x="10824" y="11540"/>
                  <a:pt x="10912" y="11515"/>
                </a:cubicBezTo>
                <a:cubicBezTo>
                  <a:pt x="10955" y="11502"/>
                  <a:pt x="11002" y="11489"/>
                  <a:pt x="11051" y="11474"/>
                </a:cubicBezTo>
                <a:cubicBezTo>
                  <a:pt x="11100" y="11462"/>
                  <a:pt x="11152" y="11449"/>
                  <a:pt x="11207" y="11437"/>
                </a:cubicBezTo>
                <a:cubicBezTo>
                  <a:pt x="11314" y="11408"/>
                  <a:pt x="11435" y="11390"/>
                  <a:pt x="11559" y="11365"/>
                </a:cubicBezTo>
                <a:cubicBezTo>
                  <a:pt x="11623" y="11356"/>
                  <a:pt x="11686" y="11347"/>
                  <a:pt x="11754" y="11336"/>
                </a:cubicBezTo>
                <a:cubicBezTo>
                  <a:pt x="11787" y="11332"/>
                  <a:pt x="11821" y="11327"/>
                  <a:pt x="11854" y="11322"/>
                </a:cubicBezTo>
                <a:cubicBezTo>
                  <a:pt x="11888" y="11320"/>
                  <a:pt x="11924" y="11316"/>
                  <a:pt x="11958" y="11313"/>
                </a:cubicBezTo>
                <a:cubicBezTo>
                  <a:pt x="12026" y="11306"/>
                  <a:pt x="12096" y="11301"/>
                  <a:pt x="12167" y="11294"/>
                </a:cubicBezTo>
                <a:cubicBezTo>
                  <a:pt x="12237" y="11292"/>
                  <a:pt x="12309" y="11289"/>
                  <a:pt x="12383" y="11286"/>
                </a:cubicBezTo>
                <a:cubicBezTo>
                  <a:pt x="12438" y="11283"/>
                  <a:pt x="12493" y="11281"/>
                  <a:pt x="12547" y="11281"/>
                </a:cubicBezTo>
                <a:cubicBezTo>
                  <a:pt x="12640" y="11281"/>
                  <a:pt x="12732" y="11285"/>
                  <a:pt x="12824" y="11288"/>
                </a:cubicBezTo>
                <a:cubicBezTo>
                  <a:pt x="12898" y="11288"/>
                  <a:pt x="12972" y="11294"/>
                  <a:pt x="13043" y="11301"/>
                </a:cubicBezTo>
                <a:cubicBezTo>
                  <a:pt x="13117" y="11308"/>
                  <a:pt x="13189" y="11314"/>
                  <a:pt x="13262" y="11320"/>
                </a:cubicBezTo>
                <a:cubicBezTo>
                  <a:pt x="13405" y="11335"/>
                  <a:pt x="13545" y="11361"/>
                  <a:pt x="13681" y="11382"/>
                </a:cubicBezTo>
                <a:cubicBezTo>
                  <a:pt x="13818" y="11406"/>
                  <a:pt x="13945" y="11441"/>
                  <a:pt x="14069" y="11466"/>
                </a:cubicBezTo>
                <a:cubicBezTo>
                  <a:pt x="14194" y="11489"/>
                  <a:pt x="14304" y="11531"/>
                  <a:pt x="14410" y="11562"/>
                </a:cubicBezTo>
                <a:cubicBezTo>
                  <a:pt x="14513" y="11595"/>
                  <a:pt x="14613" y="11618"/>
                  <a:pt x="14693" y="11654"/>
                </a:cubicBezTo>
                <a:cubicBezTo>
                  <a:pt x="14775" y="11685"/>
                  <a:pt x="14849" y="11715"/>
                  <a:pt x="14908" y="11737"/>
                </a:cubicBezTo>
                <a:cubicBezTo>
                  <a:pt x="15027" y="11783"/>
                  <a:pt x="15095" y="11810"/>
                  <a:pt x="15095" y="11810"/>
                </a:cubicBezTo>
                <a:lnTo>
                  <a:pt x="15109" y="11770"/>
                </a:lnTo>
                <a:cubicBezTo>
                  <a:pt x="15156" y="11916"/>
                  <a:pt x="15202" y="12060"/>
                  <a:pt x="15245" y="12207"/>
                </a:cubicBezTo>
                <a:cubicBezTo>
                  <a:pt x="15476" y="12993"/>
                  <a:pt x="15652" y="13793"/>
                  <a:pt x="15794" y="14599"/>
                </a:cubicBezTo>
                <a:cubicBezTo>
                  <a:pt x="15849" y="14919"/>
                  <a:pt x="15899" y="15237"/>
                  <a:pt x="15942" y="15557"/>
                </a:cubicBezTo>
                <a:cubicBezTo>
                  <a:pt x="15895" y="15553"/>
                  <a:pt x="15829" y="15550"/>
                  <a:pt x="15746" y="15545"/>
                </a:cubicBezTo>
                <a:cubicBezTo>
                  <a:pt x="15680" y="15542"/>
                  <a:pt x="15605" y="15536"/>
                  <a:pt x="15520" y="15532"/>
                </a:cubicBezTo>
                <a:cubicBezTo>
                  <a:pt x="15464" y="15207"/>
                  <a:pt x="15406" y="14925"/>
                  <a:pt x="15351" y="14693"/>
                </a:cubicBezTo>
                <a:cubicBezTo>
                  <a:pt x="15242" y="14219"/>
                  <a:pt x="15151" y="13955"/>
                  <a:pt x="15151" y="13955"/>
                </a:cubicBezTo>
                <a:lnTo>
                  <a:pt x="15151" y="13955"/>
                </a:lnTo>
                <a:cubicBezTo>
                  <a:pt x="15151" y="13955"/>
                  <a:pt x="15224" y="14223"/>
                  <a:pt x="15303" y="14704"/>
                </a:cubicBezTo>
                <a:cubicBezTo>
                  <a:pt x="15342" y="14932"/>
                  <a:pt x="15379" y="15210"/>
                  <a:pt x="15416" y="15528"/>
                </a:cubicBezTo>
                <a:cubicBezTo>
                  <a:pt x="15297" y="15523"/>
                  <a:pt x="15164" y="15518"/>
                  <a:pt x="15021" y="15512"/>
                </a:cubicBezTo>
                <a:cubicBezTo>
                  <a:pt x="14721" y="15503"/>
                  <a:pt x="14372" y="15495"/>
                  <a:pt x="13999" y="15491"/>
                </a:cubicBezTo>
                <a:cubicBezTo>
                  <a:pt x="13881" y="15490"/>
                  <a:pt x="13760" y="15490"/>
                  <a:pt x="13637" y="15490"/>
                </a:cubicBezTo>
                <a:cubicBezTo>
                  <a:pt x="13372" y="15490"/>
                  <a:pt x="13098" y="15492"/>
                  <a:pt x="12826" y="15496"/>
                </a:cubicBezTo>
                <a:cubicBezTo>
                  <a:pt x="12629" y="15499"/>
                  <a:pt x="12428" y="15504"/>
                  <a:pt x="12233" y="15511"/>
                </a:cubicBezTo>
                <a:cubicBezTo>
                  <a:pt x="12036" y="15518"/>
                  <a:pt x="11845" y="15526"/>
                  <a:pt x="11657" y="15535"/>
                </a:cubicBezTo>
                <a:cubicBezTo>
                  <a:pt x="11284" y="15553"/>
                  <a:pt x="10937" y="15575"/>
                  <a:pt x="10639" y="15600"/>
                </a:cubicBezTo>
                <a:cubicBezTo>
                  <a:pt x="10045" y="15647"/>
                  <a:pt x="9652" y="15703"/>
                  <a:pt x="9652" y="15703"/>
                </a:cubicBezTo>
                <a:cubicBezTo>
                  <a:pt x="9652" y="15703"/>
                  <a:pt x="10047" y="15665"/>
                  <a:pt x="10643" y="15644"/>
                </a:cubicBezTo>
                <a:cubicBezTo>
                  <a:pt x="10940" y="15632"/>
                  <a:pt x="11288" y="15625"/>
                  <a:pt x="11661" y="15624"/>
                </a:cubicBezTo>
                <a:cubicBezTo>
                  <a:pt x="11846" y="15624"/>
                  <a:pt x="12038" y="15624"/>
                  <a:pt x="12234" y="15625"/>
                </a:cubicBezTo>
                <a:cubicBezTo>
                  <a:pt x="12430" y="15626"/>
                  <a:pt x="12628" y="15630"/>
                  <a:pt x="12825" y="15637"/>
                </a:cubicBezTo>
                <a:cubicBezTo>
                  <a:pt x="13223" y="15647"/>
                  <a:pt x="13617" y="15663"/>
                  <a:pt x="13988" y="15683"/>
                </a:cubicBezTo>
                <a:cubicBezTo>
                  <a:pt x="14360" y="15703"/>
                  <a:pt x="14705" y="15726"/>
                  <a:pt x="15001" y="15750"/>
                </a:cubicBezTo>
                <a:cubicBezTo>
                  <a:pt x="15163" y="15763"/>
                  <a:pt x="15311" y="15774"/>
                  <a:pt x="15441" y="15786"/>
                </a:cubicBezTo>
                <a:cubicBezTo>
                  <a:pt x="15468" y="16067"/>
                  <a:pt x="15489" y="16374"/>
                  <a:pt x="15508" y="16703"/>
                </a:cubicBezTo>
                <a:cubicBezTo>
                  <a:pt x="15528" y="17117"/>
                  <a:pt x="15538" y="17567"/>
                  <a:pt x="15536" y="18042"/>
                </a:cubicBezTo>
                <a:cubicBezTo>
                  <a:pt x="15531" y="18516"/>
                  <a:pt x="15512" y="19020"/>
                  <a:pt x="15496" y="19541"/>
                </a:cubicBezTo>
                <a:cubicBezTo>
                  <a:pt x="15496" y="19558"/>
                  <a:pt x="15495" y="19577"/>
                  <a:pt x="15495" y="19593"/>
                </a:cubicBezTo>
                <a:cubicBezTo>
                  <a:pt x="15377" y="19587"/>
                  <a:pt x="15241" y="19580"/>
                  <a:pt x="15089" y="19575"/>
                </a:cubicBezTo>
                <a:lnTo>
                  <a:pt x="15022" y="16250"/>
                </a:lnTo>
                <a:cubicBezTo>
                  <a:pt x="15022" y="16250"/>
                  <a:pt x="14998" y="17215"/>
                  <a:pt x="14959" y="18664"/>
                </a:cubicBezTo>
                <a:cubicBezTo>
                  <a:pt x="14952" y="18947"/>
                  <a:pt x="14944" y="19251"/>
                  <a:pt x="14935" y="19570"/>
                </a:cubicBezTo>
                <a:cubicBezTo>
                  <a:pt x="14626" y="19558"/>
                  <a:pt x="14267" y="19550"/>
                  <a:pt x="13883" y="19546"/>
                </a:cubicBezTo>
                <a:cubicBezTo>
                  <a:pt x="13761" y="19545"/>
                  <a:pt x="13636" y="19545"/>
                  <a:pt x="13509" y="19545"/>
                </a:cubicBezTo>
                <a:cubicBezTo>
                  <a:pt x="13236" y="19545"/>
                  <a:pt x="12956" y="19547"/>
                  <a:pt x="12675" y="19552"/>
                </a:cubicBezTo>
                <a:cubicBezTo>
                  <a:pt x="12469" y="19554"/>
                  <a:pt x="12262" y="19561"/>
                  <a:pt x="12061" y="19568"/>
                </a:cubicBezTo>
                <a:cubicBezTo>
                  <a:pt x="11860" y="19575"/>
                  <a:pt x="11661" y="19584"/>
                  <a:pt x="11469" y="19593"/>
                </a:cubicBezTo>
                <a:cubicBezTo>
                  <a:pt x="11085" y="19613"/>
                  <a:pt x="10725" y="19638"/>
                  <a:pt x="10420" y="19664"/>
                </a:cubicBezTo>
                <a:cubicBezTo>
                  <a:pt x="10113" y="19689"/>
                  <a:pt x="9857" y="19718"/>
                  <a:pt x="9680" y="19738"/>
                </a:cubicBezTo>
                <a:cubicBezTo>
                  <a:pt x="9502" y="19760"/>
                  <a:pt x="9401" y="19773"/>
                  <a:pt x="9401" y="19773"/>
                </a:cubicBezTo>
                <a:cubicBezTo>
                  <a:pt x="9401" y="19773"/>
                  <a:pt x="9502" y="19763"/>
                  <a:pt x="9680" y="19749"/>
                </a:cubicBezTo>
                <a:cubicBezTo>
                  <a:pt x="9859" y="19736"/>
                  <a:pt x="10114" y="19721"/>
                  <a:pt x="10421" y="19709"/>
                </a:cubicBezTo>
                <a:cubicBezTo>
                  <a:pt x="10729" y="19698"/>
                  <a:pt x="11086" y="19689"/>
                  <a:pt x="11470" y="19687"/>
                </a:cubicBezTo>
                <a:cubicBezTo>
                  <a:pt x="11662" y="19687"/>
                  <a:pt x="11860" y="19687"/>
                  <a:pt x="12064" y="19689"/>
                </a:cubicBezTo>
                <a:cubicBezTo>
                  <a:pt x="12265" y="19693"/>
                  <a:pt x="12468" y="19694"/>
                  <a:pt x="12675" y="19701"/>
                </a:cubicBezTo>
                <a:cubicBezTo>
                  <a:pt x="13084" y="19713"/>
                  <a:pt x="13491" y="19729"/>
                  <a:pt x="13874" y="19749"/>
                </a:cubicBezTo>
                <a:cubicBezTo>
                  <a:pt x="14257" y="19772"/>
                  <a:pt x="14613" y="19796"/>
                  <a:pt x="14919" y="19822"/>
                </a:cubicBezTo>
                <a:cubicBezTo>
                  <a:pt x="14921" y="19822"/>
                  <a:pt x="14925" y="19822"/>
                  <a:pt x="14928" y="19823"/>
                </a:cubicBezTo>
                <a:lnTo>
                  <a:pt x="14928" y="19832"/>
                </a:lnTo>
                <a:cubicBezTo>
                  <a:pt x="14920" y="20246"/>
                  <a:pt x="14912" y="20685"/>
                  <a:pt x="14901" y="21138"/>
                </a:cubicBezTo>
                <a:cubicBezTo>
                  <a:pt x="14885" y="21930"/>
                  <a:pt x="14868" y="22771"/>
                  <a:pt x="14852" y="23615"/>
                </a:cubicBezTo>
                <a:cubicBezTo>
                  <a:pt x="14766" y="23613"/>
                  <a:pt x="14677" y="23610"/>
                  <a:pt x="14586" y="23609"/>
                </a:cubicBezTo>
                <a:lnTo>
                  <a:pt x="14552" y="22086"/>
                </a:lnTo>
                <a:cubicBezTo>
                  <a:pt x="14552" y="22086"/>
                  <a:pt x="14536" y="22687"/>
                  <a:pt x="14509" y="23588"/>
                </a:cubicBezTo>
                <a:lnTo>
                  <a:pt x="14509" y="23609"/>
                </a:lnTo>
                <a:cubicBezTo>
                  <a:pt x="14340" y="23606"/>
                  <a:pt x="14161" y="23602"/>
                  <a:pt x="13979" y="23600"/>
                </a:cubicBezTo>
                <a:cubicBezTo>
                  <a:pt x="13848" y="23599"/>
                  <a:pt x="13715" y="23598"/>
                  <a:pt x="13580" y="23598"/>
                </a:cubicBezTo>
                <a:cubicBezTo>
                  <a:pt x="13285" y="23598"/>
                  <a:pt x="12980" y="23602"/>
                  <a:pt x="12676" y="23607"/>
                </a:cubicBezTo>
                <a:cubicBezTo>
                  <a:pt x="12456" y="23610"/>
                  <a:pt x="12233" y="23617"/>
                  <a:pt x="12014" y="23623"/>
                </a:cubicBezTo>
                <a:cubicBezTo>
                  <a:pt x="11796" y="23630"/>
                  <a:pt x="11582" y="23641"/>
                  <a:pt x="11375" y="23650"/>
                </a:cubicBezTo>
                <a:cubicBezTo>
                  <a:pt x="10960" y="23670"/>
                  <a:pt x="10574" y="23697"/>
                  <a:pt x="10244" y="23727"/>
                </a:cubicBezTo>
                <a:cubicBezTo>
                  <a:pt x="9912" y="23755"/>
                  <a:pt x="9637" y="23783"/>
                  <a:pt x="9446" y="23807"/>
                </a:cubicBezTo>
                <a:cubicBezTo>
                  <a:pt x="9254" y="23830"/>
                  <a:pt x="9146" y="23845"/>
                  <a:pt x="9146" y="23845"/>
                </a:cubicBezTo>
                <a:cubicBezTo>
                  <a:pt x="9146" y="23845"/>
                  <a:pt x="9254" y="23834"/>
                  <a:pt x="9448" y="23821"/>
                </a:cubicBezTo>
                <a:cubicBezTo>
                  <a:pt x="9641" y="23807"/>
                  <a:pt x="9916" y="23790"/>
                  <a:pt x="10247" y="23776"/>
                </a:cubicBezTo>
                <a:cubicBezTo>
                  <a:pt x="10577" y="23763"/>
                  <a:pt x="10964" y="23755"/>
                  <a:pt x="11379" y="23754"/>
                </a:cubicBezTo>
                <a:cubicBezTo>
                  <a:pt x="11584" y="23754"/>
                  <a:pt x="11799" y="23754"/>
                  <a:pt x="12017" y="23755"/>
                </a:cubicBezTo>
                <a:cubicBezTo>
                  <a:pt x="12234" y="23758"/>
                  <a:pt x="12453" y="23762"/>
                  <a:pt x="12675" y="23768"/>
                </a:cubicBezTo>
                <a:cubicBezTo>
                  <a:pt x="13115" y="23780"/>
                  <a:pt x="13556" y="23798"/>
                  <a:pt x="13968" y="23822"/>
                </a:cubicBezTo>
                <a:cubicBezTo>
                  <a:pt x="14153" y="23831"/>
                  <a:pt x="14331" y="23844"/>
                  <a:pt x="14501" y="23856"/>
                </a:cubicBezTo>
                <a:cubicBezTo>
                  <a:pt x="14489" y="24241"/>
                  <a:pt x="14478" y="24673"/>
                  <a:pt x="14469" y="25130"/>
                </a:cubicBezTo>
                <a:cubicBezTo>
                  <a:pt x="14457" y="25694"/>
                  <a:pt x="14443" y="26293"/>
                  <a:pt x="14430" y="26893"/>
                </a:cubicBezTo>
                <a:cubicBezTo>
                  <a:pt x="14425" y="27148"/>
                  <a:pt x="14418" y="27404"/>
                  <a:pt x="14414" y="27657"/>
                </a:cubicBezTo>
                <a:cubicBezTo>
                  <a:pt x="14302" y="27656"/>
                  <a:pt x="14188" y="27655"/>
                  <a:pt x="14073" y="27652"/>
                </a:cubicBezTo>
                <a:cubicBezTo>
                  <a:pt x="13935" y="27651"/>
                  <a:pt x="13794" y="27650"/>
                  <a:pt x="13652" y="27650"/>
                </a:cubicBezTo>
                <a:cubicBezTo>
                  <a:pt x="13333" y="27650"/>
                  <a:pt x="13004" y="27653"/>
                  <a:pt x="12676" y="27659"/>
                </a:cubicBezTo>
                <a:cubicBezTo>
                  <a:pt x="12440" y="27663"/>
                  <a:pt x="12201" y="27671"/>
                  <a:pt x="11967" y="27677"/>
                </a:cubicBezTo>
                <a:cubicBezTo>
                  <a:pt x="11735" y="27686"/>
                  <a:pt x="11504" y="27696"/>
                  <a:pt x="11281" y="27706"/>
                </a:cubicBezTo>
                <a:cubicBezTo>
                  <a:pt x="10836" y="27728"/>
                  <a:pt x="10421" y="27758"/>
                  <a:pt x="10067" y="27786"/>
                </a:cubicBezTo>
                <a:cubicBezTo>
                  <a:pt x="9714" y="27817"/>
                  <a:pt x="9418" y="27849"/>
                  <a:pt x="9213" y="27872"/>
                </a:cubicBezTo>
                <a:cubicBezTo>
                  <a:pt x="9147" y="27880"/>
                  <a:pt x="9092" y="27887"/>
                  <a:pt x="9046" y="27892"/>
                </a:cubicBezTo>
                <a:cubicBezTo>
                  <a:pt x="9060" y="27540"/>
                  <a:pt x="9065" y="27171"/>
                  <a:pt x="9069" y="26788"/>
                </a:cubicBezTo>
                <a:cubicBezTo>
                  <a:pt x="9072" y="26361"/>
                  <a:pt x="9079" y="25920"/>
                  <a:pt x="9079" y="25470"/>
                </a:cubicBezTo>
                <a:cubicBezTo>
                  <a:pt x="9080" y="25023"/>
                  <a:pt x="9083" y="24566"/>
                  <a:pt x="9083" y="24111"/>
                </a:cubicBezTo>
                <a:cubicBezTo>
                  <a:pt x="9080" y="23656"/>
                  <a:pt x="9079" y="23199"/>
                  <a:pt x="9077" y="22750"/>
                </a:cubicBezTo>
                <a:cubicBezTo>
                  <a:pt x="9073" y="22303"/>
                  <a:pt x="9070" y="21861"/>
                  <a:pt x="9066" y="21433"/>
                </a:cubicBezTo>
                <a:cubicBezTo>
                  <a:pt x="9062" y="21007"/>
                  <a:pt x="9056" y="20594"/>
                  <a:pt x="9050" y="20202"/>
                </a:cubicBezTo>
                <a:cubicBezTo>
                  <a:pt x="9044" y="19810"/>
                  <a:pt x="9036" y="19439"/>
                  <a:pt x="9030" y="19098"/>
                </a:cubicBezTo>
                <a:cubicBezTo>
                  <a:pt x="9017" y="18416"/>
                  <a:pt x="8995" y="17846"/>
                  <a:pt x="8985" y="17446"/>
                </a:cubicBezTo>
                <a:cubicBezTo>
                  <a:pt x="8979" y="17247"/>
                  <a:pt x="8971" y="17090"/>
                  <a:pt x="8968" y="16983"/>
                </a:cubicBezTo>
                <a:cubicBezTo>
                  <a:pt x="8963" y="16875"/>
                  <a:pt x="8962" y="16819"/>
                  <a:pt x="8962" y="16819"/>
                </a:cubicBezTo>
                <a:lnTo>
                  <a:pt x="8962" y="15582"/>
                </a:lnTo>
                <a:cubicBezTo>
                  <a:pt x="9260" y="13583"/>
                  <a:pt x="9778" y="11567"/>
                  <a:pt x="10501" y="10188"/>
                </a:cubicBezTo>
                <a:lnTo>
                  <a:pt x="10501" y="10217"/>
                </a:lnTo>
                <a:cubicBezTo>
                  <a:pt x="10501" y="10217"/>
                  <a:pt x="11209" y="9898"/>
                  <a:pt x="12397" y="9898"/>
                </a:cubicBezTo>
                <a:close/>
                <a:moveTo>
                  <a:pt x="19396" y="7158"/>
                </a:moveTo>
                <a:cubicBezTo>
                  <a:pt x="19396" y="7158"/>
                  <a:pt x="19343" y="7349"/>
                  <a:pt x="19282" y="7640"/>
                </a:cubicBezTo>
                <a:cubicBezTo>
                  <a:pt x="19217" y="7930"/>
                  <a:pt x="19143" y="8318"/>
                  <a:pt x="19083" y="8709"/>
                </a:cubicBezTo>
                <a:cubicBezTo>
                  <a:pt x="19053" y="8904"/>
                  <a:pt x="19028" y="9099"/>
                  <a:pt x="19006" y="9281"/>
                </a:cubicBezTo>
                <a:cubicBezTo>
                  <a:pt x="18994" y="9373"/>
                  <a:pt x="18986" y="9461"/>
                  <a:pt x="18977" y="9546"/>
                </a:cubicBezTo>
                <a:cubicBezTo>
                  <a:pt x="18974" y="9579"/>
                  <a:pt x="18970" y="9613"/>
                  <a:pt x="18967" y="9644"/>
                </a:cubicBezTo>
                <a:cubicBezTo>
                  <a:pt x="19157" y="9620"/>
                  <a:pt x="19385" y="9597"/>
                  <a:pt x="19654" y="9597"/>
                </a:cubicBezTo>
                <a:cubicBezTo>
                  <a:pt x="19906" y="9597"/>
                  <a:pt x="20128" y="9617"/>
                  <a:pt x="20312" y="9644"/>
                </a:cubicBezTo>
                <a:cubicBezTo>
                  <a:pt x="20427" y="10597"/>
                  <a:pt x="20539" y="11670"/>
                  <a:pt x="20584" y="12563"/>
                </a:cubicBezTo>
                <a:lnTo>
                  <a:pt x="18330" y="12820"/>
                </a:lnTo>
                <a:lnTo>
                  <a:pt x="20602" y="13079"/>
                </a:lnTo>
                <a:cubicBezTo>
                  <a:pt x="20604" y="13157"/>
                  <a:pt x="20604" y="13236"/>
                  <a:pt x="20604" y="13310"/>
                </a:cubicBezTo>
                <a:lnTo>
                  <a:pt x="20604" y="23468"/>
                </a:lnTo>
                <a:lnTo>
                  <a:pt x="18330" y="23596"/>
                </a:lnTo>
                <a:lnTo>
                  <a:pt x="20604" y="23727"/>
                </a:lnTo>
                <a:lnTo>
                  <a:pt x="20604" y="28502"/>
                </a:lnTo>
                <a:cubicBezTo>
                  <a:pt x="19686" y="27771"/>
                  <a:pt x="18786" y="26991"/>
                  <a:pt x="18225" y="26282"/>
                </a:cubicBezTo>
                <a:cubicBezTo>
                  <a:pt x="18228" y="26014"/>
                  <a:pt x="18228" y="25745"/>
                  <a:pt x="18229" y="25474"/>
                </a:cubicBezTo>
                <a:cubicBezTo>
                  <a:pt x="18230" y="24514"/>
                  <a:pt x="18232" y="23540"/>
                  <a:pt x="18234" y="22565"/>
                </a:cubicBezTo>
                <a:cubicBezTo>
                  <a:pt x="18232" y="21589"/>
                  <a:pt x="18230" y="20615"/>
                  <a:pt x="18229" y="19655"/>
                </a:cubicBezTo>
                <a:cubicBezTo>
                  <a:pt x="18224" y="18695"/>
                  <a:pt x="18218" y="17752"/>
                  <a:pt x="18215" y="16839"/>
                </a:cubicBezTo>
                <a:cubicBezTo>
                  <a:pt x="18209" y="15926"/>
                  <a:pt x="18201" y="15042"/>
                  <a:pt x="18194" y="14206"/>
                </a:cubicBezTo>
                <a:cubicBezTo>
                  <a:pt x="18191" y="13995"/>
                  <a:pt x="18190" y="13789"/>
                  <a:pt x="18187" y="13585"/>
                </a:cubicBezTo>
                <a:cubicBezTo>
                  <a:pt x="18187" y="13382"/>
                  <a:pt x="18181" y="13181"/>
                  <a:pt x="18183" y="12988"/>
                </a:cubicBezTo>
                <a:cubicBezTo>
                  <a:pt x="18194" y="12601"/>
                  <a:pt x="18225" y="12221"/>
                  <a:pt x="18264" y="11860"/>
                </a:cubicBezTo>
                <a:cubicBezTo>
                  <a:pt x="18342" y="11137"/>
                  <a:pt x="18437" y="10474"/>
                  <a:pt x="18534" y="9890"/>
                </a:cubicBezTo>
                <a:cubicBezTo>
                  <a:pt x="18558" y="9755"/>
                  <a:pt x="18579" y="9624"/>
                  <a:pt x="18604" y="9499"/>
                </a:cubicBezTo>
                <a:cubicBezTo>
                  <a:pt x="18605" y="9492"/>
                  <a:pt x="18606" y="9487"/>
                  <a:pt x="18608" y="9480"/>
                </a:cubicBezTo>
                <a:cubicBezTo>
                  <a:pt x="18630" y="9395"/>
                  <a:pt x="18652" y="9308"/>
                  <a:pt x="18679" y="9218"/>
                </a:cubicBezTo>
                <a:cubicBezTo>
                  <a:pt x="18728" y="9037"/>
                  <a:pt x="18786" y="8845"/>
                  <a:pt x="18847" y="8654"/>
                </a:cubicBezTo>
                <a:cubicBezTo>
                  <a:pt x="18966" y="8273"/>
                  <a:pt x="19100" y="7897"/>
                  <a:pt x="19208" y="7617"/>
                </a:cubicBezTo>
                <a:cubicBezTo>
                  <a:pt x="19315" y="7340"/>
                  <a:pt x="19396" y="7158"/>
                  <a:pt x="19396" y="7158"/>
                </a:cubicBezTo>
                <a:close/>
                <a:moveTo>
                  <a:pt x="5141" y="7160"/>
                </a:moveTo>
                <a:cubicBezTo>
                  <a:pt x="5141" y="7160"/>
                  <a:pt x="5089" y="7352"/>
                  <a:pt x="5027" y="7642"/>
                </a:cubicBezTo>
                <a:cubicBezTo>
                  <a:pt x="4963" y="7932"/>
                  <a:pt x="4889" y="8320"/>
                  <a:pt x="4828" y="8711"/>
                </a:cubicBezTo>
                <a:cubicBezTo>
                  <a:pt x="4799" y="8905"/>
                  <a:pt x="4773" y="9100"/>
                  <a:pt x="4752" y="9284"/>
                </a:cubicBezTo>
                <a:cubicBezTo>
                  <a:pt x="4740" y="9374"/>
                  <a:pt x="4732" y="9463"/>
                  <a:pt x="4722" y="9547"/>
                </a:cubicBezTo>
                <a:cubicBezTo>
                  <a:pt x="4720" y="9581"/>
                  <a:pt x="4715" y="9614"/>
                  <a:pt x="4713" y="9647"/>
                </a:cubicBezTo>
                <a:cubicBezTo>
                  <a:pt x="4901" y="9617"/>
                  <a:pt x="5129" y="9597"/>
                  <a:pt x="5398" y="9597"/>
                </a:cubicBezTo>
                <a:cubicBezTo>
                  <a:pt x="5649" y="9597"/>
                  <a:pt x="5870" y="9617"/>
                  <a:pt x="6056" y="9644"/>
                </a:cubicBezTo>
                <a:cubicBezTo>
                  <a:pt x="6171" y="10597"/>
                  <a:pt x="6283" y="11670"/>
                  <a:pt x="6327" y="12563"/>
                </a:cubicBezTo>
                <a:lnTo>
                  <a:pt x="4074" y="12820"/>
                </a:lnTo>
                <a:lnTo>
                  <a:pt x="6346" y="13079"/>
                </a:lnTo>
                <a:cubicBezTo>
                  <a:pt x="6347" y="13157"/>
                  <a:pt x="6347" y="13236"/>
                  <a:pt x="6347" y="13310"/>
                </a:cubicBezTo>
                <a:lnTo>
                  <a:pt x="6347" y="23468"/>
                </a:lnTo>
                <a:lnTo>
                  <a:pt x="4074" y="23596"/>
                </a:lnTo>
                <a:lnTo>
                  <a:pt x="6347" y="23727"/>
                </a:lnTo>
                <a:lnTo>
                  <a:pt x="6347" y="26806"/>
                </a:lnTo>
                <a:cubicBezTo>
                  <a:pt x="5689" y="27491"/>
                  <a:pt x="4805" y="28215"/>
                  <a:pt x="3955" y="28874"/>
                </a:cubicBezTo>
                <a:cubicBezTo>
                  <a:pt x="3957" y="28682"/>
                  <a:pt x="3959" y="28487"/>
                  <a:pt x="3961" y="28290"/>
                </a:cubicBezTo>
                <a:cubicBezTo>
                  <a:pt x="3966" y="27377"/>
                  <a:pt x="3969" y="26433"/>
                  <a:pt x="3974" y="25474"/>
                </a:cubicBezTo>
                <a:cubicBezTo>
                  <a:pt x="3976" y="24514"/>
                  <a:pt x="3977" y="23540"/>
                  <a:pt x="3978" y="22564"/>
                </a:cubicBezTo>
                <a:cubicBezTo>
                  <a:pt x="3977" y="21589"/>
                  <a:pt x="3976" y="20615"/>
                  <a:pt x="3974" y="19655"/>
                </a:cubicBezTo>
                <a:cubicBezTo>
                  <a:pt x="3969" y="18695"/>
                  <a:pt x="3963" y="17752"/>
                  <a:pt x="3961" y="16839"/>
                </a:cubicBezTo>
                <a:cubicBezTo>
                  <a:pt x="3954" y="15926"/>
                  <a:pt x="3946" y="15042"/>
                  <a:pt x="3939" y="14204"/>
                </a:cubicBezTo>
                <a:cubicBezTo>
                  <a:pt x="3937" y="13995"/>
                  <a:pt x="3935" y="13788"/>
                  <a:pt x="3933" y="13585"/>
                </a:cubicBezTo>
                <a:cubicBezTo>
                  <a:pt x="3933" y="13382"/>
                  <a:pt x="3926" y="13181"/>
                  <a:pt x="3929" y="12988"/>
                </a:cubicBezTo>
                <a:cubicBezTo>
                  <a:pt x="3939" y="12600"/>
                  <a:pt x="3970" y="12221"/>
                  <a:pt x="4009" y="11860"/>
                </a:cubicBezTo>
                <a:cubicBezTo>
                  <a:pt x="4087" y="11136"/>
                  <a:pt x="4182" y="10474"/>
                  <a:pt x="4279" y="9890"/>
                </a:cubicBezTo>
                <a:cubicBezTo>
                  <a:pt x="4303" y="9755"/>
                  <a:pt x="4325" y="9624"/>
                  <a:pt x="4349" y="9498"/>
                </a:cubicBezTo>
                <a:cubicBezTo>
                  <a:pt x="4350" y="9492"/>
                  <a:pt x="4352" y="9487"/>
                  <a:pt x="4353" y="9480"/>
                </a:cubicBezTo>
                <a:cubicBezTo>
                  <a:pt x="4376" y="9395"/>
                  <a:pt x="4397" y="9308"/>
                  <a:pt x="4424" y="9218"/>
                </a:cubicBezTo>
                <a:cubicBezTo>
                  <a:pt x="4474" y="9037"/>
                  <a:pt x="4532" y="8845"/>
                  <a:pt x="4592" y="8654"/>
                </a:cubicBezTo>
                <a:cubicBezTo>
                  <a:pt x="4711" y="8273"/>
                  <a:pt x="4846" y="7897"/>
                  <a:pt x="4953" y="7617"/>
                </a:cubicBezTo>
                <a:cubicBezTo>
                  <a:pt x="5061" y="7341"/>
                  <a:pt x="5141" y="7160"/>
                  <a:pt x="5141" y="7160"/>
                </a:cubicBezTo>
                <a:close/>
                <a:moveTo>
                  <a:pt x="4184" y="9770"/>
                </a:moveTo>
                <a:lnTo>
                  <a:pt x="4184" y="9770"/>
                </a:lnTo>
                <a:cubicBezTo>
                  <a:pt x="4177" y="9802"/>
                  <a:pt x="4170" y="9833"/>
                  <a:pt x="4164" y="9867"/>
                </a:cubicBezTo>
                <a:cubicBezTo>
                  <a:pt x="4043" y="10450"/>
                  <a:pt x="3922" y="11112"/>
                  <a:pt x="3827" y="11838"/>
                </a:cubicBezTo>
                <a:cubicBezTo>
                  <a:pt x="3780" y="12202"/>
                  <a:pt x="3735" y="12582"/>
                  <a:pt x="3714" y="12981"/>
                </a:cubicBezTo>
                <a:cubicBezTo>
                  <a:pt x="3704" y="13182"/>
                  <a:pt x="3707" y="13382"/>
                  <a:pt x="3704" y="13585"/>
                </a:cubicBezTo>
                <a:cubicBezTo>
                  <a:pt x="3702" y="13789"/>
                  <a:pt x="3700" y="13995"/>
                  <a:pt x="3698" y="14204"/>
                </a:cubicBezTo>
                <a:cubicBezTo>
                  <a:pt x="3691" y="15042"/>
                  <a:pt x="3684" y="15926"/>
                  <a:pt x="3675" y="16839"/>
                </a:cubicBezTo>
                <a:cubicBezTo>
                  <a:pt x="3671" y="17752"/>
                  <a:pt x="3665" y="18696"/>
                  <a:pt x="3661" y="19655"/>
                </a:cubicBezTo>
                <a:cubicBezTo>
                  <a:pt x="3660" y="20615"/>
                  <a:pt x="3659" y="21589"/>
                  <a:pt x="3657" y="22564"/>
                </a:cubicBezTo>
                <a:cubicBezTo>
                  <a:pt x="3659" y="23540"/>
                  <a:pt x="3660" y="24514"/>
                  <a:pt x="3661" y="25474"/>
                </a:cubicBezTo>
                <a:cubicBezTo>
                  <a:pt x="3667" y="26434"/>
                  <a:pt x="3671" y="27377"/>
                  <a:pt x="3675" y="28290"/>
                </a:cubicBezTo>
                <a:cubicBezTo>
                  <a:pt x="3677" y="28558"/>
                  <a:pt x="3680" y="28824"/>
                  <a:pt x="3681" y="29086"/>
                </a:cubicBezTo>
                <a:cubicBezTo>
                  <a:pt x="3620" y="29134"/>
                  <a:pt x="3558" y="29181"/>
                  <a:pt x="3496" y="29228"/>
                </a:cubicBezTo>
                <a:cubicBezTo>
                  <a:pt x="3493" y="22769"/>
                  <a:pt x="3493" y="14282"/>
                  <a:pt x="3493" y="13190"/>
                </a:cubicBezTo>
                <a:cubicBezTo>
                  <a:pt x="3493" y="12463"/>
                  <a:pt x="3747" y="11078"/>
                  <a:pt x="4068" y="9816"/>
                </a:cubicBezTo>
                <a:cubicBezTo>
                  <a:pt x="4068" y="9816"/>
                  <a:pt x="4107" y="9797"/>
                  <a:pt x="4184" y="9770"/>
                </a:cubicBezTo>
                <a:close/>
                <a:moveTo>
                  <a:pt x="19991" y="7173"/>
                </a:moveTo>
                <a:cubicBezTo>
                  <a:pt x="20001" y="7184"/>
                  <a:pt x="20023" y="7196"/>
                  <a:pt x="20040" y="7219"/>
                </a:cubicBezTo>
                <a:cubicBezTo>
                  <a:pt x="20081" y="7263"/>
                  <a:pt x="20132" y="7334"/>
                  <a:pt x="20189" y="7435"/>
                </a:cubicBezTo>
                <a:cubicBezTo>
                  <a:pt x="20304" y="7636"/>
                  <a:pt x="20439" y="7949"/>
                  <a:pt x="20582" y="8355"/>
                </a:cubicBezTo>
                <a:cubicBezTo>
                  <a:pt x="20727" y="8762"/>
                  <a:pt x="20881" y="9263"/>
                  <a:pt x="21036" y="9843"/>
                </a:cubicBezTo>
                <a:cubicBezTo>
                  <a:pt x="21190" y="10423"/>
                  <a:pt x="21350" y="11082"/>
                  <a:pt x="21476" y="11813"/>
                </a:cubicBezTo>
                <a:cubicBezTo>
                  <a:pt x="21540" y="12179"/>
                  <a:pt x="21600" y="12558"/>
                  <a:pt x="21626" y="12962"/>
                </a:cubicBezTo>
                <a:cubicBezTo>
                  <a:pt x="21640" y="13164"/>
                  <a:pt x="21636" y="13368"/>
                  <a:pt x="21637" y="13572"/>
                </a:cubicBezTo>
                <a:cubicBezTo>
                  <a:pt x="21640" y="13777"/>
                  <a:pt x="21641" y="13987"/>
                  <a:pt x="21642" y="14198"/>
                </a:cubicBezTo>
                <a:cubicBezTo>
                  <a:pt x="21649" y="15044"/>
                  <a:pt x="21660" y="15935"/>
                  <a:pt x="21660" y="16859"/>
                </a:cubicBezTo>
                <a:cubicBezTo>
                  <a:pt x="21664" y="18703"/>
                  <a:pt x="21669" y="20673"/>
                  <a:pt x="21676" y="22642"/>
                </a:cubicBezTo>
                <a:cubicBezTo>
                  <a:pt x="21671" y="24610"/>
                  <a:pt x="21664" y="26578"/>
                  <a:pt x="21660" y="28424"/>
                </a:cubicBezTo>
                <a:cubicBezTo>
                  <a:pt x="21660" y="28726"/>
                  <a:pt x="21657" y="29022"/>
                  <a:pt x="21656" y="29317"/>
                </a:cubicBezTo>
                <a:cubicBezTo>
                  <a:pt x="21589" y="29265"/>
                  <a:pt x="21520" y="29214"/>
                  <a:pt x="21452" y="29161"/>
                </a:cubicBezTo>
                <a:cubicBezTo>
                  <a:pt x="21449" y="28918"/>
                  <a:pt x="21449" y="28673"/>
                  <a:pt x="21449" y="28425"/>
                </a:cubicBezTo>
                <a:cubicBezTo>
                  <a:pt x="21445" y="26582"/>
                  <a:pt x="21440" y="24612"/>
                  <a:pt x="21433" y="22643"/>
                </a:cubicBezTo>
                <a:cubicBezTo>
                  <a:pt x="21438" y="20674"/>
                  <a:pt x="21442" y="18707"/>
                  <a:pt x="21449" y="16861"/>
                </a:cubicBezTo>
                <a:cubicBezTo>
                  <a:pt x="21449" y="15937"/>
                  <a:pt x="21460" y="15046"/>
                  <a:pt x="21467" y="14200"/>
                </a:cubicBezTo>
                <a:cubicBezTo>
                  <a:pt x="21468" y="13988"/>
                  <a:pt x="21469" y="13780"/>
                  <a:pt x="21472" y="13573"/>
                </a:cubicBezTo>
                <a:cubicBezTo>
                  <a:pt x="21472" y="13368"/>
                  <a:pt x="21479" y="13166"/>
                  <a:pt x="21469" y="12972"/>
                </a:cubicBezTo>
                <a:cubicBezTo>
                  <a:pt x="21452" y="12579"/>
                  <a:pt x="21398" y="12199"/>
                  <a:pt x="21342" y="11837"/>
                </a:cubicBezTo>
                <a:cubicBezTo>
                  <a:pt x="21225" y="11109"/>
                  <a:pt x="21085" y="10448"/>
                  <a:pt x="20948" y="9865"/>
                </a:cubicBezTo>
                <a:cubicBezTo>
                  <a:pt x="20809" y="9283"/>
                  <a:pt x="20669" y="8779"/>
                  <a:pt x="20536" y="8369"/>
                </a:cubicBezTo>
                <a:cubicBezTo>
                  <a:pt x="20404" y="7960"/>
                  <a:pt x="20283" y="7644"/>
                  <a:pt x="20176" y="7442"/>
                </a:cubicBezTo>
                <a:cubicBezTo>
                  <a:pt x="20124" y="7340"/>
                  <a:pt x="20073" y="7266"/>
                  <a:pt x="20035" y="7220"/>
                </a:cubicBezTo>
                <a:cubicBezTo>
                  <a:pt x="20022" y="7197"/>
                  <a:pt x="20001" y="7185"/>
                  <a:pt x="19991" y="7173"/>
                </a:cubicBezTo>
                <a:close/>
                <a:moveTo>
                  <a:pt x="14692" y="27930"/>
                </a:moveTo>
                <a:lnTo>
                  <a:pt x="14772" y="27934"/>
                </a:lnTo>
                <a:cubicBezTo>
                  <a:pt x="14759" y="28636"/>
                  <a:pt x="14745" y="29277"/>
                  <a:pt x="14733" y="29825"/>
                </a:cubicBezTo>
                <a:lnTo>
                  <a:pt x="14692" y="27930"/>
                </a:lnTo>
                <a:close/>
                <a:moveTo>
                  <a:pt x="7103" y="26520"/>
                </a:moveTo>
                <a:cubicBezTo>
                  <a:pt x="7103" y="26520"/>
                  <a:pt x="7084" y="26547"/>
                  <a:pt x="7052" y="26596"/>
                </a:cubicBezTo>
                <a:cubicBezTo>
                  <a:pt x="7019" y="26647"/>
                  <a:pt x="6972" y="26723"/>
                  <a:pt x="6906" y="26815"/>
                </a:cubicBezTo>
                <a:cubicBezTo>
                  <a:pt x="6839" y="26905"/>
                  <a:pt x="6762" y="27021"/>
                  <a:pt x="6663" y="27144"/>
                </a:cubicBezTo>
                <a:cubicBezTo>
                  <a:pt x="6567" y="27269"/>
                  <a:pt x="6453" y="27406"/>
                  <a:pt x="6326" y="27554"/>
                </a:cubicBezTo>
                <a:cubicBezTo>
                  <a:pt x="6260" y="27625"/>
                  <a:pt x="6193" y="27702"/>
                  <a:pt x="6123" y="27780"/>
                </a:cubicBezTo>
                <a:cubicBezTo>
                  <a:pt x="6052" y="27857"/>
                  <a:pt x="5975" y="27934"/>
                  <a:pt x="5899" y="28015"/>
                </a:cubicBezTo>
                <a:cubicBezTo>
                  <a:pt x="5821" y="28094"/>
                  <a:pt x="5740" y="28174"/>
                  <a:pt x="5657" y="28259"/>
                </a:cubicBezTo>
                <a:cubicBezTo>
                  <a:pt x="5574" y="28339"/>
                  <a:pt x="5486" y="28421"/>
                  <a:pt x="5398" y="28503"/>
                </a:cubicBezTo>
                <a:cubicBezTo>
                  <a:pt x="5218" y="28666"/>
                  <a:pt x="5031" y="28836"/>
                  <a:pt x="4835" y="28999"/>
                </a:cubicBezTo>
                <a:cubicBezTo>
                  <a:pt x="4640" y="29163"/>
                  <a:pt x="4438" y="29324"/>
                  <a:pt x="4235" y="29485"/>
                </a:cubicBezTo>
                <a:cubicBezTo>
                  <a:pt x="4029" y="29643"/>
                  <a:pt x="3821" y="29799"/>
                  <a:pt x="3617" y="29948"/>
                </a:cubicBezTo>
                <a:cubicBezTo>
                  <a:pt x="3412" y="30101"/>
                  <a:pt x="3207" y="30242"/>
                  <a:pt x="3009" y="30383"/>
                </a:cubicBezTo>
                <a:cubicBezTo>
                  <a:pt x="2613" y="30659"/>
                  <a:pt x="2242" y="30915"/>
                  <a:pt x="1925" y="31135"/>
                </a:cubicBezTo>
                <a:cubicBezTo>
                  <a:pt x="1609" y="31357"/>
                  <a:pt x="1354" y="31552"/>
                  <a:pt x="1190" y="31705"/>
                </a:cubicBezTo>
                <a:cubicBezTo>
                  <a:pt x="1150" y="31744"/>
                  <a:pt x="1117" y="31780"/>
                  <a:pt x="1086" y="31811"/>
                </a:cubicBezTo>
                <a:cubicBezTo>
                  <a:pt x="1056" y="31844"/>
                  <a:pt x="1033" y="31873"/>
                  <a:pt x="1015" y="31895"/>
                </a:cubicBezTo>
                <a:cubicBezTo>
                  <a:pt x="982" y="31946"/>
                  <a:pt x="963" y="31973"/>
                  <a:pt x="963" y="31973"/>
                </a:cubicBezTo>
                <a:cubicBezTo>
                  <a:pt x="963" y="31973"/>
                  <a:pt x="974" y="31942"/>
                  <a:pt x="1000" y="31887"/>
                </a:cubicBezTo>
                <a:cubicBezTo>
                  <a:pt x="1016" y="31861"/>
                  <a:pt x="1035" y="31828"/>
                  <a:pt x="1059" y="31792"/>
                </a:cubicBezTo>
                <a:cubicBezTo>
                  <a:pt x="1086" y="31757"/>
                  <a:pt x="1114" y="31714"/>
                  <a:pt x="1150" y="31671"/>
                </a:cubicBezTo>
                <a:cubicBezTo>
                  <a:pt x="1224" y="31584"/>
                  <a:pt x="1318" y="31483"/>
                  <a:pt x="1436" y="31374"/>
                </a:cubicBezTo>
                <a:cubicBezTo>
                  <a:pt x="1552" y="31264"/>
                  <a:pt x="1685" y="31147"/>
                  <a:pt x="1835" y="31023"/>
                </a:cubicBezTo>
                <a:cubicBezTo>
                  <a:pt x="1985" y="30899"/>
                  <a:pt x="2149" y="30767"/>
                  <a:pt x="2325" y="30632"/>
                </a:cubicBezTo>
                <a:cubicBezTo>
                  <a:pt x="2502" y="30496"/>
                  <a:pt x="2686" y="30354"/>
                  <a:pt x="2880" y="30209"/>
                </a:cubicBezTo>
                <a:cubicBezTo>
                  <a:pt x="3073" y="30062"/>
                  <a:pt x="3271" y="29913"/>
                  <a:pt x="3473" y="29759"/>
                </a:cubicBezTo>
                <a:cubicBezTo>
                  <a:pt x="3677" y="29606"/>
                  <a:pt x="3880" y="29450"/>
                  <a:pt x="4082" y="29293"/>
                </a:cubicBezTo>
                <a:cubicBezTo>
                  <a:pt x="4284" y="29134"/>
                  <a:pt x="4487" y="28977"/>
                  <a:pt x="4682" y="28818"/>
                </a:cubicBezTo>
                <a:cubicBezTo>
                  <a:pt x="4877" y="28658"/>
                  <a:pt x="5070" y="28501"/>
                  <a:pt x="5253" y="28344"/>
                </a:cubicBezTo>
                <a:cubicBezTo>
                  <a:pt x="5344" y="28266"/>
                  <a:pt x="5433" y="28188"/>
                  <a:pt x="5520" y="28111"/>
                </a:cubicBezTo>
                <a:cubicBezTo>
                  <a:pt x="5606" y="28033"/>
                  <a:pt x="5689" y="27958"/>
                  <a:pt x="5772" y="27884"/>
                </a:cubicBezTo>
                <a:cubicBezTo>
                  <a:pt x="5933" y="27735"/>
                  <a:pt x="6085" y="27592"/>
                  <a:pt x="6224" y="27457"/>
                </a:cubicBezTo>
                <a:cubicBezTo>
                  <a:pt x="6359" y="27322"/>
                  <a:pt x="6485" y="27198"/>
                  <a:pt x="6591" y="27084"/>
                </a:cubicBezTo>
                <a:cubicBezTo>
                  <a:pt x="6700" y="26971"/>
                  <a:pt x="6789" y="26869"/>
                  <a:pt x="6868" y="26786"/>
                </a:cubicBezTo>
                <a:cubicBezTo>
                  <a:pt x="7017" y="26617"/>
                  <a:pt x="7103" y="26520"/>
                  <a:pt x="7103" y="26520"/>
                </a:cubicBezTo>
                <a:close/>
                <a:moveTo>
                  <a:pt x="19741" y="29686"/>
                </a:moveTo>
                <a:lnTo>
                  <a:pt x="19741" y="29686"/>
                </a:lnTo>
                <a:cubicBezTo>
                  <a:pt x="20156" y="29948"/>
                  <a:pt x="20615" y="30242"/>
                  <a:pt x="21097" y="30550"/>
                </a:cubicBezTo>
                <a:cubicBezTo>
                  <a:pt x="23000" y="31768"/>
                  <a:pt x="23978" y="32372"/>
                  <a:pt x="24319" y="32583"/>
                </a:cubicBezTo>
                <a:cubicBezTo>
                  <a:pt x="24625" y="33550"/>
                  <a:pt x="24628" y="34319"/>
                  <a:pt x="24628" y="34319"/>
                </a:cubicBezTo>
                <a:cubicBezTo>
                  <a:pt x="24628" y="34319"/>
                  <a:pt x="23039" y="34514"/>
                  <a:pt x="20976" y="34741"/>
                </a:cubicBezTo>
                <a:lnTo>
                  <a:pt x="24269" y="34169"/>
                </a:lnTo>
                <a:lnTo>
                  <a:pt x="19654" y="34413"/>
                </a:lnTo>
                <a:cubicBezTo>
                  <a:pt x="19647" y="32833"/>
                  <a:pt x="19608" y="31377"/>
                  <a:pt x="19483" y="30143"/>
                </a:cubicBezTo>
                <a:lnTo>
                  <a:pt x="19483" y="30143"/>
                </a:lnTo>
                <a:cubicBezTo>
                  <a:pt x="19510" y="30275"/>
                  <a:pt x="19531" y="30414"/>
                  <a:pt x="19556" y="30557"/>
                </a:cubicBezTo>
                <a:cubicBezTo>
                  <a:pt x="19581" y="30703"/>
                  <a:pt x="19605" y="30852"/>
                  <a:pt x="19628" y="31006"/>
                </a:cubicBezTo>
                <a:cubicBezTo>
                  <a:pt x="19654" y="31160"/>
                  <a:pt x="19674" y="31315"/>
                  <a:pt x="19695" y="31471"/>
                </a:cubicBezTo>
                <a:cubicBezTo>
                  <a:pt x="19737" y="31784"/>
                  <a:pt x="19775" y="32097"/>
                  <a:pt x="19807" y="32392"/>
                </a:cubicBezTo>
                <a:cubicBezTo>
                  <a:pt x="19836" y="32686"/>
                  <a:pt x="19863" y="32963"/>
                  <a:pt x="19882" y="33198"/>
                </a:cubicBezTo>
                <a:cubicBezTo>
                  <a:pt x="19922" y="33672"/>
                  <a:pt x="19937" y="33988"/>
                  <a:pt x="19937" y="33988"/>
                </a:cubicBezTo>
                <a:cubicBezTo>
                  <a:pt x="19937" y="33988"/>
                  <a:pt x="19948" y="33671"/>
                  <a:pt x="19945" y="33195"/>
                </a:cubicBezTo>
                <a:cubicBezTo>
                  <a:pt x="19945" y="32956"/>
                  <a:pt x="19941" y="32680"/>
                  <a:pt x="19934" y="32383"/>
                </a:cubicBezTo>
                <a:cubicBezTo>
                  <a:pt x="19925" y="32086"/>
                  <a:pt x="19914" y="31768"/>
                  <a:pt x="19897" y="31451"/>
                </a:cubicBezTo>
                <a:cubicBezTo>
                  <a:pt x="19887" y="31294"/>
                  <a:pt x="19881" y="31134"/>
                  <a:pt x="19867" y="30978"/>
                </a:cubicBezTo>
                <a:cubicBezTo>
                  <a:pt x="19855" y="30821"/>
                  <a:pt x="19844" y="30667"/>
                  <a:pt x="19830" y="30519"/>
                </a:cubicBezTo>
                <a:cubicBezTo>
                  <a:pt x="19816" y="30370"/>
                  <a:pt x="19804" y="30228"/>
                  <a:pt x="19788" y="30092"/>
                </a:cubicBezTo>
                <a:cubicBezTo>
                  <a:pt x="19773" y="29955"/>
                  <a:pt x="19761" y="29826"/>
                  <a:pt x="19744" y="29707"/>
                </a:cubicBezTo>
                <a:cubicBezTo>
                  <a:pt x="19742" y="29700"/>
                  <a:pt x="19742" y="29693"/>
                  <a:pt x="19741" y="29686"/>
                </a:cubicBezTo>
                <a:close/>
                <a:moveTo>
                  <a:pt x="17043" y="21900"/>
                </a:moveTo>
                <a:cubicBezTo>
                  <a:pt x="17043" y="21901"/>
                  <a:pt x="17061" y="22102"/>
                  <a:pt x="17087" y="22452"/>
                </a:cubicBezTo>
                <a:cubicBezTo>
                  <a:pt x="17100" y="22628"/>
                  <a:pt x="17117" y="22842"/>
                  <a:pt x="17133" y="23086"/>
                </a:cubicBezTo>
                <a:cubicBezTo>
                  <a:pt x="17148" y="23332"/>
                  <a:pt x="17164" y="23609"/>
                  <a:pt x="17177" y="23911"/>
                </a:cubicBezTo>
                <a:cubicBezTo>
                  <a:pt x="17189" y="24213"/>
                  <a:pt x="17202" y="24540"/>
                  <a:pt x="17215" y="24888"/>
                </a:cubicBezTo>
                <a:cubicBezTo>
                  <a:pt x="17223" y="25233"/>
                  <a:pt x="17235" y="25600"/>
                  <a:pt x="17236" y="25979"/>
                </a:cubicBezTo>
                <a:cubicBezTo>
                  <a:pt x="17238" y="26356"/>
                  <a:pt x="17241" y="26748"/>
                  <a:pt x="17235" y="27146"/>
                </a:cubicBezTo>
                <a:cubicBezTo>
                  <a:pt x="17234" y="27543"/>
                  <a:pt x="17223" y="27946"/>
                  <a:pt x="17215" y="28349"/>
                </a:cubicBezTo>
                <a:cubicBezTo>
                  <a:pt x="17207" y="28550"/>
                  <a:pt x="17200" y="28752"/>
                  <a:pt x="17191" y="28953"/>
                </a:cubicBezTo>
                <a:cubicBezTo>
                  <a:pt x="17181" y="29155"/>
                  <a:pt x="17171" y="29355"/>
                  <a:pt x="17163" y="29552"/>
                </a:cubicBezTo>
                <a:cubicBezTo>
                  <a:pt x="17141" y="29948"/>
                  <a:pt x="17117" y="30339"/>
                  <a:pt x="17089" y="30718"/>
                </a:cubicBezTo>
                <a:cubicBezTo>
                  <a:pt x="17063" y="31095"/>
                  <a:pt x="17026" y="31460"/>
                  <a:pt x="16989" y="31803"/>
                </a:cubicBezTo>
                <a:cubicBezTo>
                  <a:pt x="16972" y="31976"/>
                  <a:pt x="16969" y="32139"/>
                  <a:pt x="16968" y="32302"/>
                </a:cubicBezTo>
                <a:cubicBezTo>
                  <a:pt x="16972" y="32463"/>
                  <a:pt x="16980" y="32619"/>
                  <a:pt x="16993" y="32768"/>
                </a:cubicBezTo>
                <a:cubicBezTo>
                  <a:pt x="17020" y="33069"/>
                  <a:pt x="17048" y="33346"/>
                  <a:pt x="17053" y="33593"/>
                </a:cubicBezTo>
                <a:cubicBezTo>
                  <a:pt x="17057" y="33840"/>
                  <a:pt x="17046" y="34055"/>
                  <a:pt x="17026" y="34231"/>
                </a:cubicBezTo>
                <a:cubicBezTo>
                  <a:pt x="17006" y="34405"/>
                  <a:pt x="16981" y="34544"/>
                  <a:pt x="16963" y="34635"/>
                </a:cubicBezTo>
                <a:cubicBezTo>
                  <a:pt x="16945" y="34728"/>
                  <a:pt x="16936" y="34779"/>
                  <a:pt x="16936" y="34779"/>
                </a:cubicBezTo>
                <a:cubicBezTo>
                  <a:pt x="16936" y="34779"/>
                  <a:pt x="16942" y="34728"/>
                  <a:pt x="16954" y="34634"/>
                </a:cubicBezTo>
                <a:cubicBezTo>
                  <a:pt x="16968" y="34540"/>
                  <a:pt x="16981" y="34401"/>
                  <a:pt x="16993" y="34228"/>
                </a:cubicBezTo>
                <a:cubicBezTo>
                  <a:pt x="17006" y="34051"/>
                  <a:pt x="17007" y="33839"/>
                  <a:pt x="16992" y="33594"/>
                </a:cubicBezTo>
                <a:cubicBezTo>
                  <a:pt x="16976" y="33351"/>
                  <a:pt x="16936" y="33077"/>
                  <a:pt x="16902" y="32775"/>
                </a:cubicBezTo>
                <a:cubicBezTo>
                  <a:pt x="16885" y="32625"/>
                  <a:pt x="16873" y="32466"/>
                  <a:pt x="16865" y="32302"/>
                </a:cubicBezTo>
                <a:cubicBezTo>
                  <a:pt x="16859" y="32140"/>
                  <a:pt x="16858" y="31963"/>
                  <a:pt x="16873" y="31792"/>
                </a:cubicBezTo>
                <a:cubicBezTo>
                  <a:pt x="16899" y="31444"/>
                  <a:pt x="16925" y="31083"/>
                  <a:pt x="16949" y="30706"/>
                </a:cubicBezTo>
                <a:cubicBezTo>
                  <a:pt x="16975" y="30330"/>
                  <a:pt x="16995" y="29940"/>
                  <a:pt x="17014" y="29544"/>
                </a:cubicBezTo>
                <a:cubicBezTo>
                  <a:pt x="17022" y="29347"/>
                  <a:pt x="17028" y="29147"/>
                  <a:pt x="17036" y="28946"/>
                </a:cubicBezTo>
                <a:cubicBezTo>
                  <a:pt x="17043" y="28746"/>
                  <a:pt x="17048" y="28545"/>
                  <a:pt x="17055" y="28344"/>
                </a:cubicBezTo>
                <a:cubicBezTo>
                  <a:pt x="17067" y="27941"/>
                  <a:pt x="17081" y="27538"/>
                  <a:pt x="17086" y="27142"/>
                </a:cubicBezTo>
                <a:cubicBezTo>
                  <a:pt x="17094" y="26745"/>
                  <a:pt x="17095" y="26355"/>
                  <a:pt x="17097" y="25979"/>
                </a:cubicBezTo>
                <a:cubicBezTo>
                  <a:pt x="17097" y="25601"/>
                  <a:pt x="17097" y="25237"/>
                  <a:pt x="17100" y="24890"/>
                </a:cubicBezTo>
                <a:cubicBezTo>
                  <a:pt x="17095" y="24543"/>
                  <a:pt x="17093" y="24217"/>
                  <a:pt x="17089" y="23915"/>
                </a:cubicBezTo>
                <a:cubicBezTo>
                  <a:pt x="17081" y="23613"/>
                  <a:pt x="17077" y="23335"/>
                  <a:pt x="17074" y="23090"/>
                </a:cubicBezTo>
                <a:cubicBezTo>
                  <a:pt x="17070" y="22844"/>
                  <a:pt x="17062" y="22630"/>
                  <a:pt x="17057" y="22454"/>
                </a:cubicBezTo>
                <a:cubicBezTo>
                  <a:pt x="17048" y="22102"/>
                  <a:pt x="17043" y="21901"/>
                  <a:pt x="17043" y="21900"/>
                </a:cubicBezTo>
                <a:close/>
                <a:moveTo>
                  <a:pt x="8854" y="26289"/>
                </a:moveTo>
                <a:cubicBezTo>
                  <a:pt x="8856" y="26455"/>
                  <a:pt x="8857" y="26622"/>
                  <a:pt x="8858" y="26784"/>
                </a:cubicBezTo>
                <a:cubicBezTo>
                  <a:pt x="8868" y="27639"/>
                  <a:pt x="8881" y="28436"/>
                  <a:pt x="8896" y="29120"/>
                </a:cubicBezTo>
                <a:cubicBezTo>
                  <a:pt x="8909" y="29803"/>
                  <a:pt x="8931" y="30371"/>
                  <a:pt x="8942" y="30771"/>
                </a:cubicBezTo>
                <a:cubicBezTo>
                  <a:pt x="8946" y="30972"/>
                  <a:pt x="8955" y="31127"/>
                  <a:pt x="8958" y="31235"/>
                </a:cubicBezTo>
                <a:cubicBezTo>
                  <a:pt x="8963" y="31342"/>
                  <a:pt x="8964" y="31399"/>
                  <a:pt x="8964" y="31399"/>
                </a:cubicBezTo>
                <a:cubicBezTo>
                  <a:pt x="8964" y="31399"/>
                  <a:pt x="8966" y="31342"/>
                  <a:pt x="8971" y="31235"/>
                </a:cubicBezTo>
                <a:cubicBezTo>
                  <a:pt x="8975" y="31127"/>
                  <a:pt x="8983" y="30972"/>
                  <a:pt x="8989" y="30771"/>
                </a:cubicBezTo>
                <a:cubicBezTo>
                  <a:pt x="8998" y="30371"/>
                  <a:pt x="9019" y="29803"/>
                  <a:pt x="9033" y="29120"/>
                </a:cubicBezTo>
                <a:cubicBezTo>
                  <a:pt x="9042" y="28744"/>
                  <a:pt x="9050" y="28333"/>
                  <a:pt x="9057" y="27898"/>
                </a:cubicBezTo>
                <a:cubicBezTo>
                  <a:pt x="9104" y="27894"/>
                  <a:pt x="9159" y="27890"/>
                  <a:pt x="9225" y="27884"/>
                </a:cubicBezTo>
                <a:cubicBezTo>
                  <a:pt x="9432" y="27869"/>
                  <a:pt x="9727" y="27851"/>
                  <a:pt x="10083" y="27837"/>
                </a:cubicBezTo>
                <a:cubicBezTo>
                  <a:pt x="10436" y="27824"/>
                  <a:pt x="10851" y="27813"/>
                  <a:pt x="11294" y="27812"/>
                </a:cubicBezTo>
                <a:cubicBezTo>
                  <a:pt x="11516" y="27812"/>
                  <a:pt x="11745" y="27812"/>
                  <a:pt x="11978" y="27816"/>
                </a:cubicBezTo>
                <a:cubicBezTo>
                  <a:pt x="12211" y="27818"/>
                  <a:pt x="12446" y="27821"/>
                  <a:pt x="12683" y="27829"/>
                </a:cubicBezTo>
                <a:cubicBezTo>
                  <a:pt x="13155" y="27843"/>
                  <a:pt x="13628" y="27860"/>
                  <a:pt x="14071" y="27886"/>
                </a:cubicBezTo>
                <a:cubicBezTo>
                  <a:pt x="14188" y="27892"/>
                  <a:pt x="14304" y="27899"/>
                  <a:pt x="14416" y="27906"/>
                </a:cubicBezTo>
                <a:cubicBezTo>
                  <a:pt x="14380" y="29598"/>
                  <a:pt x="14344" y="31114"/>
                  <a:pt x="14335" y="31560"/>
                </a:cubicBezTo>
                <a:lnTo>
                  <a:pt x="12621" y="31587"/>
                </a:lnTo>
                <a:lnTo>
                  <a:pt x="10781" y="31623"/>
                </a:lnTo>
                <a:lnTo>
                  <a:pt x="9861" y="31640"/>
                </a:lnTo>
                <a:cubicBezTo>
                  <a:pt x="9708" y="31644"/>
                  <a:pt x="9554" y="31650"/>
                  <a:pt x="9401" y="31658"/>
                </a:cubicBezTo>
                <a:cubicBezTo>
                  <a:pt x="9248" y="31666"/>
                  <a:pt x="9093" y="31677"/>
                  <a:pt x="8942" y="31693"/>
                </a:cubicBezTo>
                <a:cubicBezTo>
                  <a:pt x="9093" y="31710"/>
                  <a:pt x="9248" y="31720"/>
                  <a:pt x="9401" y="31728"/>
                </a:cubicBezTo>
                <a:cubicBezTo>
                  <a:pt x="9554" y="31738"/>
                  <a:pt x="9708" y="31741"/>
                  <a:pt x="9861" y="31745"/>
                </a:cubicBezTo>
                <a:lnTo>
                  <a:pt x="10636" y="31760"/>
                </a:lnTo>
                <a:cubicBezTo>
                  <a:pt x="10756" y="31757"/>
                  <a:pt x="10877" y="31752"/>
                  <a:pt x="11000" y="31750"/>
                </a:cubicBezTo>
                <a:cubicBezTo>
                  <a:pt x="11198" y="31746"/>
                  <a:pt x="11399" y="31740"/>
                  <a:pt x="11603" y="31740"/>
                </a:cubicBezTo>
                <a:cubicBezTo>
                  <a:pt x="11809" y="31738"/>
                  <a:pt x="12018" y="31737"/>
                  <a:pt x="12226" y="31734"/>
                </a:cubicBezTo>
                <a:cubicBezTo>
                  <a:pt x="12434" y="31737"/>
                  <a:pt x="12644" y="31738"/>
                  <a:pt x="12849" y="31738"/>
                </a:cubicBezTo>
                <a:cubicBezTo>
                  <a:pt x="13053" y="31738"/>
                  <a:pt x="13256" y="31745"/>
                  <a:pt x="13451" y="31748"/>
                </a:cubicBezTo>
                <a:cubicBezTo>
                  <a:pt x="13843" y="31757"/>
                  <a:pt x="14208" y="31771"/>
                  <a:pt x="14521" y="31785"/>
                </a:cubicBezTo>
                <a:cubicBezTo>
                  <a:pt x="15147" y="31814"/>
                  <a:pt x="15565" y="31855"/>
                  <a:pt x="15565" y="31855"/>
                </a:cubicBezTo>
                <a:cubicBezTo>
                  <a:pt x="15565" y="31855"/>
                  <a:pt x="15147" y="31895"/>
                  <a:pt x="14521" y="31926"/>
                </a:cubicBezTo>
                <a:cubicBezTo>
                  <a:pt x="14490" y="31928"/>
                  <a:pt x="14458" y="31929"/>
                  <a:pt x="14427" y="31930"/>
                </a:cubicBezTo>
                <a:cubicBezTo>
                  <a:pt x="14484" y="32942"/>
                  <a:pt x="14899" y="34115"/>
                  <a:pt x="15174" y="35035"/>
                </a:cubicBezTo>
                <a:cubicBezTo>
                  <a:pt x="15130" y="34937"/>
                  <a:pt x="15085" y="34827"/>
                  <a:pt x="15040" y="34706"/>
                </a:cubicBezTo>
                <a:cubicBezTo>
                  <a:pt x="14982" y="34561"/>
                  <a:pt x="14927" y="34405"/>
                  <a:pt x="14873" y="34247"/>
                </a:cubicBezTo>
                <a:cubicBezTo>
                  <a:pt x="14657" y="33619"/>
                  <a:pt x="14484" y="32974"/>
                  <a:pt x="14484" y="32974"/>
                </a:cubicBezTo>
                <a:lnTo>
                  <a:pt x="14484" y="32974"/>
                </a:lnTo>
                <a:cubicBezTo>
                  <a:pt x="14484" y="32974"/>
                  <a:pt x="14598" y="33632"/>
                  <a:pt x="14758" y="34280"/>
                </a:cubicBezTo>
                <a:cubicBezTo>
                  <a:pt x="14798" y="34444"/>
                  <a:pt x="14839" y="34607"/>
                  <a:pt x="14884" y="34757"/>
                </a:cubicBezTo>
                <a:cubicBezTo>
                  <a:pt x="14927" y="34909"/>
                  <a:pt x="14971" y="35050"/>
                  <a:pt x="15013" y="35171"/>
                </a:cubicBezTo>
                <a:cubicBezTo>
                  <a:pt x="15033" y="35231"/>
                  <a:pt x="15054" y="35286"/>
                  <a:pt x="15073" y="35335"/>
                </a:cubicBezTo>
                <a:cubicBezTo>
                  <a:pt x="15087" y="35368"/>
                  <a:pt x="15099" y="35398"/>
                  <a:pt x="15109" y="35426"/>
                </a:cubicBezTo>
                <a:cubicBezTo>
                  <a:pt x="15078" y="35427"/>
                  <a:pt x="15048" y="35431"/>
                  <a:pt x="15015" y="35434"/>
                </a:cubicBezTo>
                <a:cubicBezTo>
                  <a:pt x="14713" y="35455"/>
                  <a:pt x="14410" y="35468"/>
                  <a:pt x="14143" y="35473"/>
                </a:cubicBezTo>
                <a:lnTo>
                  <a:pt x="13368" y="31967"/>
                </a:lnTo>
                <a:cubicBezTo>
                  <a:pt x="13198" y="31969"/>
                  <a:pt x="13025" y="31975"/>
                  <a:pt x="12847" y="31975"/>
                </a:cubicBezTo>
                <a:cubicBezTo>
                  <a:pt x="12742" y="31975"/>
                  <a:pt x="12634" y="31976"/>
                  <a:pt x="12527" y="31976"/>
                </a:cubicBezTo>
                <a:lnTo>
                  <a:pt x="12527" y="33981"/>
                </a:lnTo>
                <a:lnTo>
                  <a:pt x="12527" y="37121"/>
                </a:lnTo>
                <a:lnTo>
                  <a:pt x="12314" y="37121"/>
                </a:lnTo>
                <a:cubicBezTo>
                  <a:pt x="12309" y="37121"/>
                  <a:pt x="12304" y="37121"/>
                  <a:pt x="12300" y="37121"/>
                </a:cubicBezTo>
                <a:cubicBezTo>
                  <a:pt x="12204" y="37121"/>
                  <a:pt x="12127" y="37041"/>
                  <a:pt x="12127" y="36943"/>
                </a:cubicBezTo>
                <a:lnTo>
                  <a:pt x="12127" y="36272"/>
                </a:lnTo>
                <a:lnTo>
                  <a:pt x="12134" y="36297"/>
                </a:lnTo>
                <a:lnTo>
                  <a:pt x="12134" y="34180"/>
                </a:lnTo>
                <a:lnTo>
                  <a:pt x="12134" y="33988"/>
                </a:lnTo>
                <a:lnTo>
                  <a:pt x="12134" y="33688"/>
                </a:lnTo>
                <a:lnTo>
                  <a:pt x="12134" y="31985"/>
                </a:lnTo>
                <a:cubicBezTo>
                  <a:pt x="11956" y="31983"/>
                  <a:pt x="11776" y="31983"/>
                  <a:pt x="11602" y="31981"/>
                </a:cubicBezTo>
                <a:cubicBezTo>
                  <a:pt x="11480" y="31981"/>
                  <a:pt x="11360" y="31979"/>
                  <a:pt x="11241" y="31976"/>
                </a:cubicBezTo>
                <a:lnTo>
                  <a:pt x="11241" y="31976"/>
                </a:lnTo>
                <a:cubicBezTo>
                  <a:pt x="11355" y="32390"/>
                  <a:pt x="11549" y="33175"/>
                  <a:pt x="11549" y="33688"/>
                </a:cubicBezTo>
                <a:cubicBezTo>
                  <a:pt x="11549" y="34271"/>
                  <a:pt x="11454" y="34646"/>
                  <a:pt x="11333" y="34933"/>
                </a:cubicBezTo>
                <a:cubicBezTo>
                  <a:pt x="11361" y="34839"/>
                  <a:pt x="11387" y="34740"/>
                  <a:pt x="11404" y="34635"/>
                </a:cubicBezTo>
                <a:cubicBezTo>
                  <a:pt x="11422" y="34541"/>
                  <a:pt x="11435" y="34444"/>
                  <a:pt x="11445" y="34344"/>
                </a:cubicBezTo>
                <a:cubicBezTo>
                  <a:pt x="11454" y="34244"/>
                  <a:pt x="11458" y="34143"/>
                  <a:pt x="11458" y="34043"/>
                </a:cubicBezTo>
                <a:cubicBezTo>
                  <a:pt x="11462" y="33640"/>
                  <a:pt x="11403" y="33242"/>
                  <a:pt x="11343" y="32950"/>
                </a:cubicBezTo>
                <a:cubicBezTo>
                  <a:pt x="11281" y="32658"/>
                  <a:pt x="11216" y="32469"/>
                  <a:pt x="11216" y="32469"/>
                </a:cubicBezTo>
                <a:lnTo>
                  <a:pt x="11216" y="32469"/>
                </a:lnTo>
                <a:cubicBezTo>
                  <a:pt x="11216" y="32469"/>
                  <a:pt x="11266" y="32661"/>
                  <a:pt x="11304" y="32955"/>
                </a:cubicBezTo>
                <a:cubicBezTo>
                  <a:pt x="11343" y="33249"/>
                  <a:pt x="11371" y="33645"/>
                  <a:pt x="11336" y="34036"/>
                </a:cubicBezTo>
                <a:cubicBezTo>
                  <a:pt x="11328" y="34134"/>
                  <a:pt x="11316" y="34231"/>
                  <a:pt x="11301" y="34325"/>
                </a:cubicBezTo>
                <a:cubicBezTo>
                  <a:pt x="11284" y="34419"/>
                  <a:pt x="11266" y="34511"/>
                  <a:pt x="11242" y="34599"/>
                </a:cubicBezTo>
                <a:cubicBezTo>
                  <a:pt x="11196" y="34773"/>
                  <a:pt x="11134" y="34929"/>
                  <a:pt x="11073" y="35057"/>
                </a:cubicBezTo>
                <a:cubicBezTo>
                  <a:pt x="11055" y="35089"/>
                  <a:pt x="11040" y="35117"/>
                  <a:pt x="11026" y="35145"/>
                </a:cubicBezTo>
                <a:cubicBezTo>
                  <a:pt x="11008" y="35172"/>
                  <a:pt x="10992" y="35199"/>
                  <a:pt x="10979" y="35223"/>
                </a:cubicBezTo>
                <a:cubicBezTo>
                  <a:pt x="10949" y="35271"/>
                  <a:pt x="10918" y="35310"/>
                  <a:pt x="10894" y="35344"/>
                </a:cubicBezTo>
                <a:cubicBezTo>
                  <a:pt x="10885" y="35356"/>
                  <a:pt x="10878" y="35365"/>
                  <a:pt x="10870" y="35374"/>
                </a:cubicBezTo>
                <a:cubicBezTo>
                  <a:pt x="10851" y="35376"/>
                  <a:pt x="10832" y="35379"/>
                  <a:pt x="10815" y="35380"/>
                </a:cubicBezTo>
                <a:cubicBezTo>
                  <a:pt x="10715" y="35394"/>
                  <a:pt x="10613" y="35399"/>
                  <a:pt x="10509" y="35410"/>
                </a:cubicBezTo>
                <a:cubicBezTo>
                  <a:pt x="10404" y="35419"/>
                  <a:pt x="10296" y="35423"/>
                  <a:pt x="10192" y="35427"/>
                </a:cubicBezTo>
                <a:cubicBezTo>
                  <a:pt x="10115" y="35432"/>
                  <a:pt x="10039" y="35433"/>
                  <a:pt x="9963" y="35433"/>
                </a:cubicBezTo>
                <a:cubicBezTo>
                  <a:pt x="9933" y="35433"/>
                  <a:pt x="9902" y="35433"/>
                  <a:pt x="9872" y="35433"/>
                </a:cubicBezTo>
                <a:cubicBezTo>
                  <a:pt x="9767" y="35433"/>
                  <a:pt x="9664" y="35427"/>
                  <a:pt x="9563" y="35426"/>
                </a:cubicBezTo>
                <a:cubicBezTo>
                  <a:pt x="9465" y="35418"/>
                  <a:pt x="9367" y="35416"/>
                  <a:pt x="9275" y="35404"/>
                </a:cubicBezTo>
                <a:cubicBezTo>
                  <a:pt x="9182" y="35396"/>
                  <a:pt x="9097" y="35384"/>
                  <a:pt x="9017" y="35372"/>
                </a:cubicBezTo>
                <a:cubicBezTo>
                  <a:pt x="8936" y="35360"/>
                  <a:pt x="8864" y="35347"/>
                  <a:pt x="8801" y="35333"/>
                </a:cubicBezTo>
                <a:cubicBezTo>
                  <a:pt x="8736" y="35320"/>
                  <a:pt x="8681" y="35306"/>
                  <a:pt x="8634" y="35296"/>
                </a:cubicBezTo>
                <a:cubicBezTo>
                  <a:pt x="8543" y="35271"/>
                  <a:pt x="8492" y="35251"/>
                  <a:pt x="8492" y="35251"/>
                </a:cubicBezTo>
                <a:lnTo>
                  <a:pt x="8492" y="35251"/>
                </a:lnTo>
                <a:cubicBezTo>
                  <a:pt x="8492" y="35251"/>
                  <a:pt x="8539" y="35278"/>
                  <a:pt x="8626" y="35316"/>
                </a:cubicBezTo>
                <a:cubicBezTo>
                  <a:pt x="8669" y="35333"/>
                  <a:pt x="8723" y="35356"/>
                  <a:pt x="8784" y="35379"/>
                </a:cubicBezTo>
                <a:cubicBezTo>
                  <a:pt x="8848" y="35400"/>
                  <a:pt x="8917" y="35426"/>
                  <a:pt x="8997" y="35450"/>
                </a:cubicBezTo>
                <a:cubicBezTo>
                  <a:pt x="9076" y="35474"/>
                  <a:pt x="9160" y="35498"/>
                  <a:pt x="9252" y="35520"/>
                </a:cubicBezTo>
                <a:cubicBezTo>
                  <a:pt x="9342" y="35545"/>
                  <a:pt x="9440" y="35564"/>
                  <a:pt x="9540" y="35587"/>
                </a:cubicBezTo>
                <a:cubicBezTo>
                  <a:pt x="9641" y="35606"/>
                  <a:pt x="9745" y="35627"/>
                  <a:pt x="9852" y="35642"/>
                </a:cubicBezTo>
                <a:cubicBezTo>
                  <a:pt x="9959" y="35658"/>
                  <a:pt x="10070" y="35676"/>
                  <a:pt x="10178" y="35686"/>
                </a:cubicBezTo>
                <a:cubicBezTo>
                  <a:pt x="10287" y="35698"/>
                  <a:pt x="10396" y="35712"/>
                  <a:pt x="10506" y="35716"/>
                </a:cubicBezTo>
                <a:cubicBezTo>
                  <a:pt x="10613" y="35723"/>
                  <a:pt x="10721" y="35733"/>
                  <a:pt x="10823" y="35735"/>
                </a:cubicBezTo>
                <a:cubicBezTo>
                  <a:pt x="10859" y="35736"/>
                  <a:pt x="10893" y="35736"/>
                  <a:pt x="10929" y="35739"/>
                </a:cubicBezTo>
                <a:cubicBezTo>
                  <a:pt x="10891" y="35841"/>
                  <a:pt x="10866" y="35951"/>
                  <a:pt x="10858" y="36081"/>
                </a:cubicBezTo>
                <a:cubicBezTo>
                  <a:pt x="10843" y="36084"/>
                  <a:pt x="10830" y="36088"/>
                  <a:pt x="10815" y="36092"/>
                </a:cubicBezTo>
                <a:cubicBezTo>
                  <a:pt x="10769" y="36104"/>
                  <a:pt x="10718" y="36116"/>
                  <a:pt x="10664" y="36126"/>
                </a:cubicBezTo>
                <a:cubicBezTo>
                  <a:pt x="10611" y="36138"/>
                  <a:pt x="10554" y="36150"/>
                  <a:pt x="10495" y="36158"/>
                </a:cubicBezTo>
                <a:cubicBezTo>
                  <a:pt x="10436" y="36168"/>
                  <a:pt x="10374" y="36178"/>
                  <a:pt x="10313" y="36185"/>
                </a:cubicBezTo>
                <a:cubicBezTo>
                  <a:pt x="10251" y="36193"/>
                  <a:pt x="10185" y="36199"/>
                  <a:pt x="10121" y="36205"/>
                </a:cubicBezTo>
                <a:cubicBezTo>
                  <a:pt x="9944" y="36222"/>
                  <a:pt x="9766" y="36228"/>
                  <a:pt x="9609" y="36228"/>
                </a:cubicBezTo>
                <a:cubicBezTo>
                  <a:pt x="9536" y="36228"/>
                  <a:pt x="9467" y="36227"/>
                  <a:pt x="9405" y="36225"/>
                </a:cubicBezTo>
                <a:cubicBezTo>
                  <a:pt x="9207" y="36218"/>
                  <a:pt x="9077" y="36203"/>
                  <a:pt x="9077" y="36203"/>
                </a:cubicBezTo>
                <a:lnTo>
                  <a:pt x="9077" y="36203"/>
                </a:lnTo>
                <a:cubicBezTo>
                  <a:pt x="9077" y="36203"/>
                  <a:pt x="9203" y="36244"/>
                  <a:pt x="9395" y="36287"/>
                </a:cubicBezTo>
                <a:cubicBezTo>
                  <a:pt x="9589" y="36332"/>
                  <a:pt x="9852" y="36379"/>
                  <a:pt x="10119" y="36406"/>
                </a:cubicBezTo>
                <a:cubicBezTo>
                  <a:pt x="10186" y="36413"/>
                  <a:pt x="10254" y="36420"/>
                  <a:pt x="10319" y="36424"/>
                </a:cubicBezTo>
                <a:cubicBezTo>
                  <a:pt x="10385" y="36428"/>
                  <a:pt x="10450" y="36430"/>
                  <a:pt x="10514" y="36432"/>
                </a:cubicBezTo>
                <a:cubicBezTo>
                  <a:pt x="10551" y="36433"/>
                  <a:pt x="10588" y="36434"/>
                  <a:pt x="10624" y="36434"/>
                </a:cubicBezTo>
                <a:cubicBezTo>
                  <a:pt x="10649" y="36434"/>
                  <a:pt x="10673" y="36434"/>
                  <a:pt x="10697" y="36433"/>
                </a:cubicBezTo>
                <a:cubicBezTo>
                  <a:pt x="10745" y="36433"/>
                  <a:pt x="10791" y="36432"/>
                  <a:pt x="10835" y="36430"/>
                </a:cubicBezTo>
                <a:lnTo>
                  <a:pt x="10835" y="36430"/>
                </a:lnTo>
                <a:cubicBezTo>
                  <a:pt x="10762" y="36916"/>
                  <a:pt x="10489" y="37271"/>
                  <a:pt x="10301" y="37462"/>
                </a:cubicBezTo>
                <a:lnTo>
                  <a:pt x="10224" y="36782"/>
                </a:lnTo>
                <a:lnTo>
                  <a:pt x="10047" y="37607"/>
                </a:lnTo>
                <a:cubicBezTo>
                  <a:pt x="10010" y="37605"/>
                  <a:pt x="9957" y="37600"/>
                  <a:pt x="9895" y="37592"/>
                </a:cubicBezTo>
                <a:cubicBezTo>
                  <a:pt x="9892" y="37581"/>
                  <a:pt x="9890" y="37572"/>
                  <a:pt x="9888" y="37560"/>
                </a:cubicBezTo>
                <a:cubicBezTo>
                  <a:pt x="9865" y="37464"/>
                  <a:pt x="9839" y="37334"/>
                  <a:pt x="9814" y="37204"/>
                </a:cubicBezTo>
                <a:cubicBezTo>
                  <a:pt x="9765" y="36943"/>
                  <a:pt x="9723" y="36679"/>
                  <a:pt x="9723" y="36679"/>
                </a:cubicBezTo>
                <a:cubicBezTo>
                  <a:pt x="9723" y="36679"/>
                  <a:pt x="9683" y="36942"/>
                  <a:pt x="9651" y="37209"/>
                </a:cubicBezTo>
                <a:cubicBezTo>
                  <a:pt x="9637" y="37323"/>
                  <a:pt x="9626" y="37435"/>
                  <a:pt x="9617" y="37529"/>
                </a:cubicBezTo>
                <a:cubicBezTo>
                  <a:pt x="9582" y="37519"/>
                  <a:pt x="9547" y="37507"/>
                  <a:pt x="9512" y="37494"/>
                </a:cubicBezTo>
                <a:cubicBezTo>
                  <a:pt x="9503" y="37472"/>
                  <a:pt x="9493" y="37447"/>
                  <a:pt x="9481" y="37417"/>
                </a:cubicBezTo>
                <a:cubicBezTo>
                  <a:pt x="9446" y="37325"/>
                  <a:pt x="9405" y="37198"/>
                  <a:pt x="9365" y="37071"/>
                </a:cubicBezTo>
                <a:cubicBezTo>
                  <a:pt x="9284" y="36816"/>
                  <a:pt x="9213" y="36555"/>
                  <a:pt x="9213" y="36555"/>
                </a:cubicBezTo>
                <a:cubicBezTo>
                  <a:pt x="9213" y="36555"/>
                  <a:pt x="9203" y="36824"/>
                  <a:pt x="9205" y="37096"/>
                </a:cubicBezTo>
                <a:cubicBezTo>
                  <a:pt x="9205" y="37177"/>
                  <a:pt x="9206" y="37256"/>
                  <a:pt x="9207" y="37330"/>
                </a:cubicBezTo>
                <a:cubicBezTo>
                  <a:pt x="9052" y="37203"/>
                  <a:pt x="8942" y="36728"/>
                  <a:pt x="8862" y="36162"/>
                </a:cubicBezTo>
                <a:lnTo>
                  <a:pt x="8852" y="36162"/>
                </a:lnTo>
                <a:cubicBezTo>
                  <a:pt x="8603" y="36162"/>
                  <a:pt x="8419" y="35720"/>
                  <a:pt x="8286" y="35208"/>
                </a:cubicBezTo>
                <a:cubicBezTo>
                  <a:pt x="8285" y="35121"/>
                  <a:pt x="8281" y="35014"/>
                  <a:pt x="8279" y="34893"/>
                </a:cubicBezTo>
                <a:cubicBezTo>
                  <a:pt x="8278" y="34721"/>
                  <a:pt x="8274" y="34519"/>
                  <a:pt x="8273" y="34305"/>
                </a:cubicBezTo>
                <a:cubicBezTo>
                  <a:pt x="8271" y="34197"/>
                  <a:pt x="8273" y="34087"/>
                  <a:pt x="8273" y="33974"/>
                </a:cubicBezTo>
                <a:cubicBezTo>
                  <a:pt x="8273" y="33861"/>
                  <a:pt x="8273" y="33746"/>
                  <a:pt x="8278" y="33632"/>
                </a:cubicBezTo>
                <a:cubicBezTo>
                  <a:pt x="8281" y="33518"/>
                  <a:pt x="8281" y="33402"/>
                  <a:pt x="8286" y="33289"/>
                </a:cubicBezTo>
                <a:cubicBezTo>
                  <a:pt x="8292" y="33177"/>
                  <a:pt x="8294" y="33066"/>
                  <a:pt x="8304" y="32959"/>
                </a:cubicBezTo>
                <a:cubicBezTo>
                  <a:pt x="8312" y="32853"/>
                  <a:pt x="8317" y="32748"/>
                  <a:pt x="8328" y="32651"/>
                </a:cubicBezTo>
                <a:cubicBezTo>
                  <a:pt x="8340" y="32553"/>
                  <a:pt x="8348" y="32462"/>
                  <a:pt x="8364" y="32378"/>
                </a:cubicBezTo>
                <a:cubicBezTo>
                  <a:pt x="8375" y="32292"/>
                  <a:pt x="8392" y="32218"/>
                  <a:pt x="8406" y="32149"/>
                </a:cubicBezTo>
                <a:cubicBezTo>
                  <a:pt x="8422" y="32083"/>
                  <a:pt x="8434" y="32023"/>
                  <a:pt x="8453" y="31979"/>
                </a:cubicBezTo>
                <a:cubicBezTo>
                  <a:pt x="8469" y="31933"/>
                  <a:pt x="8486" y="31899"/>
                  <a:pt x="8502" y="31878"/>
                </a:cubicBezTo>
                <a:cubicBezTo>
                  <a:pt x="8516" y="31864"/>
                  <a:pt x="8528" y="31858"/>
                  <a:pt x="8533" y="31857"/>
                </a:cubicBezTo>
                <a:lnTo>
                  <a:pt x="8533" y="31857"/>
                </a:lnTo>
                <a:cubicBezTo>
                  <a:pt x="8535" y="31858"/>
                  <a:pt x="8536" y="31858"/>
                  <a:pt x="8536" y="31858"/>
                </a:cubicBezTo>
                <a:cubicBezTo>
                  <a:pt x="8536" y="31857"/>
                  <a:pt x="8536" y="31857"/>
                  <a:pt x="8535" y="31857"/>
                </a:cubicBezTo>
                <a:cubicBezTo>
                  <a:pt x="8534" y="31857"/>
                  <a:pt x="8534" y="31857"/>
                  <a:pt x="8533" y="31857"/>
                </a:cubicBezTo>
                <a:lnTo>
                  <a:pt x="8533" y="31857"/>
                </a:lnTo>
                <a:cubicBezTo>
                  <a:pt x="8532" y="31857"/>
                  <a:pt x="8530" y="31857"/>
                  <a:pt x="8528" y="31857"/>
                </a:cubicBezTo>
                <a:cubicBezTo>
                  <a:pt x="8521" y="31857"/>
                  <a:pt x="8510" y="31859"/>
                  <a:pt x="8494" y="31867"/>
                </a:cubicBezTo>
                <a:cubicBezTo>
                  <a:pt x="8473" y="31885"/>
                  <a:pt x="8439" y="31913"/>
                  <a:pt x="8414" y="31959"/>
                </a:cubicBezTo>
                <a:cubicBezTo>
                  <a:pt x="8386" y="32002"/>
                  <a:pt x="8359" y="32059"/>
                  <a:pt x="8333" y="32126"/>
                </a:cubicBezTo>
                <a:cubicBezTo>
                  <a:pt x="8310" y="32194"/>
                  <a:pt x="8285" y="32270"/>
                  <a:pt x="8266" y="32356"/>
                </a:cubicBezTo>
                <a:cubicBezTo>
                  <a:pt x="8245" y="32442"/>
                  <a:pt x="8227" y="32533"/>
                  <a:pt x="8207" y="32631"/>
                </a:cubicBezTo>
                <a:cubicBezTo>
                  <a:pt x="8187" y="32728"/>
                  <a:pt x="8173" y="32833"/>
                  <a:pt x="8157" y="32940"/>
                </a:cubicBezTo>
                <a:cubicBezTo>
                  <a:pt x="8143" y="33048"/>
                  <a:pt x="8129" y="33158"/>
                  <a:pt x="8113" y="33272"/>
                </a:cubicBezTo>
                <a:cubicBezTo>
                  <a:pt x="8098" y="33385"/>
                  <a:pt x="8090" y="33500"/>
                  <a:pt x="8077" y="33617"/>
                </a:cubicBezTo>
                <a:cubicBezTo>
                  <a:pt x="8065" y="33733"/>
                  <a:pt x="8057" y="33847"/>
                  <a:pt x="8049" y="33961"/>
                </a:cubicBezTo>
                <a:cubicBezTo>
                  <a:pt x="8039" y="34075"/>
                  <a:pt x="8030" y="34185"/>
                  <a:pt x="8023" y="34295"/>
                </a:cubicBezTo>
                <a:cubicBezTo>
                  <a:pt x="8015" y="34432"/>
                  <a:pt x="8008" y="34564"/>
                  <a:pt x="8002" y="34686"/>
                </a:cubicBezTo>
                <a:lnTo>
                  <a:pt x="2705" y="34407"/>
                </a:lnTo>
                <a:lnTo>
                  <a:pt x="2705" y="34407"/>
                </a:lnTo>
                <a:lnTo>
                  <a:pt x="5488" y="34890"/>
                </a:lnTo>
                <a:cubicBezTo>
                  <a:pt x="2779" y="34604"/>
                  <a:pt x="412" y="34315"/>
                  <a:pt x="412" y="34315"/>
                </a:cubicBezTo>
                <a:cubicBezTo>
                  <a:pt x="412" y="34315"/>
                  <a:pt x="412" y="33551"/>
                  <a:pt x="718" y="32590"/>
                </a:cubicBezTo>
                <a:cubicBezTo>
                  <a:pt x="1041" y="32391"/>
                  <a:pt x="2019" y="31787"/>
                  <a:pt x="3955" y="30546"/>
                </a:cubicBezTo>
                <a:cubicBezTo>
                  <a:pt x="5692" y="29435"/>
                  <a:pt x="7162" y="28522"/>
                  <a:pt x="7162" y="28522"/>
                </a:cubicBezTo>
                <a:cubicBezTo>
                  <a:pt x="7650" y="28166"/>
                  <a:pt x="8159" y="27778"/>
                  <a:pt x="8512" y="27169"/>
                </a:cubicBezTo>
                <a:lnTo>
                  <a:pt x="8641" y="31129"/>
                </a:lnTo>
                <a:lnTo>
                  <a:pt x="8791" y="26520"/>
                </a:lnTo>
                <a:cubicBezTo>
                  <a:pt x="8814" y="26446"/>
                  <a:pt x="8835" y="26369"/>
                  <a:pt x="8854" y="26289"/>
                </a:cubicBezTo>
                <a:close/>
                <a:moveTo>
                  <a:pt x="14125" y="35604"/>
                </a:moveTo>
                <a:cubicBezTo>
                  <a:pt x="14391" y="35641"/>
                  <a:pt x="14698" y="35676"/>
                  <a:pt x="15009" y="35700"/>
                </a:cubicBezTo>
                <a:cubicBezTo>
                  <a:pt x="15116" y="35708"/>
                  <a:pt x="15226" y="35716"/>
                  <a:pt x="15331" y="35721"/>
                </a:cubicBezTo>
                <a:cubicBezTo>
                  <a:pt x="15338" y="35721"/>
                  <a:pt x="15347" y="35721"/>
                  <a:pt x="15354" y="35723"/>
                </a:cubicBezTo>
                <a:cubicBezTo>
                  <a:pt x="15391" y="35880"/>
                  <a:pt x="15414" y="36018"/>
                  <a:pt x="15421" y="36139"/>
                </a:cubicBezTo>
                <a:cubicBezTo>
                  <a:pt x="15385" y="36146"/>
                  <a:pt x="15348" y="36152"/>
                  <a:pt x="15309" y="36159"/>
                </a:cubicBezTo>
                <a:cubicBezTo>
                  <a:pt x="15250" y="36170"/>
                  <a:pt x="15189" y="36179"/>
                  <a:pt x="15125" y="36186"/>
                </a:cubicBezTo>
                <a:cubicBezTo>
                  <a:pt x="15062" y="36195"/>
                  <a:pt x="14998" y="36202"/>
                  <a:pt x="14933" y="36206"/>
                </a:cubicBezTo>
                <a:cubicBezTo>
                  <a:pt x="14757" y="36224"/>
                  <a:pt x="14579" y="36230"/>
                  <a:pt x="14421" y="36230"/>
                </a:cubicBezTo>
                <a:cubicBezTo>
                  <a:pt x="14348" y="36230"/>
                  <a:pt x="14279" y="36228"/>
                  <a:pt x="14216" y="36226"/>
                </a:cubicBezTo>
                <a:cubicBezTo>
                  <a:pt x="14020" y="36220"/>
                  <a:pt x="13890" y="36205"/>
                  <a:pt x="13890" y="36205"/>
                </a:cubicBezTo>
                <a:lnTo>
                  <a:pt x="13890" y="36205"/>
                </a:lnTo>
                <a:cubicBezTo>
                  <a:pt x="13890" y="36205"/>
                  <a:pt x="14015" y="36245"/>
                  <a:pt x="14208" y="36289"/>
                </a:cubicBezTo>
                <a:cubicBezTo>
                  <a:pt x="14402" y="36334"/>
                  <a:pt x="14665" y="36381"/>
                  <a:pt x="14932" y="36408"/>
                </a:cubicBezTo>
                <a:cubicBezTo>
                  <a:pt x="14999" y="36414"/>
                  <a:pt x="15066" y="36421"/>
                  <a:pt x="15132" y="36425"/>
                </a:cubicBezTo>
                <a:cubicBezTo>
                  <a:pt x="15197" y="36430"/>
                  <a:pt x="15262" y="36432"/>
                  <a:pt x="15327" y="36433"/>
                </a:cubicBezTo>
                <a:cubicBezTo>
                  <a:pt x="15336" y="36433"/>
                  <a:pt x="15346" y="36434"/>
                  <a:pt x="15355" y="36434"/>
                </a:cubicBezTo>
                <a:cubicBezTo>
                  <a:pt x="15373" y="36434"/>
                  <a:pt x="15391" y="36433"/>
                  <a:pt x="15409" y="36433"/>
                </a:cubicBezTo>
                <a:cubicBezTo>
                  <a:pt x="15365" y="36890"/>
                  <a:pt x="15203" y="37227"/>
                  <a:pt x="15080" y="37425"/>
                </a:cubicBezTo>
                <a:lnTo>
                  <a:pt x="15011" y="36822"/>
                </a:lnTo>
                <a:lnTo>
                  <a:pt x="14845" y="37607"/>
                </a:lnTo>
                <a:cubicBezTo>
                  <a:pt x="14801" y="37603"/>
                  <a:pt x="14743" y="37599"/>
                  <a:pt x="14673" y="37587"/>
                </a:cubicBezTo>
                <a:cubicBezTo>
                  <a:pt x="14651" y="37493"/>
                  <a:pt x="14626" y="37370"/>
                  <a:pt x="14603" y="37244"/>
                </a:cubicBezTo>
                <a:cubicBezTo>
                  <a:pt x="14553" y="36984"/>
                  <a:pt x="14512" y="36719"/>
                  <a:pt x="14512" y="36719"/>
                </a:cubicBezTo>
                <a:cubicBezTo>
                  <a:pt x="14512" y="36719"/>
                  <a:pt x="14472" y="36982"/>
                  <a:pt x="14441" y="37250"/>
                </a:cubicBezTo>
                <a:cubicBezTo>
                  <a:pt x="14429" y="37345"/>
                  <a:pt x="14418" y="37440"/>
                  <a:pt x="14410" y="37525"/>
                </a:cubicBezTo>
                <a:cubicBezTo>
                  <a:pt x="14367" y="37511"/>
                  <a:pt x="14321" y="37494"/>
                  <a:pt x="14277" y="37475"/>
                </a:cubicBezTo>
                <a:cubicBezTo>
                  <a:pt x="14275" y="37468"/>
                  <a:pt x="14273" y="37464"/>
                  <a:pt x="14270" y="37458"/>
                </a:cubicBezTo>
                <a:cubicBezTo>
                  <a:pt x="14235" y="37365"/>
                  <a:pt x="14194" y="37239"/>
                  <a:pt x="14153" y="37111"/>
                </a:cubicBezTo>
                <a:cubicBezTo>
                  <a:pt x="14073" y="36856"/>
                  <a:pt x="14002" y="36596"/>
                  <a:pt x="14002" y="36596"/>
                </a:cubicBezTo>
                <a:cubicBezTo>
                  <a:pt x="14002" y="36596"/>
                  <a:pt x="13992" y="36864"/>
                  <a:pt x="13993" y="37137"/>
                </a:cubicBezTo>
                <a:cubicBezTo>
                  <a:pt x="13993" y="37193"/>
                  <a:pt x="13995" y="37250"/>
                  <a:pt x="13995" y="37305"/>
                </a:cubicBezTo>
                <a:cubicBezTo>
                  <a:pt x="13859" y="37151"/>
                  <a:pt x="13758" y="36728"/>
                  <a:pt x="13685" y="36224"/>
                </a:cubicBezTo>
                <a:lnTo>
                  <a:pt x="14125" y="35604"/>
                </a:lnTo>
                <a:close/>
                <a:moveTo>
                  <a:pt x="7278" y="35488"/>
                </a:moveTo>
                <a:cubicBezTo>
                  <a:pt x="7307" y="35492"/>
                  <a:pt x="7338" y="35494"/>
                  <a:pt x="7368" y="35497"/>
                </a:cubicBezTo>
                <a:cubicBezTo>
                  <a:pt x="7393" y="36089"/>
                  <a:pt x="7468" y="36601"/>
                  <a:pt x="7554" y="37019"/>
                </a:cubicBezTo>
                <a:cubicBezTo>
                  <a:pt x="7640" y="37440"/>
                  <a:pt x="7733" y="37767"/>
                  <a:pt x="7805" y="37984"/>
                </a:cubicBezTo>
                <a:cubicBezTo>
                  <a:pt x="7879" y="38203"/>
                  <a:pt x="7930" y="38314"/>
                  <a:pt x="7930" y="38314"/>
                </a:cubicBezTo>
                <a:cubicBezTo>
                  <a:pt x="7930" y="38314"/>
                  <a:pt x="7874" y="38204"/>
                  <a:pt x="7793" y="37988"/>
                </a:cubicBezTo>
                <a:cubicBezTo>
                  <a:pt x="7713" y="37771"/>
                  <a:pt x="7603" y="37448"/>
                  <a:pt x="7507" y="37029"/>
                </a:cubicBezTo>
                <a:cubicBezTo>
                  <a:pt x="7411" y="36609"/>
                  <a:pt x="7319" y="36091"/>
                  <a:pt x="7278" y="35490"/>
                </a:cubicBezTo>
                <a:lnTo>
                  <a:pt x="7278" y="35488"/>
                </a:lnTo>
                <a:close/>
                <a:moveTo>
                  <a:pt x="20627" y="35188"/>
                </a:moveTo>
                <a:cubicBezTo>
                  <a:pt x="20631" y="35246"/>
                  <a:pt x="20635" y="35305"/>
                  <a:pt x="20639" y="35365"/>
                </a:cubicBezTo>
                <a:lnTo>
                  <a:pt x="18331" y="35627"/>
                </a:lnTo>
                <a:lnTo>
                  <a:pt x="20688" y="35896"/>
                </a:lnTo>
                <a:cubicBezTo>
                  <a:pt x="20763" y="36609"/>
                  <a:pt x="20876" y="37306"/>
                  <a:pt x="20962" y="37783"/>
                </a:cubicBezTo>
                <a:lnTo>
                  <a:pt x="17791" y="37948"/>
                </a:lnTo>
                <a:lnTo>
                  <a:pt x="21022" y="38116"/>
                </a:lnTo>
                <a:cubicBezTo>
                  <a:pt x="21038" y="38199"/>
                  <a:pt x="21050" y="38266"/>
                  <a:pt x="21061" y="38314"/>
                </a:cubicBezTo>
                <a:lnTo>
                  <a:pt x="17122" y="38314"/>
                </a:lnTo>
                <a:cubicBezTo>
                  <a:pt x="17122" y="38314"/>
                  <a:pt x="17626" y="37247"/>
                  <a:pt x="17732" y="35490"/>
                </a:cubicBezTo>
                <a:cubicBezTo>
                  <a:pt x="17819" y="35481"/>
                  <a:pt x="17908" y="35473"/>
                  <a:pt x="17995" y="35463"/>
                </a:cubicBezTo>
                <a:lnTo>
                  <a:pt x="17995" y="35463"/>
                </a:lnTo>
                <a:cubicBezTo>
                  <a:pt x="17974" y="35975"/>
                  <a:pt x="17916" y="36426"/>
                  <a:pt x="17845" y="36800"/>
                </a:cubicBezTo>
                <a:cubicBezTo>
                  <a:pt x="17760" y="37216"/>
                  <a:pt x="17664" y="37536"/>
                  <a:pt x="17584" y="37749"/>
                </a:cubicBezTo>
                <a:cubicBezTo>
                  <a:pt x="17505" y="37963"/>
                  <a:pt x="17446" y="38071"/>
                  <a:pt x="17446" y="38071"/>
                </a:cubicBezTo>
                <a:cubicBezTo>
                  <a:pt x="17446" y="38071"/>
                  <a:pt x="17510" y="37968"/>
                  <a:pt x="17600" y="37756"/>
                </a:cubicBezTo>
                <a:cubicBezTo>
                  <a:pt x="17690" y="37546"/>
                  <a:pt x="17807" y="37229"/>
                  <a:pt x="17908" y="36813"/>
                </a:cubicBezTo>
                <a:cubicBezTo>
                  <a:pt x="17997" y="36434"/>
                  <a:pt x="18074" y="35978"/>
                  <a:pt x="18116" y="35451"/>
                </a:cubicBezTo>
                <a:cubicBezTo>
                  <a:pt x="18969" y="35365"/>
                  <a:pt x="19827" y="35275"/>
                  <a:pt x="20627" y="35188"/>
                </a:cubicBezTo>
                <a:close/>
                <a:moveTo>
                  <a:pt x="21613" y="35081"/>
                </a:moveTo>
                <a:cubicBezTo>
                  <a:pt x="21613" y="35139"/>
                  <a:pt x="21613" y="35199"/>
                  <a:pt x="21614" y="35257"/>
                </a:cubicBezTo>
                <a:cubicBezTo>
                  <a:pt x="21618" y="35333"/>
                  <a:pt x="21621" y="35410"/>
                  <a:pt x="21622" y="35484"/>
                </a:cubicBezTo>
                <a:cubicBezTo>
                  <a:pt x="21648" y="36081"/>
                  <a:pt x="21723" y="36597"/>
                  <a:pt x="21809" y="37019"/>
                </a:cubicBezTo>
                <a:cubicBezTo>
                  <a:pt x="21895" y="37440"/>
                  <a:pt x="21988" y="37767"/>
                  <a:pt x="22061" y="37984"/>
                </a:cubicBezTo>
                <a:cubicBezTo>
                  <a:pt x="22135" y="38203"/>
                  <a:pt x="22185" y="38314"/>
                  <a:pt x="22185" y="38314"/>
                </a:cubicBezTo>
                <a:cubicBezTo>
                  <a:pt x="22185" y="38314"/>
                  <a:pt x="22130" y="38204"/>
                  <a:pt x="22049" y="37988"/>
                </a:cubicBezTo>
                <a:cubicBezTo>
                  <a:pt x="21969" y="37771"/>
                  <a:pt x="21860" y="37448"/>
                  <a:pt x="21763" y="37029"/>
                </a:cubicBezTo>
                <a:cubicBezTo>
                  <a:pt x="21667" y="36609"/>
                  <a:pt x="21575" y="36091"/>
                  <a:pt x="21534" y="35490"/>
                </a:cubicBezTo>
                <a:cubicBezTo>
                  <a:pt x="21528" y="35414"/>
                  <a:pt x="21524" y="35339"/>
                  <a:pt x="21519" y="35262"/>
                </a:cubicBezTo>
                <a:cubicBezTo>
                  <a:pt x="21518" y="35206"/>
                  <a:pt x="21515" y="35149"/>
                  <a:pt x="21512" y="35092"/>
                </a:cubicBezTo>
                <a:cubicBezTo>
                  <a:pt x="21546" y="35089"/>
                  <a:pt x="21579" y="35085"/>
                  <a:pt x="21613" y="35081"/>
                </a:cubicBezTo>
                <a:close/>
                <a:moveTo>
                  <a:pt x="3491" y="35087"/>
                </a:moveTo>
                <a:cubicBezTo>
                  <a:pt x="3574" y="35097"/>
                  <a:pt x="3660" y="35105"/>
                  <a:pt x="3746" y="35116"/>
                </a:cubicBezTo>
                <a:cubicBezTo>
                  <a:pt x="3746" y="35171"/>
                  <a:pt x="3746" y="35226"/>
                  <a:pt x="3745" y="35280"/>
                </a:cubicBezTo>
                <a:cubicBezTo>
                  <a:pt x="3731" y="35868"/>
                  <a:pt x="3667" y="36383"/>
                  <a:pt x="3586" y="36800"/>
                </a:cubicBezTo>
                <a:cubicBezTo>
                  <a:pt x="3503" y="37216"/>
                  <a:pt x="3405" y="37536"/>
                  <a:pt x="3326" y="37749"/>
                </a:cubicBezTo>
                <a:cubicBezTo>
                  <a:pt x="3248" y="37963"/>
                  <a:pt x="3189" y="38071"/>
                  <a:pt x="3189" y="38071"/>
                </a:cubicBezTo>
                <a:cubicBezTo>
                  <a:pt x="3189" y="38071"/>
                  <a:pt x="3252" y="37968"/>
                  <a:pt x="3343" y="37756"/>
                </a:cubicBezTo>
                <a:cubicBezTo>
                  <a:pt x="3432" y="37546"/>
                  <a:pt x="3550" y="37229"/>
                  <a:pt x="3651" y="36813"/>
                </a:cubicBezTo>
                <a:cubicBezTo>
                  <a:pt x="3749" y="36394"/>
                  <a:pt x="3833" y="35881"/>
                  <a:pt x="3869" y="35284"/>
                </a:cubicBezTo>
                <a:cubicBezTo>
                  <a:pt x="3874" y="35233"/>
                  <a:pt x="3875" y="35181"/>
                  <a:pt x="3876" y="35130"/>
                </a:cubicBezTo>
                <a:cubicBezTo>
                  <a:pt x="4617" y="35212"/>
                  <a:pt x="5421" y="35298"/>
                  <a:pt x="6237" y="35383"/>
                </a:cubicBezTo>
                <a:lnTo>
                  <a:pt x="4074" y="35629"/>
                </a:lnTo>
                <a:lnTo>
                  <a:pt x="6430" y="35897"/>
                </a:lnTo>
                <a:cubicBezTo>
                  <a:pt x="6506" y="36612"/>
                  <a:pt x="6618" y="37307"/>
                  <a:pt x="6703" y="37784"/>
                </a:cubicBezTo>
                <a:lnTo>
                  <a:pt x="3532" y="37949"/>
                </a:lnTo>
                <a:lnTo>
                  <a:pt x="6763" y="38117"/>
                </a:lnTo>
                <a:cubicBezTo>
                  <a:pt x="6781" y="38200"/>
                  <a:pt x="6793" y="38267"/>
                  <a:pt x="6802" y="38316"/>
                </a:cubicBezTo>
                <a:lnTo>
                  <a:pt x="2865" y="38316"/>
                </a:lnTo>
                <a:cubicBezTo>
                  <a:pt x="2866" y="38314"/>
                  <a:pt x="3446" y="37084"/>
                  <a:pt x="3491" y="35087"/>
                </a:cubicBezTo>
                <a:close/>
                <a:moveTo>
                  <a:pt x="12489" y="1"/>
                </a:moveTo>
                <a:cubicBezTo>
                  <a:pt x="12395" y="1"/>
                  <a:pt x="12050" y="14"/>
                  <a:pt x="11584" y="179"/>
                </a:cubicBezTo>
                <a:cubicBezTo>
                  <a:pt x="11177" y="323"/>
                  <a:pt x="10729" y="798"/>
                  <a:pt x="10211" y="1632"/>
                </a:cubicBezTo>
                <a:cubicBezTo>
                  <a:pt x="9792" y="2305"/>
                  <a:pt x="9344" y="3191"/>
                  <a:pt x="8912" y="4196"/>
                </a:cubicBezTo>
                <a:cubicBezTo>
                  <a:pt x="8179" y="5901"/>
                  <a:pt x="7439" y="8110"/>
                  <a:pt x="7439" y="9203"/>
                </a:cubicBezTo>
                <a:lnTo>
                  <a:pt x="7439" y="11147"/>
                </a:lnTo>
                <a:cubicBezTo>
                  <a:pt x="7334" y="10623"/>
                  <a:pt x="7216" y="10100"/>
                  <a:pt x="7102" y="9660"/>
                </a:cubicBezTo>
                <a:cubicBezTo>
                  <a:pt x="6465" y="7181"/>
                  <a:pt x="6072" y="6912"/>
                  <a:pt x="5943" y="6824"/>
                </a:cubicBezTo>
                <a:cubicBezTo>
                  <a:pt x="5698" y="6656"/>
                  <a:pt x="5498" y="6632"/>
                  <a:pt x="5399" y="6632"/>
                </a:cubicBezTo>
                <a:lnTo>
                  <a:pt x="5390" y="6632"/>
                </a:lnTo>
                <a:cubicBezTo>
                  <a:pt x="5292" y="6632"/>
                  <a:pt x="5090" y="6656"/>
                  <a:pt x="4846" y="6824"/>
                </a:cubicBezTo>
                <a:cubicBezTo>
                  <a:pt x="4715" y="6914"/>
                  <a:pt x="4323" y="7182"/>
                  <a:pt x="3687" y="9660"/>
                </a:cubicBezTo>
                <a:cubicBezTo>
                  <a:pt x="3410" y="10738"/>
                  <a:pt x="3087" y="12312"/>
                  <a:pt x="3087" y="13190"/>
                </a:cubicBezTo>
                <a:lnTo>
                  <a:pt x="3087" y="29539"/>
                </a:lnTo>
                <a:cubicBezTo>
                  <a:pt x="3073" y="29549"/>
                  <a:pt x="3057" y="29562"/>
                  <a:pt x="3044" y="29571"/>
                </a:cubicBezTo>
                <a:cubicBezTo>
                  <a:pt x="1617" y="30655"/>
                  <a:pt x="800" y="31292"/>
                  <a:pt x="579" y="31792"/>
                </a:cubicBezTo>
                <a:cubicBezTo>
                  <a:pt x="7" y="33095"/>
                  <a:pt x="1" y="34271"/>
                  <a:pt x="1" y="34319"/>
                </a:cubicBezTo>
                <a:cubicBezTo>
                  <a:pt x="1" y="34525"/>
                  <a:pt x="154" y="34698"/>
                  <a:pt x="357" y="34722"/>
                </a:cubicBezTo>
                <a:cubicBezTo>
                  <a:pt x="378" y="34726"/>
                  <a:pt x="1506" y="34863"/>
                  <a:pt x="3083" y="35042"/>
                </a:cubicBezTo>
                <a:cubicBezTo>
                  <a:pt x="3048" y="36951"/>
                  <a:pt x="2502" y="38130"/>
                  <a:pt x="2496" y="38141"/>
                </a:cubicBezTo>
                <a:cubicBezTo>
                  <a:pt x="2437" y="38267"/>
                  <a:pt x="2445" y="38414"/>
                  <a:pt x="2519" y="38531"/>
                </a:cubicBezTo>
                <a:cubicBezTo>
                  <a:pt x="2592" y="38649"/>
                  <a:pt x="2721" y="38719"/>
                  <a:pt x="2861" y="38719"/>
                </a:cubicBezTo>
                <a:lnTo>
                  <a:pt x="7924" y="38719"/>
                </a:lnTo>
                <a:cubicBezTo>
                  <a:pt x="8063" y="38719"/>
                  <a:pt x="8192" y="38649"/>
                  <a:pt x="8266" y="38531"/>
                </a:cubicBezTo>
                <a:cubicBezTo>
                  <a:pt x="8340" y="38414"/>
                  <a:pt x="8351" y="38267"/>
                  <a:pt x="8290" y="38141"/>
                </a:cubicBezTo>
                <a:cubicBezTo>
                  <a:pt x="8285" y="38132"/>
                  <a:pt x="7831" y="37141"/>
                  <a:pt x="7724" y="35532"/>
                </a:cubicBezTo>
                <a:lnTo>
                  <a:pt x="7724" y="35532"/>
                </a:lnTo>
                <a:cubicBezTo>
                  <a:pt x="7801" y="35539"/>
                  <a:pt x="7881" y="35547"/>
                  <a:pt x="7957" y="35553"/>
                </a:cubicBezTo>
                <a:cubicBezTo>
                  <a:pt x="8071" y="35928"/>
                  <a:pt x="8232" y="36291"/>
                  <a:pt x="8494" y="36465"/>
                </a:cubicBezTo>
                <a:cubicBezTo>
                  <a:pt x="8634" y="37307"/>
                  <a:pt x="8805" y="37542"/>
                  <a:pt x="8971" y="37667"/>
                </a:cubicBezTo>
                <a:cubicBezTo>
                  <a:pt x="9421" y="38002"/>
                  <a:pt x="9996" y="38018"/>
                  <a:pt x="10106" y="38018"/>
                </a:cubicBezTo>
                <a:lnTo>
                  <a:pt x="10110" y="38018"/>
                </a:lnTo>
                <a:cubicBezTo>
                  <a:pt x="10220" y="38018"/>
                  <a:pt x="10795" y="38002"/>
                  <a:pt x="11245" y="37667"/>
                </a:cubicBezTo>
                <a:cubicBezTo>
                  <a:pt x="11410" y="37545"/>
                  <a:pt x="11580" y="37310"/>
                  <a:pt x="11719" y="36471"/>
                </a:cubicBezTo>
                <a:lnTo>
                  <a:pt x="11719" y="36945"/>
                </a:lnTo>
                <a:cubicBezTo>
                  <a:pt x="11719" y="37271"/>
                  <a:pt x="11984" y="37534"/>
                  <a:pt x="12308" y="37534"/>
                </a:cubicBezTo>
                <a:lnTo>
                  <a:pt x="12722" y="37534"/>
                </a:lnTo>
                <a:cubicBezTo>
                  <a:pt x="13047" y="37534"/>
                  <a:pt x="13310" y="37270"/>
                  <a:pt x="13310" y="36945"/>
                </a:cubicBezTo>
                <a:lnTo>
                  <a:pt x="13310" y="36750"/>
                </a:lnTo>
                <a:lnTo>
                  <a:pt x="13350" y="36694"/>
                </a:lnTo>
                <a:cubicBezTo>
                  <a:pt x="13482" y="37352"/>
                  <a:pt x="13636" y="37556"/>
                  <a:pt x="13785" y="37667"/>
                </a:cubicBezTo>
                <a:cubicBezTo>
                  <a:pt x="14235" y="38002"/>
                  <a:pt x="14810" y="38018"/>
                  <a:pt x="14920" y="38018"/>
                </a:cubicBezTo>
                <a:lnTo>
                  <a:pt x="14924" y="38018"/>
                </a:lnTo>
                <a:cubicBezTo>
                  <a:pt x="15034" y="38018"/>
                  <a:pt x="15606" y="38002"/>
                  <a:pt x="16059" y="37667"/>
                </a:cubicBezTo>
                <a:cubicBezTo>
                  <a:pt x="16224" y="37545"/>
                  <a:pt x="16396" y="37307"/>
                  <a:pt x="16536" y="36465"/>
                </a:cubicBezTo>
                <a:cubicBezTo>
                  <a:pt x="16797" y="36291"/>
                  <a:pt x="16959" y="35928"/>
                  <a:pt x="17073" y="35553"/>
                </a:cubicBezTo>
                <a:cubicBezTo>
                  <a:pt x="17155" y="35545"/>
                  <a:pt x="17236" y="35539"/>
                  <a:pt x="17318" y="35531"/>
                </a:cubicBezTo>
                <a:lnTo>
                  <a:pt x="17318" y="35531"/>
                </a:lnTo>
                <a:cubicBezTo>
                  <a:pt x="17211" y="37150"/>
                  <a:pt x="16758" y="38132"/>
                  <a:pt x="16753" y="38143"/>
                </a:cubicBezTo>
                <a:cubicBezTo>
                  <a:pt x="16694" y="38267"/>
                  <a:pt x="16703" y="38414"/>
                  <a:pt x="16777" y="38532"/>
                </a:cubicBezTo>
                <a:cubicBezTo>
                  <a:pt x="16851" y="38649"/>
                  <a:pt x="16980" y="38720"/>
                  <a:pt x="17120" y="38720"/>
                </a:cubicBezTo>
                <a:lnTo>
                  <a:pt x="22182" y="38720"/>
                </a:lnTo>
                <a:cubicBezTo>
                  <a:pt x="22321" y="38720"/>
                  <a:pt x="22451" y="38649"/>
                  <a:pt x="22525" y="38532"/>
                </a:cubicBezTo>
                <a:cubicBezTo>
                  <a:pt x="22599" y="38414"/>
                  <a:pt x="22608" y="38267"/>
                  <a:pt x="22548" y="38143"/>
                </a:cubicBezTo>
                <a:cubicBezTo>
                  <a:pt x="22546" y="38130"/>
                  <a:pt x="22001" y="36937"/>
                  <a:pt x="21965" y="35040"/>
                </a:cubicBezTo>
                <a:cubicBezTo>
                  <a:pt x="23535" y="34862"/>
                  <a:pt x="24656" y="34726"/>
                  <a:pt x="24677" y="34722"/>
                </a:cubicBezTo>
                <a:cubicBezTo>
                  <a:pt x="24882" y="34698"/>
                  <a:pt x="25033" y="34525"/>
                  <a:pt x="25033" y="34319"/>
                </a:cubicBezTo>
                <a:cubicBezTo>
                  <a:pt x="25033" y="34271"/>
                  <a:pt x="25027" y="33093"/>
                  <a:pt x="24454" y="31792"/>
                </a:cubicBezTo>
                <a:cubicBezTo>
                  <a:pt x="24234" y="31294"/>
                  <a:pt x="23418" y="30656"/>
                  <a:pt x="21990" y="29571"/>
                </a:cubicBezTo>
                <a:cubicBezTo>
                  <a:pt x="21982" y="29564"/>
                  <a:pt x="21971" y="29557"/>
                  <a:pt x="21962" y="29549"/>
                </a:cubicBezTo>
                <a:lnTo>
                  <a:pt x="21962" y="13190"/>
                </a:lnTo>
                <a:cubicBezTo>
                  <a:pt x="21962" y="12312"/>
                  <a:pt x="21638" y="10738"/>
                  <a:pt x="21360" y="9660"/>
                </a:cubicBezTo>
                <a:cubicBezTo>
                  <a:pt x="20725" y="7181"/>
                  <a:pt x="20332" y="6912"/>
                  <a:pt x="20203" y="6824"/>
                </a:cubicBezTo>
                <a:cubicBezTo>
                  <a:pt x="19957" y="6656"/>
                  <a:pt x="19758" y="6632"/>
                  <a:pt x="19659" y="6632"/>
                </a:cubicBezTo>
                <a:lnTo>
                  <a:pt x="19648" y="6632"/>
                </a:lnTo>
                <a:cubicBezTo>
                  <a:pt x="19552" y="6632"/>
                  <a:pt x="19350" y="6656"/>
                  <a:pt x="19104" y="6824"/>
                </a:cubicBezTo>
                <a:cubicBezTo>
                  <a:pt x="18976" y="6914"/>
                  <a:pt x="18583" y="7182"/>
                  <a:pt x="17947" y="9660"/>
                </a:cubicBezTo>
                <a:cubicBezTo>
                  <a:pt x="17818" y="10161"/>
                  <a:pt x="17680" y="10769"/>
                  <a:pt x="17567" y="11365"/>
                </a:cubicBezTo>
                <a:lnTo>
                  <a:pt x="17567" y="9203"/>
                </a:lnTo>
                <a:cubicBezTo>
                  <a:pt x="17567" y="8110"/>
                  <a:pt x="16827" y="5901"/>
                  <a:pt x="16094" y="4196"/>
                </a:cubicBezTo>
                <a:cubicBezTo>
                  <a:pt x="15663" y="3191"/>
                  <a:pt x="15213" y="2305"/>
                  <a:pt x="14796" y="1632"/>
                </a:cubicBezTo>
                <a:cubicBezTo>
                  <a:pt x="14279" y="800"/>
                  <a:pt x="13830" y="323"/>
                  <a:pt x="13421" y="179"/>
                </a:cubicBezTo>
                <a:cubicBezTo>
                  <a:pt x="12957" y="14"/>
                  <a:pt x="12610" y="1"/>
                  <a:pt x="12516" y="1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919;p43">
            <a:extLst>
              <a:ext uri="{FF2B5EF4-FFF2-40B4-BE49-F238E27FC236}">
                <a16:creationId xmlns:a16="http://schemas.microsoft.com/office/drawing/2014/main" id="{3A1AB195-F2FE-DB7F-AF4F-611E26C9BB2E}"/>
              </a:ext>
            </a:extLst>
          </p:cNvPr>
          <p:cNvSpPr/>
          <p:nvPr/>
        </p:nvSpPr>
        <p:spPr>
          <a:xfrm>
            <a:off x="1997155" y="2371121"/>
            <a:ext cx="59883" cy="51040"/>
          </a:xfrm>
          <a:custGeom>
            <a:avLst/>
            <a:gdLst/>
            <a:ahLst/>
            <a:cxnLst/>
            <a:rect l="l" t="t" r="r" b="b"/>
            <a:pathLst>
              <a:path w="813" h="781" extrusionOk="0">
                <a:moveTo>
                  <a:pt x="132" y="1"/>
                </a:moveTo>
                <a:cubicBezTo>
                  <a:pt x="95" y="110"/>
                  <a:pt x="46" y="256"/>
                  <a:pt x="1" y="401"/>
                </a:cubicBezTo>
                <a:lnTo>
                  <a:pt x="1" y="405"/>
                </a:lnTo>
                <a:cubicBezTo>
                  <a:pt x="535" y="576"/>
                  <a:pt x="708" y="781"/>
                  <a:pt x="731" y="781"/>
                </a:cubicBezTo>
                <a:cubicBezTo>
                  <a:pt x="733" y="781"/>
                  <a:pt x="734" y="780"/>
                  <a:pt x="734" y="777"/>
                </a:cubicBezTo>
                <a:lnTo>
                  <a:pt x="734" y="777"/>
                </a:lnTo>
                <a:cubicBezTo>
                  <a:pt x="734" y="777"/>
                  <a:pt x="734" y="777"/>
                  <a:pt x="734" y="777"/>
                </a:cubicBezTo>
                <a:cubicBezTo>
                  <a:pt x="731" y="777"/>
                  <a:pt x="813" y="369"/>
                  <a:pt x="132" y="1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920;p43">
            <a:extLst>
              <a:ext uri="{FF2B5EF4-FFF2-40B4-BE49-F238E27FC236}">
                <a16:creationId xmlns:a16="http://schemas.microsoft.com/office/drawing/2014/main" id="{BD33E7DF-99FE-DDBB-5A6C-0BCC3915F7D9}"/>
              </a:ext>
            </a:extLst>
          </p:cNvPr>
          <p:cNvSpPr/>
          <p:nvPr/>
        </p:nvSpPr>
        <p:spPr>
          <a:xfrm>
            <a:off x="1737005" y="2362038"/>
            <a:ext cx="28726" cy="29474"/>
          </a:xfrm>
          <a:custGeom>
            <a:avLst/>
            <a:gdLst/>
            <a:ahLst/>
            <a:cxnLst/>
            <a:rect l="l" t="t" r="r" b="b"/>
            <a:pathLst>
              <a:path w="390" h="451" extrusionOk="0">
                <a:moveTo>
                  <a:pt x="88" y="0"/>
                </a:moveTo>
                <a:cubicBezTo>
                  <a:pt x="59" y="12"/>
                  <a:pt x="29" y="23"/>
                  <a:pt x="1" y="35"/>
                </a:cubicBezTo>
                <a:cubicBezTo>
                  <a:pt x="13" y="47"/>
                  <a:pt x="22" y="61"/>
                  <a:pt x="35" y="74"/>
                </a:cubicBezTo>
                <a:cubicBezTo>
                  <a:pt x="80" y="124"/>
                  <a:pt x="122" y="180"/>
                  <a:pt x="161" y="231"/>
                </a:cubicBezTo>
                <a:cubicBezTo>
                  <a:pt x="198" y="285"/>
                  <a:pt x="232" y="339"/>
                  <a:pt x="259" y="388"/>
                </a:cubicBezTo>
                <a:cubicBezTo>
                  <a:pt x="271" y="410"/>
                  <a:pt x="282" y="431"/>
                  <a:pt x="291" y="450"/>
                </a:cubicBezTo>
                <a:cubicBezTo>
                  <a:pt x="323" y="443"/>
                  <a:pt x="357" y="437"/>
                  <a:pt x="389" y="430"/>
                </a:cubicBezTo>
                <a:cubicBezTo>
                  <a:pt x="381" y="413"/>
                  <a:pt x="372" y="395"/>
                  <a:pt x="361" y="372"/>
                </a:cubicBezTo>
                <a:cubicBezTo>
                  <a:pt x="338" y="332"/>
                  <a:pt x="310" y="285"/>
                  <a:pt x="278" y="238"/>
                </a:cubicBezTo>
                <a:cubicBezTo>
                  <a:pt x="244" y="190"/>
                  <a:pt x="206" y="140"/>
                  <a:pt x="166" y="90"/>
                </a:cubicBezTo>
                <a:cubicBezTo>
                  <a:pt x="141" y="61"/>
                  <a:pt x="114" y="30"/>
                  <a:pt x="88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921;p43">
            <a:extLst>
              <a:ext uri="{FF2B5EF4-FFF2-40B4-BE49-F238E27FC236}">
                <a16:creationId xmlns:a16="http://schemas.microsoft.com/office/drawing/2014/main" id="{94717FB7-20D5-2DD1-A7D7-3AD311C5BEF5}"/>
              </a:ext>
            </a:extLst>
          </p:cNvPr>
          <p:cNvSpPr/>
          <p:nvPr/>
        </p:nvSpPr>
        <p:spPr>
          <a:xfrm>
            <a:off x="1670420" y="2369291"/>
            <a:ext cx="62240" cy="52935"/>
          </a:xfrm>
          <a:custGeom>
            <a:avLst/>
            <a:gdLst/>
            <a:ahLst/>
            <a:cxnLst/>
            <a:rect l="l" t="t" r="r" b="b"/>
            <a:pathLst>
              <a:path w="845" h="810" extrusionOk="0">
                <a:moveTo>
                  <a:pt x="741" y="1"/>
                </a:moveTo>
                <a:cubicBezTo>
                  <a:pt x="732" y="6"/>
                  <a:pt x="722" y="10"/>
                  <a:pt x="712" y="15"/>
                </a:cubicBezTo>
                <a:cubicBezTo>
                  <a:pt x="0" y="386"/>
                  <a:pt x="85" y="806"/>
                  <a:pt x="81" y="806"/>
                </a:cubicBezTo>
                <a:cubicBezTo>
                  <a:pt x="80" y="806"/>
                  <a:pt x="80" y="806"/>
                  <a:pt x="80" y="806"/>
                </a:cubicBezTo>
                <a:lnTo>
                  <a:pt x="80" y="806"/>
                </a:lnTo>
                <a:cubicBezTo>
                  <a:pt x="81" y="809"/>
                  <a:pt x="82" y="810"/>
                  <a:pt x="84" y="810"/>
                </a:cubicBezTo>
                <a:cubicBezTo>
                  <a:pt x="109" y="810"/>
                  <a:pt x="301" y="605"/>
                  <a:pt x="845" y="433"/>
                </a:cubicBezTo>
                <a:cubicBezTo>
                  <a:pt x="843" y="420"/>
                  <a:pt x="843" y="406"/>
                  <a:pt x="842" y="389"/>
                </a:cubicBezTo>
                <a:cubicBezTo>
                  <a:pt x="836" y="347"/>
                  <a:pt x="828" y="295"/>
                  <a:pt x="814" y="240"/>
                </a:cubicBezTo>
                <a:cubicBezTo>
                  <a:pt x="802" y="185"/>
                  <a:pt x="784" y="124"/>
                  <a:pt x="764" y="65"/>
                </a:cubicBezTo>
                <a:cubicBezTo>
                  <a:pt x="757" y="44"/>
                  <a:pt x="749" y="21"/>
                  <a:pt x="741" y="1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922;p43">
            <a:extLst>
              <a:ext uri="{FF2B5EF4-FFF2-40B4-BE49-F238E27FC236}">
                <a16:creationId xmlns:a16="http://schemas.microsoft.com/office/drawing/2014/main" id="{1398FDEA-E868-DA36-D641-ABF0E8831833}"/>
              </a:ext>
            </a:extLst>
          </p:cNvPr>
          <p:cNvSpPr/>
          <p:nvPr/>
        </p:nvSpPr>
        <p:spPr>
          <a:xfrm>
            <a:off x="1748421" y="2342629"/>
            <a:ext cx="254337" cy="51170"/>
          </a:xfrm>
          <a:custGeom>
            <a:avLst/>
            <a:gdLst/>
            <a:ahLst/>
            <a:cxnLst/>
            <a:rect l="l" t="t" r="r" b="b"/>
            <a:pathLst>
              <a:path w="3453" h="783" extrusionOk="0">
                <a:moveTo>
                  <a:pt x="1597" y="0"/>
                </a:moveTo>
                <a:cubicBezTo>
                  <a:pt x="1578" y="0"/>
                  <a:pt x="1567" y="1"/>
                  <a:pt x="1566" y="2"/>
                </a:cubicBezTo>
                <a:lnTo>
                  <a:pt x="1566" y="2"/>
                </a:lnTo>
                <a:cubicBezTo>
                  <a:pt x="1566" y="1"/>
                  <a:pt x="1556" y="1"/>
                  <a:pt x="1537" y="1"/>
                </a:cubicBezTo>
                <a:cubicBezTo>
                  <a:pt x="1385" y="1"/>
                  <a:pt x="654" y="35"/>
                  <a:pt x="0" y="272"/>
                </a:cubicBezTo>
                <a:cubicBezTo>
                  <a:pt x="25" y="291"/>
                  <a:pt x="46" y="311"/>
                  <a:pt x="69" y="331"/>
                </a:cubicBezTo>
                <a:cubicBezTo>
                  <a:pt x="119" y="374"/>
                  <a:pt x="166" y="419"/>
                  <a:pt x="209" y="465"/>
                </a:cubicBezTo>
                <a:cubicBezTo>
                  <a:pt x="250" y="509"/>
                  <a:pt x="289" y="555"/>
                  <a:pt x="321" y="595"/>
                </a:cubicBezTo>
                <a:cubicBezTo>
                  <a:pt x="350" y="638"/>
                  <a:pt x="375" y="672"/>
                  <a:pt x="390" y="699"/>
                </a:cubicBezTo>
                <a:cubicBezTo>
                  <a:pt x="709" y="645"/>
                  <a:pt x="1096" y="609"/>
                  <a:pt x="1566" y="609"/>
                </a:cubicBezTo>
                <a:cubicBezTo>
                  <a:pt x="2277" y="609"/>
                  <a:pt x="2795" y="685"/>
                  <a:pt x="3174" y="782"/>
                </a:cubicBezTo>
                <a:lnTo>
                  <a:pt x="3198" y="747"/>
                </a:lnTo>
                <a:cubicBezTo>
                  <a:pt x="3289" y="622"/>
                  <a:pt x="3383" y="500"/>
                  <a:pt x="3453" y="407"/>
                </a:cubicBezTo>
                <a:cubicBezTo>
                  <a:pt x="2744" y="48"/>
                  <a:pt x="1781" y="0"/>
                  <a:pt x="1597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923;p43">
            <a:extLst>
              <a:ext uri="{FF2B5EF4-FFF2-40B4-BE49-F238E27FC236}">
                <a16:creationId xmlns:a16="http://schemas.microsoft.com/office/drawing/2014/main" id="{D70ED037-7CA4-56EF-6CB4-EBCF25C0F393}"/>
              </a:ext>
            </a:extLst>
          </p:cNvPr>
          <p:cNvSpPr/>
          <p:nvPr/>
        </p:nvSpPr>
        <p:spPr>
          <a:xfrm>
            <a:off x="1605637" y="1068600"/>
            <a:ext cx="320187" cy="29800"/>
          </a:xfrm>
          <a:custGeom>
            <a:avLst/>
            <a:gdLst/>
            <a:ahLst/>
            <a:cxnLst/>
            <a:rect l="l" t="t" r="r" b="b"/>
            <a:pathLst>
              <a:path w="4347" h="456" extrusionOk="0">
                <a:moveTo>
                  <a:pt x="2558" y="0"/>
                </a:moveTo>
                <a:cubicBezTo>
                  <a:pt x="2421" y="3"/>
                  <a:pt x="2284" y="5"/>
                  <a:pt x="2146" y="7"/>
                </a:cubicBezTo>
                <a:cubicBezTo>
                  <a:pt x="2009" y="10"/>
                  <a:pt x="1871" y="17"/>
                  <a:pt x="1735" y="23"/>
                </a:cubicBezTo>
                <a:cubicBezTo>
                  <a:pt x="1599" y="30"/>
                  <a:pt x="1467" y="37"/>
                  <a:pt x="1336" y="50"/>
                </a:cubicBezTo>
                <a:cubicBezTo>
                  <a:pt x="1206" y="61"/>
                  <a:pt x="1081" y="77"/>
                  <a:pt x="962" y="97"/>
                </a:cubicBezTo>
                <a:cubicBezTo>
                  <a:pt x="843" y="121"/>
                  <a:pt x="735" y="147"/>
                  <a:pt x="634" y="178"/>
                </a:cubicBezTo>
                <a:cubicBezTo>
                  <a:pt x="434" y="235"/>
                  <a:pt x="271" y="301"/>
                  <a:pt x="163" y="356"/>
                </a:cubicBezTo>
                <a:cubicBezTo>
                  <a:pt x="54" y="413"/>
                  <a:pt x="0" y="456"/>
                  <a:pt x="0" y="456"/>
                </a:cubicBezTo>
                <a:cubicBezTo>
                  <a:pt x="0" y="456"/>
                  <a:pt x="15" y="448"/>
                  <a:pt x="44" y="436"/>
                </a:cubicBezTo>
                <a:cubicBezTo>
                  <a:pt x="77" y="426"/>
                  <a:pt x="121" y="411"/>
                  <a:pt x="177" y="393"/>
                </a:cubicBezTo>
                <a:cubicBezTo>
                  <a:pt x="292" y="359"/>
                  <a:pt x="458" y="317"/>
                  <a:pt x="659" y="281"/>
                </a:cubicBezTo>
                <a:cubicBezTo>
                  <a:pt x="759" y="262"/>
                  <a:pt x="869" y="246"/>
                  <a:pt x="984" y="231"/>
                </a:cubicBezTo>
                <a:cubicBezTo>
                  <a:pt x="1099" y="217"/>
                  <a:pt x="1222" y="207"/>
                  <a:pt x="1350" y="199"/>
                </a:cubicBezTo>
                <a:cubicBezTo>
                  <a:pt x="1477" y="194"/>
                  <a:pt x="1609" y="186"/>
                  <a:pt x="1743" y="180"/>
                </a:cubicBezTo>
                <a:cubicBezTo>
                  <a:pt x="1877" y="176"/>
                  <a:pt x="2016" y="172"/>
                  <a:pt x="2151" y="167"/>
                </a:cubicBezTo>
                <a:cubicBezTo>
                  <a:pt x="2425" y="159"/>
                  <a:pt x="2701" y="151"/>
                  <a:pt x="2957" y="143"/>
                </a:cubicBezTo>
                <a:cubicBezTo>
                  <a:pt x="3214" y="132"/>
                  <a:pt x="3454" y="124"/>
                  <a:pt x="3661" y="113"/>
                </a:cubicBezTo>
                <a:cubicBezTo>
                  <a:pt x="4072" y="94"/>
                  <a:pt x="4347" y="72"/>
                  <a:pt x="4347" y="72"/>
                </a:cubicBezTo>
                <a:cubicBezTo>
                  <a:pt x="4347" y="72"/>
                  <a:pt x="4072" y="43"/>
                  <a:pt x="3661" y="25"/>
                </a:cubicBezTo>
                <a:cubicBezTo>
                  <a:pt x="3454" y="14"/>
                  <a:pt x="3214" y="9"/>
                  <a:pt x="2956" y="3"/>
                </a:cubicBezTo>
                <a:cubicBezTo>
                  <a:pt x="2827" y="3"/>
                  <a:pt x="2694" y="0"/>
                  <a:pt x="2558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24;p43">
            <a:extLst>
              <a:ext uri="{FF2B5EF4-FFF2-40B4-BE49-F238E27FC236}">
                <a16:creationId xmlns:a16="http://schemas.microsoft.com/office/drawing/2014/main" id="{D2990D71-47E6-FE90-F56B-95DBCCF25CEA}"/>
              </a:ext>
            </a:extLst>
          </p:cNvPr>
          <p:cNvSpPr/>
          <p:nvPr/>
        </p:nvSpPr>
        <p:spPr>
          <a:xfrm rot="5719493">
            <a:off x="1694292" y="339815"/>
            <a:ext cx="362582" cy="1705101"/>
          </a:xfrm>
          <a:custGeom>
            <a:avLst/>
            <a:gdLst/>
            <a:ahLst/>
            <a:cxnLst/>
            <a:rect l="l" t="t" r="r" b="b"/>
            <a:pathLst>
              <a:path w="6154" h="25677" extrusionOk="0">
                <a:moveTo>
                  <a:pt x="3652" y="0"/>
                </a:moveTo>
                <a:lnTo>
                  <a:pt x="3652" y="0"/>
                </a:lnTo>
                <a:cubicBezTo>
                  <a:pt x="3652" y="1"/>
                  <a:pt x="3591" y="81"/>
                  <a:pt x="3474" y="231"/>
                </a:cubicBezTo>
                <a:cubicBezTo>
                  <a:pt x="3418" y="307"/>
                  <a:pt x="3347" y="399"/>
                  <a:pt x="3265" y="509"/>
                </a:cubicBezTo>
                <a:cubicBezTo>
                  <a:pt x="3184" y="622"/>
                  <a:pt x="3096" y="756"/>
                  <a:pt x="2994" y="904"/>
                </a:cubicBezTo>
                <a:cubicBezTo>
                  <a:pt x="2943" y="979"/>
                  <a:pt x="2887" y="1055"/>
                  <a:pt x="2835" y="1142"/>
                </a:cubicBezTo>
                <a:cubicBezTo>
                  <a:pt x="2781" y="1228"/>
                  <a:pt x="2726" y="1319"/>
                  <a:pt x="2669" y="1413"/>
                </a:cubicBezTo>
                <a:cubicBezTo>
                  <a:pt x="2611" y="1507"/>
                  <a:pt x="2550" y="1604"/>
                  <a:pt x="2490" y="1709"/>
                </a:cubicBezTo>
                <a:cubicBezTo>
                  <a:pt x="2431" y="1813"/>
                  <a:pt x="2370" y="1925"/>
                  <a:pt x="2309" y="2039"/>
                </a:cubicBezTo>
                <a:cubicBezTo>
                  <a:pt x="2054" y="2490"/>
                  <a:pt x="1798" y="3034"/>
                  <a:pt x="1538" y="3644"/>
                </a:cubicBezTo>
                <a:cubicBezTo>
                  <a:pt x="1289" y="4261"/>
                  <a:pt x="1034" y="4948"/>
                  <a:pt x="821" y="5710"/>
                </a:cubicBezTo>
                <a:cubicBezTo>
                  <a:pt x="607" y="6470"/>
                  <a:pt x="418" y="7295"/>
                  <a:pt x="284" y="8169"/>
                </a:cubicBezTo>
                <a:cubicBezTo>
                  <a:pt x="254" y="8389"/>
                  <a:pt x="223" y="8611"/>
                  <a:pt x="194" y="8834"/>
                </a:cubicBezTo>
                <a:cubicBezTo>
                  <a:pt x="161" y="9057"/>
                  <a:pt x="144" y="9285"/>
                  <a:pt x="121" y="9512"/>
                </a:cubicBezTo>
                <a:cubicBezTo>
                  <a:pt x="96" y="9739"/>
                  <a:pt x="81" y="9971"/>
                  <a:pt x="66" y="10206"/>
                </a:cubicBezTo>
                <a:cubicBezTo>
                  <a:pt x="53" y="10441"/>
                  <a:pt x="35" y="10680"/>
                  <a:pt x="34" y="10907"/>
                </a:cubicBezTo>
                <a:cubicBezTo>
                  <a:pt x="0" y="11841"/>
                  <a:pt x="49" y="12801"/>
                  <a:pt x="124" y="13749"/>
                </a:cubicBezTo>
                <a:cubicBezTo>
                  <a:pt x="234" y="14692"/>
                  <a:pt x="363" y="15634"/>
                  <a:pt x="583" y="16525"/>
                </a:cubicBezTo>
                <a:cubicBezTo>
                  <a:pt x="779" y="17427"/>
                  <a:pt x="1061" y="18268"/>
                  <a:pt x="1349" y="19065"/>
                </a:cubicBezTo>
                <a:cubicBezTo>
                  <a:pt x="1653" y="19848"/>
                  <a:pt x="1982" y="20584"/>
                  <a:pt x="2342" y="21227"/>
                </a:cubicBezTo>
                <a:cubicBezTo>
                  <a:pt x="2431" y="21390"/>
                  <a:pt x="2518" y="21550"/>
                  <a:pt x="2604" y="21707"/>
                </a:cubicBezTo>
                <a:cubicBezTo>
                  <a:pt x="2698" y="21856"/>
                  <a:pt x="2789" y="22002"/>
                  <a:pt x="2881" y="22147"/>
                </a:cubicBezTo>
                <a:cubicBezTo>
                  <a:pt x="2973" y="22290"/>
                  <a:pt x="3058" y="22433"/>
                  <a:pt x="3152" y="22566"/>
                </a:cubicBezTo>
                <a:cubicBezTo>
                  <a:pt x="3246" y="22695"/>
                  <a:pt x="3339" y="22825"/>
                  <a:pt x="3430" y="22949"/>
                </a:cubicBezTo>
                <a:cubicBezTo>
                  <a:pt x="3520" y="23074"/>
                  <a:pt x="3606" y="23199"/>
                  <a:pt x="3696" y="23312"/>
                </a:cubicBezTo>
                <a:cubicBezTo>
                  <a:pt x="3789" y="23423"/>
                  <a:pt x="3877" y="23532"/>
                  <a:pt x="3964" y="23638"/>
                </a:cubicBezTo>
                <a:cubicBezTo>
                  <a:pt x="4052" y="23741"/>
                  <a:pt x="4138" y="23843"/>
                  <a:pt x="4222" y="23943"/>
                </a:cubicBezTo>
                <a:cubicBezTo>
                  <a:pt x="4307" y="24037"/>
                  <a:pt x="4394" y="24124"/>
                  <a:pt x="4475" y="24211"/>
                </a:cubicBezTo>
                <a:cubicBezTo>
                  <a:pt x="4558" y="24297"/>
                  <a:pt x="4636" y="24380"/>
                  <a:pt x="4714" y="24461"/>
                </a:cubicBezTo>
                <a:cubicBezTo>
                  <a:pt x="4789" y="24542"/>
                  <a:pt x="4864" y="24619"/>
                  <a:pt x="4941" y="24685"/>
                </a:cubicBezTo>
                <a:cubicBezTo>
                  <a:pt x="5090" y="24820"/>
                  <a:pt x="5227" y="24942"/>
                  <a:pt x="5352" y="25052"/>
                </a:cubicBezTo>
                <a:cubicBezTo>
                  <a:pt x="5474" y="25169"/>
                  <a:pt x="5589" y="25252"/>
                  <a:pt x="5689" y="25327"/>
                </a:cubicBezTo>
                <a:cubicBezTo>
                  <a:pt x="5789" y="25404"/>
                  <a:pt x="5874" y="25467"/>
                  <a:pt x="5943" y="25519"/>
                </a:cubicBezTo>
                <a:cubicBezTo>
                  <a:pt x="6080" y="25623"/>
                  <a:pt x="6153" y="25676"/>
                  <a:pt x="6153" y="25676"/>
                </a:cubicBezTo>
                <a:cubicBezTo>
                  <a:pt x="6153" y="25676"/>
                  <a:pt x="6086" y="25608"/>
                  <a:pt x="5959" y="25480"/>
                </a:cubicBezTo>
                <a:cubicBezTo>
                  <a:pt x="5896" y="25416"/>
                  <a:pt x="5818" y="25337"/>
                  <a:pt x="5724" y="25244"/>
                </a:cubicBezTo>
                <a:cubicBezTo>
                  <a:pt x="5632" y="25151"/>
                  <a:pt x="5522" y="25049"/>
                  <a:pt x="5412" y="24919"/>
                </a:cubicBezTo>
                <a:cubicBezTo>
                  <a:pt x="5299" y="24791"/>
                  <a:pt x="5173" y="24652"/>
                  <a:pt x="5037" y="24499"/>
                </a:cubicBezTo>
                <a:cubicBezTo>
                  <a:pt x="4969" y="24425"/>
                  <a:pt x="4902" y="24339"/>
                  <a:pt x="4831" y="24250"/>
                </a:cubicBezTo>
                <a:cubicBezTo>
                  <a:pt x="4761" y="24163"/>
                  <a:pt x="4688" y="24070"/>
                  <a:pt x="4613" y="23976"/>
                </a:cubicBezTo>
                <a:cubicBezTo>
                  <a:pt x="4538" y="23882"/>
                  <a:pt x="4460" y="23787"/>
                  <a:pt x="4381" y="23685"/>
                </a:cubicBezTo>
                <a:cubicBezTo>
                  <a:pt x="4306" y="23577"/>
                  <a:pt x="4229" y="23469"/>
                  <a:pt x="4150" y="23356"/>
                </a:cubicBezTo>
                <a:cubicBezTo>
                  <a:pt x="4071" y="23243"/>
                  <a:pt x="3989" y="23129"/>
                  <a:pt x="3904" y="23012"/>
                </a:cubicBezTo>
                <a:cubicBezTo>
                  <a:pt x="3822" y="22894"/>
                  <a:pt x="3746" y="22761"/>
                  <a:pt x="3662" y="22633"/>
                </a:cubicBezTo>
                <a:cubicBezTo>
                  <a:pt x="3580" y="22504"/>
                  <a:pt x="3499" y="22372"/>
                  <a:pt x="3413" y="22237"/>
                </a:cubicBezTo>
                <a:cubicBezTo>
                  <a:pt x="3329" y="22102"/>
                  <a:pt x="3253" y="21953"/>
                  <a:pt x="3171" y="21806"/>
                </a:cubicBezTo>
                <a:cubicBezTo>
                  <a:pt x="3089" y="21660"/>
                  <a:pt x="3007" y="21511"/>
                  <a:pt x="2921" y="21362"/>
                </a:cubicBezTo>
                <a:cubicBezTo>
                  <a:pt x="2843" y="21203"/>
                  <a:pt x="2765" y="21045"/>
                  <a:pt x="2685" y="20881"/>
                </a:cubicBezTo>
                <a:cubicBezTo>
                  <a:pt x="2358" y="20239"/>
                  <a:pt x="2075" y="19507"/>
                  <a:pt x="1793" y="18748"/>
                </a:cubicBezTo>
                <a:cubicBezTo>
                  <a:pt x="1726" y="18555"/>
                  <a:pt x="1667" y="18355"/>
                  <a:pt x="1601" y="18159"/>
                </a:cubicBezTo>
                <a:cubicBezTo>
                  <a:pt x="1539" y="17959"/>
                  <a:pt x="1469" y="17764"/>
                  <a:pt x="1418" y="17555"/>
                </a:cubicBezTo>
                <a:cubicBezTo>
                  <a:pt x="1311" y="17141"/>
                  <a:pt x="1191" y="16726"/>
                  <a:pt x="1108" y="16294"/>
                </a:cubicBezTo>
                <a:cubicBezTo>
                  <a:pt x="909" y="15440"/>
                  <a:pt x="789" y="14541"/>
                  <a:pt x="688" y="13643"/>
                </a:cubicBezTo>
                <a:cubicBezTo>
                  <a:pt x="613" y="12736"/>
                  <a:pt x="566" y="11831"/>
                  <a:pt x="586" y="10927"/>
                </a:cubicBezTo>
                <a:cubicBezTo>
                  <a:pt x="586" y="10694"/>
                  <a:pt x="598" y="10475"/>
                  <a:pt x="610" y="10257"/>
                </a:cubicBezTo>
                <a:cubicBezTo>
                  <a:pt x="618" y="10037"/>
                  <a:pt x="626" y="9820"/>
                  <a:pt x="646" y="9601"/>
                </a:cubicBezTo>
                <a:cubicBezTo>
                  <a:pt x="665" y="9383"/>
                  <a:pt x="677" y="9164"/>
                  <a:pt x="701" y="8949"/>
                </a:cubicBezTo>
                <a:cubicBezTo>
                  <a:pt x="727" y="8735"/>
                  <a:pt x="751" y="8521"/>
                  <a:pt x="775" y="8310"/>
                </a:cubicBezTo>
                <a:cubicBezTo>
                  <a:pt x="893" y="7470"/>
                  <a:pt x="1042" y="6667"/>
                  <a:pt x="1221" y="5919"/>
                </a:cubicBezTo>
                <a:cubicBezTo>
                  <a:pt x="1268" y="5733"/>
                  <a:pt x="1315" y="5551"/>
                  <a:pt x="1362" y="5369"/>
                </a:cubicBezTo>
                <a:cubicBezTo>
                  <a:pt x="1409" y="5189"/>
                  <a:pt x="1465" y="5019"/>
                  <a:pt x="1512" y="4844"/>
                </a:cubicBezTo>
                <a:cubicBezTo>
                  <a:pt x="1538" y="4758"/>
                  <a:pt x="1563" y="4672"/>
                  <a:pt x="1586" y="4586"/>
                </a:cubicBezTo>
                <a:cubicBezTo>
                  <a:pt x="1612" y="4503"/>
                  <a:pt x="1640" y="4423"/>
                  <a:pt x="1667" y="4341"/>
                </a:cubicBezTo>
                <a:cubicBezTo>
                  <a:pt x="1721" y="4177"/>
                  <a:pt x="1774" y="4018"/>
                  <a:pt x="1825" y="3860"/>
                </a:cubicBezTo>
                <a:cubicBezTo>
                  <a:pt x="1882" y="3707"/>
                  <a:pt x="1937" y="3556"/>
                  <a:pt x="1993" y="3410"/>
                </a:cubicBezTo>
                <a:cubicBezTo>
                  <a:pt x="2020" y="3336"/>
                  <a:pt x="2047" y="3264"/>
                  <a:pt x="2074" y="3192"/>
                </a:cubicBezTo>
                <a:cubicBezTo>
                  <a:pt x="2102" y="3121"/>
                  <a:pt x="2130" y="3053"/>
                  <a:pt x="2158" y="2984"/>
                </a:cubicBezTo>
                <a:cubicBezTo>
                  <a:pt x="2215" y="2846"/>
                  <a:pt x="2270" y="2713"/>
                  <a:pt x="2322" y="2583"/>
                </a:cubicBezTo>
                <a:cubicBezTo>
                  <a:pt x="2373" y="2451"/>
                  <a:pt x="2434" y="2333"/>
                  <a:pt x="2486" y="2212"/>
                </a:cubicBezTo>
                <a:cubicBezTo>
                  <a:pt x="2540" y="2093"/>
                  <a:pt x="2592" y="1977"/>
                  <a:pt x="2644" y="1866"/>
                </a:cubicBezTo>
                <a:cubicBezTo>
                  <a:pt x="2698" y="1757"/>
                  <a:pt x="2749" y="1652"/>
                  <a:pt x="2800" y="1551"/>
                </a:cubicBezTo>
                <a:cubicBezTo>
                  <a:pt x="2850" y="1451"/>
                  <a:pt x="2897" y="1354"/>
                  <a:pt x="2943" y="1261"/>
                </a:cubicBezTo>
                <a:cubicBezTo>
                  <a:pt x="2988" y="1169"/>
                  <a:pt x="3037" y="1087"/>
                  <a:pt x="3081" y="1005"/>
                </a:cubicBezTo>
                <a:cubicBezTo>
                  <a:pt x="3170" y="842"/>
                  <a:pt x="3249" y="697"/>
                  <a:pt x="3316" y="571"/>
                </a:cubicBezTo>
                <a:cubicBezTo>
                  <a:pt x="3387" y="449"/>
                  <a:pt x="3447" y="346"/>
                  <a:pt x="3499" y="261"/>
                </a:cubicBezTo>
                <a:cubicBezTo>
                  <a:pt x="3598" y="92"/>
                  <a:pt x="3652" y="1"/>
                  <a:pt x="3652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25;p43">
            <a:extLst>
              <a:ext uri="{FF2B5EF4-FFF2-40B4-BE49-F238E27FC236}">
                <a16:creationId xmlns:a16="http://schemas.microsoft.com/office/drawing/2014/main" id="{DD73469A-1AB1-320E-D642-8C89997C53E5}"/>
              </a:ext>
            </a:extLst>
          </p:cNvPr>
          <p:cNvSpPr/>
          <p:nvPr/>
        </p:nvSpPr>
        <p:spPr>
          <a:xfrm rot="4958097" flipH="1">
            <a:off x="1529253" y="3180123"/>
            <a:ext cx="725095" cy="2439647"/>
          </a:xfrm>
          <a:custGeom>
            <a:avLst/>
            <a:gdLst/>
            <a:ahLst/>
            <a:cxnLst/>
            <a:rect l="l" t="t" r="r" b="b"/>
            <a:pathLst>
              <a:path w="12307" h="36739" extrusionOk="0">
                <a:moveTo>
                  <a:pt x="7303" y="0"/>
                </a:moveTo>
                <a:cubicBezTo>
                  <a:pt x="7303" y="0"/>
                  <a:pt x="7181" y="115"/>
                  <a:pt x="6953" y="329"/>
                </a:cubicBezTo>
                <a:cubicBezTo>
                  <a:pt x="6839" y="437"/>
                  <a:pt x="6698" y="571"/>
                  <a:pt x="6531" y="728"/>
                </a:cubicBezTo>
                <a:cubicBezTo>
                  <a:pt x="6369" y="887"/>
                  <a:pt x="6190" y="1080"/>
                  <a:pt x="5989" y="1293"/>
                </a:cubicBezTo>
                <a:cubicBezTo>
                  <a:pt x="5889" y="1401"/>
                  <a:pt x="5779" y="1510"/>
                  <a:pt x="5672" y="1635"/>
                </a:cubicBezTo>
                <a:cubicBezTo>
                  <a:pt x="5566" y="1757"/>
                  <a:pt x="5456" y="1886"/>
                  <a:pt x="5339" y="2020"/>
                </a:cubicBezTo>
                <a:cubicBezTo>
                  <a:pt x="5223" y="2154"/>
                  <a:pt x="5102" y="2294"/>
                  <a:pt x="4980" y="2443"/>
                </a:cubicBezTo>
                <a:cubicBezTo>
                  <a:pt x="4862" y="2596"/>
                  <a:pt x="4741" y="2753"/>
                  <a:pt x="4618" y="2917"/>
                </a:cubicBezTo>
                <a:cubicBezTo>
                  <a:pt x="4109" y="3563"/>
                  <a:pt x="3597" y="4340"/>
                  <a:pt x="3075" y="5213"/>
                </a:cubicBezTo>
                <a:cubicBezTo>
                  <a:pt x="2577" y="6097"/>
                  <a:pt x="2066" y="7080"/>
                  <a:pt x="1643" y="8169"/>
                </a:cubicBezTo>
                <a:cubicBezTo>
                  <a:pt x="1219" y="9257"/>
                  <a:pt x="839" y="10437"/>
                  <a:pt x="568" y="11687"/>
                </a:cubicBezTo>
                <a:cubicBezTo>
                  <a:pt x="507" y="12002"/>
                  <a:pt x="447" y="12319"/>
                  <a:pt x="386" y="12637"/>
                </a:cubicBezTo>
                <a:cubicBezTo>
                  <a:pt x="322" y="12956"/>
                  <a:pt x="290" y="13281"/>
                  <a:pt x="240" y="13608"/>
                </a:cubicBezTo>
                <a:cubicBezTo>
                  <a:pt x="188" y="13931"/>
                  <a:pt x="159" y="14266"/>
                  <a:pt x="131" y="14603"/>
                </a:cubicBezTo>
                <a:cubicBezTo>
                  <a:pt x="102" y="14939"/>
                  <a:pt x="72" y="15280"/>
                  <a:pt x="68" y="15603"/>
                </a:cubicBezTo>
                <a:cubicBezTo>
                  <a:pt x="1" y="16938"/>
                  <a:pt x="98" y="18313"/>
                  <a:pt x="249" y="19669"/>
                </a:cubicBezTo>
                <a:cubicBezTo>
                  <a:pt x="467" y="21019"/>
                  <a:pt x="726" y="22366"/>
                  <a:pt x="1166" y="23640"/>
                </a:cubicBezTo>
                <a:cubicBezTo>
                  <a:pt x="1559" y="24930"/>
                  <a:pt x="2123" y="26133"/>
                  <a:pt x="2696" y="27274"/>
                </a:cubicBezTo>
                <a:cubicBezTo>
                  <a:pt x="3308" y="28398"/>
                  <a:pt x="3962" y="29448"/>
                  <a:pt x="4683" y="30370"/>
                </a:cubicBezTo>
                <a:cubicBezTo>
                  <a:pt x="4861" y="30602"/>
                  <a:pt x="5035" y="30830"/>
                  <a:pt x="5209" y="31057"/>
                </a:cubicBezTo>
                <a:cubicBezTo>
                  <a:pt x="5395" y="31269"/>
                  <a:pt x="5579" y="31480"/>
                  <a:pt x="5760" y="31686"/>
                </a:cubicBezTo>
                <a:cubicBezTo>
                  <a:pt x="5946" y="31890"/>
                  <a:pt x="6116" y="32098"/>
                  <a:pt x="6303" y="32286"/>
                </a:cubicBezTo>
                <a:cubicBezTo>
                  <a:pt x="6491" y="32471"/>
                  <a:pt x="6675" y="32655"/>
                  <a:pt x="6855" y="32832"/>
                </a:cubicBezTo>
                <a:cubicBezTo>
                  <a:pt x="7038" y="33008"/>
                  <a:pt x="7208" y="33190"/>
                  <a:pt x="7389" y="33351"/>
                </a:cubicBezTo>
                <a:cubicBezTo>
                  <a:pt x="7572" y="33511"/>
                  <a:pt x="7752" y="33665"/>
                  <a:pt x="7927" y="33817"/>
                </a:cubicBezTo>
                <a:cubicBezTo>
                  <a:pt x="8102" y="33966"/>
                  <a:pt x="8272" y="34112"/>
                  <a:pt x="8438" y="34255"/>
                </a:cubicBezTo>
                <a:cubicBezTo>
                  <a:pt x="8609" y="34389"/>
                  <a:pt x="8782" y="34515"/>
                  <a:pt x="8947" y="34639"/>
                </a:cubicBezTo>
                <a:cubicBezTo>
                  <a:pt x="9111" y="34761"/>
                  <a:pt x="9271" y="34880"/>
                  <a:pt x="9424" y="34996"/>
                </a:cubicBezTo>
                <a:cubicBezTo>
                  <a:pt x="9576" y="35113"/>
                  <a:pt x="9723" y="35223"/>
                  <a:pt x="9876" y="35315"/>
                </a:cubicBezTo>
                <a:cubicBezTo>
                  <a:pt x="10176" y="35506"/>
                  <a:pt x="10451" y="35683"/>
                  <a:pt x="10700" y="35842"/>
                </a:cubicBezTo>
                <a:cubicBezTo>
                  <a:pt x="10943" y="36007"/>
                  <a:pt x="11174" y="36129"/>
                  <a:pt x="11374" y="36237"/>
                </a:cubicBezTo>
                <a:cubicBezTo>
                  <a:pt x="11574" y="36344"/>
                  <a:pt x="11743" y="36437"/>
                  <a:pt x="11883" y="36512"/>
                </a:cubicBezTo>
                <a:cubicBezTo>
                  <a:pt x="12159" y="36660"/>
                  <a:pt x="12307" y="36739"/>
                  <a:pt x="12307" y="36739"/>
                </a:cubicBezTo>
                <a:cubicBezTo>
                  <a:pt x="12307" y="36739"/>
                  <a:pt x="12171" y="36641"/>
                  <a:pt x="11918" y="36457"/>
                </a:cubicBezTo>
                <a:cubicBezTo>
                  <a:pt x="11790" y="36359"/>
                  <a:pt x="11633" y="36247"/>
                  <a:pt x="11448" y="36114"/>
                </a:cubicBezTo>
                <a:cubicBezTo>
                  <a:pt x="11264" y="35981"/>
                  <a:pt x="11047" y="35835"/>
                  <a:pt x="10823" y="35647"/>
                </a:cubicBezTo>
                <a:cubicBezTo>
                  <a:pt x="10598" y="35466"/>
                  <a:pt x="10346" y="35264"/>
                  <a:pt x="10074" y="35047"/>
                </a:cubicBezTo>
                <a:cubicBezTo>
                  <a:pt x="9935" y="34941"/>
                  <a:pt x="9800" y="34819"/>
                  <a:pt x="9660" y="34691"/>
                </a:cubicBezTo>
                <a:cubicBezTo>
                  <a:pt x="9519" y="34565"/>
                  <a:pt x="9375" y="34434"/>
                  <a:pt x="9224" y="34300"/>
                </a:cubicBezTo>
                <a:cubicBezTo>
                  <a:pt x="9075" y="34163"/>
                  <a:pt x="8916" y="34028"/>
                  <a:pt x="8760" y="33881"/>
                </a:cubicBezTo>
                <a:cubicBezTo>
                  <a:pt x="8611" y="33729"/>
                  <a:pt x="8457" y="33571"/>
                  <a:pt x="8297" y="33410"/>
                </a:cubicBezTo>
                <a:cubicBezTo>
                  <a:pt x="8137" y="33250"/>
                  <a:pt x="7975" y="33086"/>
                  <a:pt x="7808" y="32918"/>
                </a:cubicBezTo>
                <a:cubicBezTo>
                  <a:pt x="7642" y="32748"/>
                  <a:pt x="7490" y="32560"/>
                  <a:pt x="7325" y="32377"/>
                </a:cubicBezTo>
                <a:cubicBezTo>
                  <a:pt x="7162" y="32193"/>
                  <a:pt x="6996" y="32003"/>
                  <a:pt x="6827" y="31810"/>
                </a:cubicBezTo>
                <a:cubicBezTo>
                  <a:pt x="6659" y="31616"/>
                  <a:pt x="6507" y="31402"/>
                  <a:pt x="6342" y="31194"/>
                </a:cubicBezTo>
                <a:cubicBezTo>
                  <a:pt x="6178" y="30985"/>
                  <a:pt x="6010" y="30772"/>
                  <a:pt x="5842" y="30556"/>
                </a:cubicBezTo>
                <a:cubicBezTo>
                  <a:pt x="5687" y="30332"/>
                  <a:pt x="5529" y="30101"/>
                  <a:pt x="5370" y="29870"/>
                </a:cubicBezTo>
                <a:cubicBezTo>
                  <a:pt x="4718" y="28949"/>
                  <a:pt x="4149" y="27904"/>
                  <a:pt x="3586" y="26816"/>
                </a:cubicBezTo>
                <a:cubicBezTo>
                  <a:pt x="3452" y="26541"/>
                  <a:pt x="3334" y="26256"/>
                  <a:pt x="3206" y="25972"/>
                </a:cubicBezTo>
                <a:cubicBezTo>
                  <a:pt x="3083" y="25687"/>
                  <a:pt x="2942" y="25406"/>
                  <a:pt x="2841" y="25108"/>
                </a:cubicBezTo>
                <a:cubicBezTo>
                  <a:pt x="2625" y="24515"/>
                  <a:pt x="2390" y="23924"/>
                  <a:pt x="2219" y="23305"/>
                </a:cubicBezTo>
                <a:cubicBezTo>
                  <a:pt x="1823" y="22083"/>
                  <a:pt x="1581" y="20799"/>
                  <a:pt x="1380" y="19512"/>
                </a:cubicBezTo>
                <a:cubicBezTo>
                  <a:pt x="1230" y="18216"/>
                  <a:pt x="1134" y="16921"/>
                  <a:pt x="1175" y="15627"/>
                </a:cubicBezTo>
                <a:cubicBezTo>
                  <a:pt x="1173" y="15293"/>
                  <a:pt x="1199" y="14980"/>
                  <a:pt x="1220" y="14667"/>
                </a:cubicBezTo>
                <a:cubicBezTo>
                  <a:pt x="1236" y="14353"/>
                  <a:pt x="1254" y="14040"/>
                  <a:pt x="1295" y="13727"/>
                </a:cubicBezTo>
                <a:cubicBezTo>
                  <a:pt x="1334" y="13414"/>
                  <a:pt x="1354" y="13100"/>
                  <a:pt x="1407" y="12795"/>
                </a:cubicBezTo>
                <a:cubicBezTo>
                  <a:pt x="1455" y="12488"/>
                  <a:pt x="1504" y="12183"/>
                  <a:pt x="1552" y="11881"/>
                </a:cubicBezTo>
                <a:cubicBezTo>
                  <a:pt x="1786" y="10679"/>
                  <a:pt x="2086" y="9528"/>
                  <a:pt x="2442" y="8459"/>
                </a:cubicBezTo>
                <a:cubicBezTo>
                  <a:pt x="2538" y="8195"/>
                  <a:pt x="2632" y="7933"/>
                  <a:pt x="2724" y="7675"/>
                </a:cubicBezTo>
                <a:cubicBezTo>
                  <a:pt x="2817" y="7417"/>
                  <a:pt x="2931" y="7174"/>
                  <a:pt x="3026" y="6926"/>
                </a:cubicBezTo>
                <a:cubicBezTo>
                  <a:pt x="3076" y="6802"/>
                  <a:pt x="3126" y="6680"/>
                  <a:pt x="3174" y="6559"/>
                </a:cubicBezTo>
                <a:cubicBezTo>
                  <a:pt x="3226" y="6439"/>
                  <a:pt x="3282" y="6323"/>
                  <a:pt x="3335" y="6207"/>
                </a:cubicBezTo>
                <a:cubicBezTo>
                  <a:pt x="3443" y="5973"/>
                  <a:pt x="3549" y="5745"/>
                  <a:pt x="3652" y="5520"/>
                </a:cubicBezTo>
                <a:cubicBezTo>
                  <a:pt x="3766" y="5301"/>
                  <a:pt x="3879" y="5087"/>
                  <a:pt x="3988" y="4878"/>
                </a:cubicBezTo>
                <a:cubicBezTo>
                  <a:pt x="4043" y="4772"/>
                  <a:pt x="4097" y="4669"/>
                  <a:pt x="4150" y="4565"/>
                </a:cubicBezTo>
                <a:cubicBezTo>
                  <a:pt x="4208" y="4464"/>
                  <a:pt x="4264" y="4365"/>
                  <a:pt x="4321" y="4268"/>
                </a:cubicBezTo>
                <a:cubicBezTo>
                  <a:pt x="4432" y="4072"/>
                  <a:pt x="4542" y="3880"/>
                  <a:pt x="4647" y="3693"/>
                </a:cubicBezTo>
                <a:cubicBezTo>
                  <a:pt x="4752" y="3508"/>
                  <a:pt x="4871" y="3336"/>
                  <a:pt x="4976" y="3163"/>
                </a:cubicBezTo>
                <a:cubicBezTo>
                  <a:pt x="5084" y="2992"/>
                  <a:pt x="5190" y="2827"/>
                  <a:pt x="5290" y="2669"/>
                </a:cubicBezTo>
                <a:cubicBezTo>
                  <a:pt x="5398" y="2514"/>
                  <a:pt x="5503" y="2364"/>
                  <a:pt x="5601" y="2220"/>
                </a:cubicBezTo>
                <a:cubicBezTo>
                  <a:pt x="5700" y="2075"/>
                  <a:pt x="5795" y="1938"/>
                  <a:pt x="5887" y="1805"/>
                </a:cubicBezTo>
                <a:cubicBezTo>
                  <a:pt x="5979" y="1672"/>
                  <a:pt x="6075" y="1555"/>
                  <a:pt x="6162" y="1437"/>
                </a:cubicBezTo>
                <a:cubicBezTo>
                  <a:pt x="6338" y="1206"/>
                  <a:pt x="6496" y="998"/>
                  <a:pt x="6633" y="818"/>
                </a:cubicBezTo>
                <a:cubicBezTo>
                  <a:pt x="6778" y="644"/>
                  <a:pt x="6901" y="494"/>
                  <a:pt x="7000" y="374"/>
                </a:cubicBezTo>
                <a:cubicBezTo>
                  <a:pt x="7197" y="131"/>
                  <a:pt x="7303" y="0"/>
                  <a:pt x="7303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26;p43">
            <a:extLst>
              <a:ext uri="{FF2B5EF4-FFF2-40B4-BE49-F238E27FC236}">
                <a16:creationId xmlns:a16="http://schemas.microsoft.com/office/drawing/2014/main" id="{986D542B-A648-0670-1A28-B0C189CE4555}"/>
              </a:ext>
            </a:extLst>
          </p:cNvPr>
          <p:cNvSpPr/>
          <p:nvPr/>
        </p:nvSpPr>
        <p:spPr>
          <a:xfrm rot="5080507" flipH="1">
            <a:off x="1710509" y="3423632"/>
            <a:ext cx="362582" cy="1705101"/>
          </a:xfrm>
          <a:custGeom>
            <a:avLst/>
            <a:gdLst/>
            <a:ahLst/>
            <a:cxnLst/>
            <a:rect l="l" t="t" r="r" b="b"/>
            <a:pathLst>
              <a:path w="6154" h="25677" extrusionOk="0">
                <a:moveTo>
                  <a:pt x="3652" y="0"/>
                </a:moveTo>
                <a:lnTo>
                  <a:pt x="3652" y="0"/>
                </a:lnTo>
                <a:cubicBezTo>
                  <a:pt x="3652" y="1"/>
                  <a:pt x="3591" y="81"/>
                  <a:pt x="3474" y="231"/>
                </a:cubicBezTo>
                <a:cubicBezTo>
                  <a:pt x="3418" y="307"/>
                  <a:pt x="3347" y="399"/>
                  <a:pt x="3265" y="509"/>
                </a:cubicBezTo>
                <a:cubicBezTo>
                  <a:pt x="3184" y="622"/>
                  <a:pt x="3096" y="756"/>
                  <a:pt x="2994" y="904"/>
                </a:cubicBezTo>
                <a:cubicBezTo>
                  <a:pt x="2943" y="979"/>
                  <a:pt x="2887" y="1055"/>
                  <a:pt x="2835" y="1142"/>
                </a:cubicBezTo>
                <a:cubicBezTo>
                  <a:pt x="2781" y="1228"/>
                  <a:pt x="2726" y="1319"/>
                  <a:pt x="2669" y="1413"/>
                </a:cubicBezTo>
                <a:cubicBezTo>
                  <a:pt x="2611" y="1507"/>
                  <a:pt x="2550" y="1604"/>
                  <a:pt x="2490" y="1709"/>
                </a:cubicBezTo>
                <a:cubicBezTo>
                  <a:pt x="2431" y="1813"/>
                  <a:pt x="2370" y="1925"/>
                  <a:pt x="2309" y="2039"/>
                </a:cubicBezTo>
                <a:cubicBezTo>
                  <a:pt x="2054" y="2490"/>
                  <a:pt x="1798" y="3034"/>
                  <a:pt x="1538" y="3644"/>
                </a:cubicBezTo>
                <a:cubicBezTo>
                  <a:pt x="1289" y="4261"/>
                  <a:pt x="1034" y="4948"/>
                  <a:pt x="821" y="5710"/>
                </a:cubicBezTo>
                <a:cubicBezTo>
                  <a:pt x="607" y="6470"/>
                  <a:pt x="418" y="7295"/>
                  <a:pt x="284" y="8169"/>
                </a:cubicBezTo>
                <a:cubicBezTo>
                  <a:pt x="254" y="8389"/>
                  <a:pt x="223" y="8611"/>
                  <a:pt x="194" y="8834"/>
                </a:cubicBezTo>
                <a:cubicBezTo>
                  <a:pt x="161" y="9057"/>
                  <a:pt x="144" y="9285"/>
                  <a:pt x="121" y="9512"/>
                </a:cubicBezTo>
                <a:cubicBezTo>
                  <a:pt x="96" y="9739"/>
                  <a:pt x="81" y="9971"/>
                  <a:pt x="66" y="10206"/>
                </a:cubicBezTo>
                <a:cubicBezTo>
                  <a:pt x="53" y="10441"/>
                  <a:pt x="35" y="10680"/>
                  <a:pt x="34" y="10907"/>
                </a:cubicBezTo>
                <a:cubicBezTo>
                  <a:pt x="0" y="11841"/>
                  <a:pt x="49" y="12801"/>
                  <a:pt x="124" y="13749"/>
                </a:cubicBezTo>
                <a:cubicBezTo>
                  <a:pt x="234" y="14692"/>
                  <a:pt x="363" y="15634"/>
                  <a:pt x="583" y="16525"/>
                </a:cubicBezTo>
                <a:cubicBezTo>
                  <a:pt x="779" y="17427"/>
                  <a:pt x="1061" y="18268"/>
                  <a:pt x="1349" y="19065"/>
                </a:cubicBezTo>
                <a:cubicBezTo>
                  <a:pt x="1653" y="19848"/>
                  <a:pt x="1982" y="20584"/>
                  <a:pt x="2342" y="21227"/>
                </a:cubicBezTo>
                <a:cubicBezTo>
                  <a:pt x="2431" y="21390"/>
                  <a:pt x="2518" y="21550"/>
                  <a:pt x="2604" y="21707"/>
                </a:cubicBezTo>
                <a:cubicBezTo>
                  <a:pt x="2698" y="21856"/>
                  <a:pt x="2789" y="22002"/>
                  <a:pt x="2881" y="22147"/>
                </a:cubicBezTo>
                <a:cubicBezTo>
                  <a:pt x="2973" y="22290"/>
                  <a:pt x="3058" y="22433"/>
                  <a:pt x="3152" y="22566"/>
                </a:cubicBezTo>
                <a:cubicBezTo>
                  <a:pt x="3246" y="22695"/>
                  <a:pt x="3339" y="22825"/>
                  <a:pt x="3430" y="22949"/>
                </a:cubicBezTo>
                <a:cubicBezTo>
                  <a:pt x="3520" y="23074"/>
                  <a:pt x="3606" y="23199"/>
                  <a:pt x="3696" y="23312"/>
                </a:cubicBezTo>
                <a:cubicBezTo>
                  <a:pt x="3789" y="23423"/>
                  <a:pt x="3877" y="23532"/>
                  <a:pt x="3964" y="23638"/>
                </a:cubicBezTo>
                <a:cubicBezTo>
                  <a:pt x="4052" y="23741"/>
                  <a:pt x="4138" y="23843"/>
                  <a:pt x="4222" y="23943"/>
                </a:cubicBezTo>
                <a:cubicBezTo>
                  <a:pt x="4307" y="24037"/>
                  <a:pt x="4394" y="24124"/>
                  <a:pt x="4475" y="24211"/>
                </a:cubicBezTo>
                <a:cubicBezTo>
                  <a:pt x="4558" y="24297"/>
                  <a:pt x="4636" y="24380"/>
                  <a:pt x="4714" y="24461"/>
                </a:cubicBezTo>
                <a:cubicBezTo>
                  <a:pt x="4789" y="24542"/>
                  <a:pt x="4864" y="24619"/>
                  <a:pt x="4941" y="24685"/>
                </a:cubicBezTo>
                <a:cubicBezTo>
                  <a:pt x="5090" y="24820"/>
                  <a:pt x="5227" y="24942"/>
                  <a:pt x="5352" y="25052"/>
                </a:cubicBezTo>
                <a:cubicBezTo>
                  <a:pt x="5474" y="25169"/>
                  <a:pt x="5589" y="25252"/>
                  <a:pt x="5689" y="25327"/>
                </a:cubicBezTo>
                <a:cubicBezTo>
                  <a:pt x="5789" y="25404"/>
                  <a:pt x="5874" y="25467"/>
                  <a:pt x="5943" y="25519"/>
                </a:cubicBezTo>
                <a:cubicBezTo>
                  <a:pt x="6080" y="25623"/>
                  <a:pt x="6153" y="25676"/>
                  <a:pt x="6153" y="25676"/>
                </a:cubicBezTo>
                <a:cubicBezTo>
                  <a:pt x="6153" y="25676"/>
                  <a:pt x="6086" y="25608"/>
                  <a:pt x="5959" y="25480"/>
                </a:cubicBezTo>
                <a:cubicBezTo>
                  <a:pt x="5896" y="25416"/>
                  <a:pt x="5818" y="25337"/>
                  <a:pt x="5724" y="25244"/>
                </a:cubicBezTo>
                <a:cubicBezTo>
                  <a:pt x="5632" y="25151"/>
                  <a:pt x="5522" y="25049"/>
                  <a:pt x="5412" y="24919"/>
                </a:cubicBezTo>
                <a:cubicBezTo>
                  <a:pt x="5299" y="24791"/>
                  <a:pt x="5173" y="24652"/>
                  <a:pt x="5037" y="24499"/>
                </a:cubicBezTo>
                <a:cubicBezTo>
                  <a:pt x="4969" y="24425"/>
                  <a:pt x="4902" y="24339"/>
                  <a:pt x="4831" y="24250"/>
                </a:cubicBezTo>
                <a:cubicBezTo>
                  <a:pt x="4761" y="24163"/>
                  <a:pt x="4688" y="24070"/>
                  <a:pt x="4613" y="23976"/>
                </a:cubicBezTo>
                <a:cubicBezTo>
                  <a:pt x="4538" y="23882"/>
                  <a:pt x="4460" y="23787"/>
                  <a:pt x="4381" y="23685"/>
                </a:cubicBezTo>
                <a:cubicBezTo>
                  <a:pt x="4306" y="23577"/>
                  <a:pt x="4229" y="23469"/>
                  <a:pt x="4150" y="23356"/>
                </a:cubicBezTo>
                <a:cubicBezTo>
                  <a:pt x="4071" y="23243"/>
                  <a:pt x="3989" y="23129"/>
                  <a:pt x="3904" y="23012"/>
                </a:cubicBezTo>
                <a:cubicBezTo>
                  <a:pt x="3822" y="22894"/>
                  <a:pt x="3746" y="22761"/>
                  <a:pt x="3662" y="22633"/>
                </a:cubicBezTo>
                <a:cubicBezTo>
                  <a:pt x="3580" y="22504"/>
                  <a:pt x="3499" y="22372"/>
                  <a:pt x="3413" y="22237"/>
                </a:cubicBezTo>
                <a:cubicBezTo>
                  <a:pt x="3329" y="22102"/>
                  <a:pt x="3253" y="21953"/>
                  <a:pt x="3171" y="21806"/>
                </a:cubicBezTo>
                <a:cubicBezTo>
                  <a:pt x="3089" y="21660"/>
                  <a:pt x="3007" y="21511"/>
                  <a:pt x="2921" y="21362"/>
                </a:cubicBezTo>
                <a:cubicBezTo>
                  <a:pt x="2843" y="21203"/>
                  <a:pt x="2765" y="21045"/>
                  <a:pt x="2685" y="20881"/>
                </a:cubicBezTo>
                <a:cubicBezTo>
                  <a:pt x="2358" y="20239"/>
                  <a:pt x="2075" y="19507"/>
                  <a:pt x="1793" y="18748"/>
                </a:cubicBezTo>
                <a:cubicBezTo>
                  <a:pt x="1726" y="18555"/>
                  <a:pt x="1667" y="18355"/>
                  <a:pt x="1601" y="18159"/>
                </a:cubicBezTo>
                <a:cubicBezTo>
                  <a:pt x="1539" y="17959"/>
                  <a:pt x="1469" y="17764"/>
                  <a:pt x="1418" y="17555"/>
                </a:cubicBezTo>
                <a:cubicBezTo>
                  <a:pt x="1311" y="17141"/>
                  <a:pt x="1191" y="16726"/>
                  <a:pt x="1108" y="16294"/>
                </a:cubicBezTo>
                <a:cubicBezTo>
                  <a:pt x="909" y="15440"/>
                  <a:pt x="789" y="14541"/>
                  <a:pt x="688" y="13643"/>
                </a:cubicBezTo>
                <a:cubicBezTo>
                  <a:pt x="613" y="12736"/>
                  <a:pt x="566" y="11831"/>
                  <a:pt x="586" y="10927"/>
                </a:cubicBezTo>
                <a:cubicBezTo>
                  <a:pt x="586" y="10694"/>
                  <a:pt x="598" y="10475"/>
                  <a:pt x="610" y="10257"/>
                </a:cubicBezTo>
                <a:cubicBezTo>
                  <a:pt x="618" y="10037"/>
                  <a:pt x="626" y="9820"/>
                  <a:pt x="646" y="9601"/>
                </a:cubicBezTo>
                <a:cubicBezTo>
                  <a:pt x="665" y="9383"/>
                  <a:pt x="677" y="9164"/>
                  <a:pt x="701" y="8949"/>
                </a:cubicBezTo>
                <a:cubicBezTo>
                  <a:pt x="727" y="8735"/>
                  <a:pt x="751" y="8521"/>
                  <a:pt x="775" y="8310"/>
                </a:cubicBezTo>
                <a:cubicBezTo>
                  <a:pt x="893" y="7470"/>
                  <a:pt x="1042" y="6667"/>
                  <a:pt x="1221" y="5919"/>
                </a:cubicBezTo>
                <a:cubicBezTo>
                  <a:pt x="1268" y="5733"/>
                  <a:pt x="1315" y="5551"/>
                  <a:pt x="1362" y="5369"/>
                </a:cubicBezTo>
                <a:cubicBezTo>
                  <a:pt x="1409" y="5189"/>
                  <a:pt x="1465" y="5019"/>
                  <a:pt x="1512" y="4844"/>
                </a:cubicBezTo>
                <a:cubicBezTo>
                  <a:pt x="1538" y="4758"/>
                  <a:pt x="1563" y="4672"/>
                  <a:pt x="1586" y="4586"/>
                </a:cubicBezTo>
                <a:cubicBezTo>
                  <a:pt x="1612" y="4503"/>
                  <a:pt x="1640" y="4423"/>
                  <a:pt x="1667" y="4341"/>
                </a:cubicBezTo>
                <a:cubicBezTo>
                  <a:pt x="1721" y="4177"/>
                  <a:pt x="1774" y="4018"/>
                  <a:pt x="1825" y="3860"/>
                </a:cubicBezTo>
                <a:cubicBezTo>
                  <a:pt x="1882" y="3707"/>
                  <a:pt x="1937" y="3556"/>
                  <a:pt x="1993" y="3410"/>
                </a:cubicBezTo>
                <a:cubicBezTo>
                  <a:pt x="2020" y="3336"/>
                  <a:pt x="2047" y="3264"/>
                  <a:pt x="2074" y="3192"/>
                </a:cubicBezTo>
                <a:cubicBezTo>
                  <a:pt x="2102" y="3121"/>
                  <a:pt x="2130" y="3053"/>
                  <a:pt x="2158" y="2984"/>
                </a:cubicBezTo>
                <a:cubicBezTo>
                  <a:pt x="2215" y="2846"/>
                  <a:pt x="2270" y="2713"/>
                  <a:pt x="2322" y="2583"/>
                </a:cubicBezTo>
                <a:cubicBezTo>
                  <a:pt x="2373" y="2451"/>
                  <a:pt x="2434" y="2333"/>
                  <a:pt x="2486" y="2212"/>
                </a:cubicBezTo>
                <a:cubicBezTo>
                  <a:pt x="2540" y="2093"/>
                  <a:pt x="2592" y="1977"/>
                  <a:pt x="2644" y="1866"/>
                </a:cubicBezTo>
                <a:cubicBezTo>
                  <a:pt x="2698" y="1757"/>
                  <a:pt x="2749" y="1652"/>
                  <a:pt x="2800" y="1551"/>
                </a:cubicBezTo>
                <a:cubicBezTo>
                  <a:pt x="2850" y="1451"/>
                  <a:pt x="2897" y="1354"/>
                  <a:pt x="2943" y="1261"/>
                </a:cubicBezTo>
                <a:cubicBezTo>
                  <a:pt x="2988" y="1169"/>
                  <a:pt x="3037" y="1087"/>
                  <a:pt x="3081" y="1005"/>
                </a:cubicBezTo>
                <a:cubicBezTo>
                  <a:pt x="3170" y="842"/>
                  <a:pt x="3249" y="697"/>
                  <a:pt x="3316" y="571"/>
                </a:cubicBezTo>
                <a:cubicBezTo>
                  <a:pt x="3387" y="449"/>
                  <a:pt x="3447" y="346"/>
                  <a:pt x="3499" y="261"/>
                </a:cubicBezTo>
                <a:cubicBezTo>
                  <a:pt x="3598" y="92"/>
                  <a:pt x="3652" y="1"/>
                  <a:pt x="3652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0;p15">
            <a:extLst>
              <a:ext uri="{FF2B5EF4-FFF2-40B4-BE49-F238E27FC236}">
                <a16:creationId xmlns:a16="http://schemas.microsoft.com/office/drawing/2014/main" id="{9E09D156-C6DF-8CC9-51DD-CED0FCB3BF3A}"/>
              </a:ext>
            </a:extLst>
          </p:cNvPr>
          <p:cNvSpPr txBox="1">
            <a:spLocks/>
          </p:cNvSpPr>
          <p:nvPr/>
        </p:nvSpPr>
        <p:spPr>
          <a:xfrm flipH="1">
            <a:off x="2349507" y="1478801"/>
            <a:ext cx="7292918" cy="2530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15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pPr algn="ctr"/>
            <a:r>
              <a:rPr lang="en-US" sz="8800" dirty="0">
                <a:solidFill>
                  <a:schemeClr val="dk1"/>
                </a:solidFill>
                <a:latin typeface="Amasis MT Pro Black" panose="02040A04050005020304" pitchFamily="18" charset="0"/>
              </a:rPr>
              <a:t>Interview Results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634219F-665A-0E9C-A226-999C11B1F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042" y="3206990"/>
            <a:ext cx="47962" cy="47962"/>
          </a:xfrm>
          <a:prstGeom prst="rect">
            <a:avLst/>
          </a:prstGeom>
        </p:spPr>
      </p:pic>
      <p:sp>
        <p:nvSpPr>
          <p:cNvPr id="23" name="Google Shape;199;p20">
            <a:extLst>
              <a:ext uri="{FF2B5EF4-FFF2-40B4-BE49-F238E27FC236}">
                <a16:creationId xmlns:a16="http://schemas.microsoft.com/office/drawing/2014/main" id="{18581FDE-A46E-4B92-BE0E-67F2E47AA391}"/>
              </a:ext>
            </a:extLst>
          </p:cNvPr>
          <p:cNvSpPr txBox="1">
            <a:spLocks/>
          </p:cNvSpPr>
          <p:nvPr/>
        </p:nvSpPr>
        <p:spPr>
          <a:xfrm rot="10800000">
            <a:off x="642375" y="-6637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15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pPr algn="ctr"/>
            <a:r>
              <a:rPr lang="en-PH" sz="2400" b="1" dirty="0">
                <a:latin typeface="Amasis MT Pro Black" panose="02040A04050005020304" pitchFamily="18" charset="0"/>
              </a:rPr>
              <a:t>Family and Community Values:</a:t>
            </a:r>
          </a:p>
        </p:txBody>
      </p:sp>
    </p:spTree>
    <p:extLst>
      <p:ext uri="{BB962C8B-B14F-4D97-AF65-F5344CB8AC3E}">
        <p14:creationId xmlns:p14="http://schemas.microsoft.com/office/powerpoint/2010/main" val="853415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 flipH="1" flipV="1">
            <a:off x="3754555" y="-2334866"/>
            <a:ext cx="196510" cy="768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Beliefs and Practices related to Other Celebrations and Performances:</a:t>
            </a:r>
            <a:endParaRPr sz="2800" b="1"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 flipH="1" flipV="1">
            <a:off x="4297865" y="-4602481"/>
            <a:ext cx="196510" cy="4307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</a:pPr>
            <a:r>
              <a:rPr lang="en-US" sz="2000" dirty="0"/>
              <a:t>Observance of the "</a:t>
            </a:r>
            <a:r>
              <a:rPr lang="en-US" sz="2000" dirty="0" err="1"/>
              <a:t>pagtaltal</a:t>
            </a:r>
            <a:r>
              <a:rPr lang="en-US" sz="2000" dirty="0"/>
              <a:t>" ritual Reenactment of Jesus Christ's crucifixion</a:t>
            </a: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</a:pPr>
            <a:r>
              <a:rPr lang="en-US" sz="2000" dirty="0" err="1"/>
              <a:t>Haladaya</a:t>
            </a:r>
            <a:r>
              <a:rPr lang="en-US" sz="2000" dirty="0"/>
              <a:t> Festival, celebrating cultural heritage and traditions</a:t>
            </a: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</a:pPr>
            <a:r>
              <a:rPr lang="en-US" sz="2000" dirty="0" err="1"/>
              <a:t>Sinug</a:t>
            </a:r>
            <a:r>
              <a:rPr lang="en-US" sz="2000" dirty="0"/>
              <a:t> dance symbolizing unity, performed during special occasions</a:t>
            </a: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tillium Web"/>
              <a:buChar char="●"/>
            </a:pPr>
            <a:r>
              <a:rPr lang="en-US" sz="2000" dirty="0"/>
              <a:t>Pregnant women should not attend funerals or go near the dead</a:t>
            </a:r>
            <a:endParaRPr sz="2000" dirty="0"/>
          </a:p>
        </p:txBody>
      </p:sp>
      <p:sp>
        <p:nvSpPr>
          <p:cNvPr id="3" name="Google Shape;909;p43">
            <a:extLst>
              <a:ext uri="{FF2B5EF4-FFF2-40B4-BE49-F238E27FC236}">
                <a16:creationId xmlns:a16="http://schemas.microsoft.com/office/drawing/2014/main" id="{119A2233-DB2F-CD31-358C-17A417988EAA}"/>
              </a:ext>
            </a:extLst>
          </p:cNvPr>
          <p:cNvSpPr/>
          <p:nvPr/>
        </p:nvSpPr>
        <p:spPr>
          <a:xfrm rot="5841903">
            <a:off x="-2023541" y="-420164"/>
            <a:ext cx="725095" cy="2439647"/>
          </a:xfrm>
          <a:custGeom>
            <a:avLst/>
            <a:gdLst/>
            <a:ahLst/>
            <a:cxnLst/>
            <a:rect l="l" t="t" r="r" b="b"/>
            <a:pathLst>
              <a:path w="12307" h="36739" extrusionOk="0">
                <a:moveTo>
                  <a:pt x="7303" y="0"/>
                </a:moveTo>
                <a:cubicBezTo>
                  <a:pt x="7303" y="0"/>
                  <a:pt x="7181" y="115"/>
                  <a:pt x="6953" y="329"/>
                </a:cubicBezTo>
                <a:cubicBezTo>
                  <a:pt x="6839" y="437"/>
                  <a:pt x="6698" y="571"/>
                  <a:pt x="6531" y="728"/>
                </a:cubicBezTo>
                <a:cubicBezTo>
                  <a:pt x="6369" y="887"/>
                  <a:pt x="6190" y="1080"/>
                  <a:pt x="5989" y="1293"/>
                </a:cubicBezTo>
                <a:cubicBezTo>
                  <a:pt x="5889" y="1401"/>
                  <a:pt x="5779" y="1510"/>
                  <a:pt x="5672" y="1635"/>
                </a:cubicBezTo>
                <a:cubicBezTo>
                  <a:pt x="5566" y="1757"/>
                  <a:pt x="5456" y="1886"/>
                  <a:pt x="5339" y="2020"/>
                </a:cubicBezTo>
                <a:cubicBezTo>
                  <a:pt x="5223" y="2154"/>
                  <a:pt x="5102" y="2294"/>
                  <a:pt x="4980" y="2443"/>
                </a:cubicBezTo>
                <a:cubicBezTo>
                  <a:pt x="4862" y="2596"/>
                  <a:pt x="4741" y="2753"/>
                  <a:pt x="4618" y="2917"/>
                </a:cubicBezTo>
                <a:cubicBezTo>
                  <a:pt x="4109" y="3563"/>
                  <a:pt x="3597" y="4340"/>
                  <a:pt x="3075" y="5213"/>
                </a:cubicBezTo>
                <a:cubicBezTo>
                  <a:pt x="2577" y="6097"/>
                  <a:pt x="2066" y="7080"/>
                  <a:pt x="1643" y="8169"/>
                </a:cubicBezTo>
                <a:cubicBezTo>
                  <a:pt x="1219" y="9257"/>
                  <a:pt x="839" y="10437"/>
                  <a:pt x="568" y="11687"/>
                </a:cubicBezTo>
                <a:cubicBezTo>
                  <a:pt x="507" y="12002"/>
                  <a:pt x="447" y="12319"/>
                  <a:pt x="386" y="12637"/>
                </a:cubicBezTo>
                <a:cubicBezTo>
                  <a:pt x="322" y="12956"/>
                  <a:pt x="290" y="13281"/>
                  <a:pt x="240" y="13608"/>
                </a:cubicBezTo>
                <a:cubicBezTo>
                  <a:pt x="188" y="13931"/>
                  <a:pt x="159" y="14266"/>
                  <a:pt x="131" y="14603"/>
                </a:cubicBezTo>
                <a:cubicBezTo>
                  <a:pt x="102" y="14939"/>
                  <a:pt x="72" y="15280"/>
                  <a:pt x="68" y="15603"/>
                </a:cubicBezTo>
                <a:cubicBezTo>
                  <a:pt x="1" y="16938"/>
                  <a:pt x="98" y="18313"/>
                  <a:pt x="249" y="19669"/>
                </a:cubicBezTo>
                <a:cubicBezTo>
                  <a:pt x="467" y="21019"/>
                  <a:pt x="726" y="22366"/>
                  <a:pt x="1166" y="23640"/>
                </a:cubicBezTo>
                <a:cubicBezTo>
                  <a:pt x="1559" y="24930"/>
                  <a:pt x="2123" y="26133"/>
                  <a:pt x="2696" y="27274"/>
                </a:cubicBezTo>
                <a:cubicBezTo>
                  <a:pt x="3308" y="28398"/>
                  <a:pt x="3962" y="29448"/>
                  <a:pt x="4683" y="30370"/>
                </a:cubicBezTo>
                <a:cubicBezTo>
                  <a:pt x="4861" y="30602"/>
                  <a:pt x="5035" y="30830"/>
                  <a:pt x="5209" y="31057"/>
                </a:cubicBezTo>
                <a:cubicBezTo>
                  <a:pt x="5395" y="31269"/>
                  <a:pt x="5579" y="31480"/>
                  <a:pt x="5760" y="31686"/>
                </a:cubicBezTo>
                <a:cubicBezTo>
                  <a:pt x="5946" y="31890"/>
                  <a:pt x="6116" y="32098"/>
                  <a:pt x="6303" y="32286"/>
                </a:cubicBezTo>
                <a:cubicBezTo>
                  <a:pt x="6491" y="32471"/>
                  <a:pt x="6675" y="32655"/>
                  <a:pt x="6855" y="32832"/>
                </a:cubicBezTo>
                <a:cubicBezTo>
                  <a:pt x="7038" y="33008"/>
                  <a:pt x="7208" y="33190"/>
                  <a:pt x="7389" y="33351"/>
                </a:cubicBezTo>
                <a:cubicBezTo>
                  <a:pt x="7572" y="33511"/>
                  <a:pt x="7752" y="33665"/>
                  <a:pt x="7927" y="33817"/>
                </a:cubicBezTo>
                <a:cubicBezTo>
                  <a:pt x="8102" y="33966"/>
                  <a:pt x="8272" y="34112"/>
                  <a:pt x="8438" y="34255"/>
                </a:cubicBezTo>
                <a:cubicBezTo>
                  <a:pt x="8609" y="34389"/>
                  <a:pt x="8782" y="34515"/>
                  <a:pt x="8947" y="34639"/>
                </a:cubicBezTo>
                <a:cubicBezTo>
                  <a:pt x="9111" y="34761"/>
                  <a:pt x="9271" y="34880"/>
                  <a:pt x="9424" y="34996"/>
                </a:cubicBezTo>
                <a:cubicBezTo>
                  <a:pt x="9576" y="35113"/>
                  <a:pt x="9723" y="35223"/>
                  <a:pt x="9876" y="35315"/>
                </a:cubicBezTo>
                <a:cubicBezTo>
                  <a:pt x="10176" y="35506"/>
                  <a:pt x="10451" y="35683"/>
                  <a:pt x="10700" y="35842"/>
                </a:cubicBezTo>
                <a:cubicBezTo>
                  <a:pt x="10943" y="36007"/>
                  <a:pt x="11174" y="36129"/>
                  <a:pt x="11374" y="36237"/>
                </a:cubicBezTo>
                <a:cubicBezTo>
                  <a:pt x="11574" y="36344"/>
                  <a:pt x="11743" y="36437"/>
                  <a:pt x="11883" y="36512"/>
                </a:cubicBezTo>
                <a:cubicBezTo>
                  <a:pt x="12159" y="36660"/>
                  <a:pt x="12307" y="36739"/>
                  <a:pt x="12307" y="36739"/>
                </a:cubicBezTo>
                <a:cubicBezTo>
                  <a:pt x="12307" y="36739"/>
                  <a:pt x="12171" y="36641"/>
                  <a:pt x="11918" y="36457"/>
                </a:cubicBezTo>
                <a:cubicBezTo>
                  <a:pt x="11790" y="36359"/>
                  <a:pt x="11633" y="36247"/>
                  <a:pt x="11448" y="36114"/>
                </a:cubicBezTo>
                <a:cubicBezTo>
                  <a:pt x="11264" y="35981"/>
                  <a:pt x="11047" y="35835"/>
                  <a:pt x="10823" y="35647"/>
                </a:cubicBezTo>
                <a:cubicBezTo>
                  <a:pt x="10598" y="35466"/>
                  <a:pt x="10346" y="35264"/>
                  <a:pt x="10074" y="35047"/>
                </a:cubicBezTo>
                <a:cubicBezTo>
                  <a:pt x="9935" y="34941"/>
                  <a:pt x="9800" y="34819"/>
                  <a:pt x="9660" y="34691"/>
                </a:cubicBezTo>
                <a:cubicBezTo>
                  <a:pt x="9519" y="34565"/>
                  <a:pt x="9375" y="34434"/>
                  <a:pt x="9224" y="34300"/>
                </a:cubicBezTo>
                <a:cubicBezTo>
                  <a:pt x="9075" y="34163"/>
                  <a:pt x="8916" y="34028"/>
                  <a:pt x="8760" y="33881"/>
                </a:cubicBezTo>
                <a:cubicBezTo>
                  <a:pt x="8611" y="33729"/>
                  <a:pt x="8457" y="33571"/>
                  <a:pt x="8297" y="33410"/>
                </a:cubicBezTo>
                <a:cubicBezTo>
                  <a:pt x="8137" y="33250"/>
                  <a:pt x="7975" y="33086"/>
                  <a:pt x="7808" y="32918"/>
                </a:cubicBezTo>
                <a:cubicBezTo>
                  <a:pt x="7642" y="32748"/>
                  <a:pt x="7490" y="32560"/>
                  <a:pt x="7325" y="32377"/>
                </a:cubicBezTo>
                <a:cubicBezTo>
                  <a:pt x="7162" y="32193"/>
                  <a:pt x="6996" y="32003"/>
                  <a:pt x="6827" y="31810"/>
                </a:cubicBezTo>
                <a:cubicBezTo>
                  <a:pt x="6659" y="31616"/>
                  <a:pt x="6507" y="31402"/>
                  <a:pt x="6342" y="31194"/>
                </a:cubicBezTo>
                <a:cubicBezTo>
                  <a:pt x="6178" y="30985"/>
                  <a:pt x="6010" y="30772"/>
                  <a:pt x="5842" y="30556"/>
                </a:cubicBezTo>
                <a:cubicBezTo>
                  <a:pt x="5687" y="30332"/>
                  <a:pt x="5529" y="30101"/>
                  <a:pt x="5370" y="29870"/>
                </a:cubicBezTo>
                <a:cubicBezTo>
                  <a:pt x="4718" y="28949"/>
                  <a:pt x="4149" y="27904"/>
                  <a:pt x="3586" y="26816"/>
                </a:cubicBezTo>
                <a:cubicBezTo>
                  <a:pt x="3452" y="26541"/>
                  <a:pt x="3334" y="26256"/>
                  <a:pt x="3206" y="25972"/>
                </a:cubicBezTo>
                <a:cubicBezTo>
                  <a:pt x="3083" y="25687"/>
                  <a:pt x="2942" y="25406"/>
                  <a:pt x="2841" y="25108"/>
                </a:cubicBezTo>
                <a:cubicBezTo>
                  <a:pt x="2625" y="24515"/>
                  <a:pt x="2390" y="23924"/>
                  <a:pt x="2219" y="23305"/>
                </a:cubicBezTo>
                <a:cubicBezTo>
                  <a:pt x="1823" y="22083"/>
                  <a:pt x="1581" y="20799"/>
                  <a:pt x="1380" y="19512"/>
                </a:cubicBezTo>
                <a:cubicBezTo>
                  <a:pt x="1230" y="18216"/>
                  <a:pt x="1134" y="16921"/>
                  <a:pt x="1175" y="15627"/>
                </a:cubicBezTo>
                <a:cubicBezTo>
                  <a:pt x="1173" y="15293"/>
                  <a:pt x="1199" y="14980"/>
                  <a:pt x="1220" y="14667"/>
                </a:cubicBezTo>
                <a:cubicBezTo>
                  <a:pt x="1236" y="14353"/>
                  <a:pt x="1254" y="14040"/>
                  <a:pt x="1295" y="13727"/>
                </a:cubicBezTo>
                <a:cubicBezTo>
                  <a:pt x="1334" y="13414"/>
                  <a:pt x="1354" y="13100"/>
                  <a:pt x="1407" y="12795"/>
                </a:cubicBezTo>
                <a:cubicBezTo>
                  <a:pt x="1455" y="12488"/>
                  <a:pt x="1504" y="12183"/>
                  <a:pt x="1552" y="11881"/>
                </a:cubicBezTo>
                <a:cubicBezTo>
                  <a:pt x="1786" y="10679"/>
                  <a:pt x="2086" y="9528"/>
                  <a:pt x="2442" y="8459"/>
                </a:cubicBezTo>
                <a:cubicBezTo>
                  <a:pt x="2538" y="8195"/>
                  <a:pt x="2632" y="7933"/>
                  <a:pt x="2724" y="7675"/>
                </a:cubicBezTo>
                <a:cubicBezTo>
                  <a:pt x="2817" y="7417"/>
                  <a:pt x="2931" y="7174"/>
                  <a:pt x="3026" y="6926"/>
                </a:cubicBezTo>
                <a:cubicBezTo>
                  <a:pt x="3076" y="6802"/>
                  <a:pt x="3126" y="6680"/>
                  <a:pt x="3174" y="6559"/>
                </a:cubicBezTo>
                <a:cubicBezTo>
                  <a:pt x="3226" y="6439"/>
                  <a:pt x="3282" y="6323"/>
                  <a:pt x="3335" y="6207"/>
                </a:cubicBezTo>
                <a:cubicBezTo>
                  <a:pt x="3443" y="5973"/>
                  <a:pt x="3549" y="5745"/>
                  <a:pt x="3652" y="5520"/>
                </a:cubicBezTo>
                <a:cubicBezTo>
                  <a:pt x="3766" y="5301"/>
                  <a:pt x="3879" y="5087"/>
                  <a:pt x="3988" y="4878"/>
                </a:cubicBezTo>
                <a:cubicBezTo>
                  <a:pt x="4043" y="4772"/>
                  <a:pt x="4097" y="4669"/>
                  <a:pt x="4150" y="4565"/>
                </a:cubicBezTo>
                <a:cubicBezTo>
                  <a:pt x="4208" y="4464"/>
                  <a:pt x="4264" y="4365"/>
                  <a:pt x="4321" y="4268"/>
                </a:cubicBezTo>
                <a:cubicBezTo>
                  <a:pt x="4432" y="4072"/>
                  <a:pt x="4542" y="3880"/>
                  <a:pt x="4647" y="3693"/>
                </a:cubicBezTo>
                <a:cubicBezTo>
                  <a:pt x="4752" y="3508"/>
                  <a:pt x="4871" y="3336"/>
                  <a:pt x="4976" y="3163"/>
                </a:cubicBezTo>
                <a:cubicBezTo>
                  <a:pt x="5084" y="2992"/>
                  <a:pt x="5190" y="2827"/>
                  <a:pt x="5290" y="2669"/>
                </a:cubicBezTo>
                <a:cubicBezTo>
                  <a:pt x="5398" y="2514"/>
                  <a:pt x="5503" y="2364"/>
                  <a:pt x="5601" y="2220"/>
                </a:cubicBezTo>
                <a:cubicBezTo>
                  <a:pt x="5700" y="2075"/>
                  <a:pt x="5795" y="1938"/>
                  <a:pt x="5887" y="1805"/>
                </a:cubicBezTo>
                <a:cubicBezTo>
                  <a:pt x="5979" y="1672"/>
                  <a:pt x="6075" y="1555"/>
                  <a:pt x="6162" y="1437"/>
                </a:cubicBezTo>
                <a:cubicBezTo>
                  <a:pt x="6338" y="1206"/>
                  <a:pt x="6496" y="998"/>
                  <a:pt x="6633" y="818"/>
                </a:cubicBezTo>
                <a:cubicBezTo>
                  <a:pt x="6778" y="644"/>
                  <a:pt x="6901" y="494"/>
                  <a:pt x="7000" y="374"/>
                </a:cubicBezTo>
                <a:cubicBezTo>
                  <a:pt x="7197" y="131"/>
                  <a:pt x="7303" y="0"/>
                  <a:pt x="7303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11;p43">
            <a:extLst>
              <a:ext uri="{FF2B5EF4-FFF2-40B4-BE49-F238E27FC236}">
                <a16:creationId xmlns:a16="http://schemas.microsoft.com/office/drawing/2014/main" id="{FADA392A-8FD9-A95A-BC3D-22DA23CA1C54}"/>
              </a:ext>
            </a:extLst>
          </p:cNvPr>
          <p:cNvSpPr/>
          <p:nvPr/>
        </p:nvSpPr>
        <p:spPr>
          <a:xfrm>
            <a:off x="-3073590" y="1130094"/>
            <a:ext cx="2825191" cy="2226273"/>
          </a:xfrm>
          <a:custGeom>
            <a:avLst/>
            <a:gdLst/>
            <a:ahLst/>
            <a:cxnLst/>
            <a:rect l="l" t="t" r="r" b="b"/>
            <a:pathLst>
              <a:path w="38356" h="34066" extrusionOk="0">
                <a:moveTo>
                  <a:pt x="34386" y="12223"/>
                </a:moveTo>
                <a:cubicBezTo>
                  <a:pt x="34411" y="12223"/>
                  <a:pt x="34436" y="12226"/>
                  <a:pt x="34459" y="12232"/>
                </a:cubicBezTo>
                <a:cubicBezTo>
                  <a:pt x="34541" y="12253"/>
                  <a:pt x="34600" y="12299"/>
                  <a:pt x="34643" y="12335"/>
                </a:cubicBezTo>
                <a:cubicBezTo>
                  <a:pt x="34687" y="12374"/>
                  <a:pt x="34715" y="12412"/>
                  <a:pt x="34734" y="12435"/>
                </a:cubicBezTo>
                <a:cubicBezTo>
                  <a:pt x="34753" y="12460"/>
                  <a:pt x="34761" y="12474"/>
                  <a:pt x="34761" y="12474"/>
                </a:cubicBezTo>
                <a:cubicBezTo>
                  <a:pt x="34761" y="12474"/>
                  <a:pt x="34720" y="12420"/>
                  <a:pt x="34629" y="12350"/>
                </a:cubicBezTo>
                <a:cubicBezTo>
                  <a:pt x="34585" y="12316"/>
                  <a:pt x="34524" y="12280"/>
                  <a:pt x="34448" y="12268"/>
                </a:cubicBezTo>
                <a:cubicBezTo>
                  <a:pt x="34435" y="12266"/>
                  <a:pt x="34421" y="12264"/>
                  <a:pt x="34407" y="12264"/>
                </a:cubicBezTo>
                <a:cubicBezTo>
                  <a:pt x="34343" y="12264"/>
                  <a:pt x="34275" y="12289"/>
                  <a:pt x="34220" y="12338"/>
                </a:cubicBezTo>
                <a:cubicBezTo>
                  <a:pt x="34081" y="12463"/>
                  <a:pt x="34025" y="12695"/>
                  <a:pt x="34015" y="12931"/>
                </a:cubicBezTo>
                <a:cubicBezTo>
                  <a:pt x="34007" y="13169"/>
                  <a:pt x="34050" y="13430"/>
                  <a:pt x="34146" y="13665"/>
                </a:cubicBezTo>
                <a:cubicBezTo>
                  <a:pt x="34193" y="13783"/>
                  <a:pt x="34253" y="13897"/>
                  <a:pt x="34331" y="13991"/>
                </a:cubicBezTo>
                <a:cubicBezTo>
                  <a:pt x="34408" y="14082"/>
                  <a:pt x="34508" y="14159"/>
                  <a:pt x="34614" y="14170"/>
                </a:cubicBezTo>
                <a:cubicBezTo>
                  <a:pt x="34622" y="14170"/>
                  <a:pt x="34629" y="14170"/>
                  <a:pt x="34636" y="14170"/>
                </a:cubicBezTo>
                <a:cubicBezTo>
                  <a:pt x="34734" y="14170"/>
                  <a:pt x="34819" y="14110"/>
                  <a:pt x="34878" y="14031"/>
                </a:cubicBezTo>
                <a:cubicBezTo>
                  <a:pt x="34938" y="13945"/>
                  <a:pt x="34976" y="13846"/>
                  <a:pt x="34998" y="13752"/>
                </a:cubicBezTo>
                <a:cubicBezTo>
                  <a:pt x="35044" y="13564"/>
                  <a:pt x="35045" y="13400"/>
                  <a:pt x="35041" y="13286"/>
                </a:cubicBezTo>
                <a:cubicBezTo>
                  <a:pt x="35036" y="13172"/>
                  <a:pt x="35025" y="13106"/>
                  <a:pt x="35025" y="13106"/>
                </a:cubicBezTo>
                <a:lnTo>
                  <a:pt x="35025" y="13106"/>
                </a:lnTo>
                <a:cubicBezTo>
                  <a:pt x="35025" y="13106"/>
                  <a:pt x="35029" y="13122"/>
                  <a:pt x="35036" y="13152"/>
                </a:cubicBezTo>
                <a:cubicBezTo>
                  <a:pt x="35043" y="13181"/>
                  <a:pt x="35052" y="13226"/>
                  <a:pt x="35062" y="13282"/>
                </a:cubicBezTo>
                <a:cubicBezTo>
                  <a:pt x="35075" y="13396"/>
                  <a:pt x="35095" y="13564"/>
                  <a:pt x="35056" y="13764"/>
                </a:cubicBezTo>
                <a:cubicBezTo>
                  <a:pt x="35036" y="13863"/>
                  <a:pt x="35005" y="13971"/>
                  <a:pt x="34941" y="14073"/>
                </a:cubicBezTo>
                <a:cubicBezTo>
                  <a:pt x="34904" y="14121"/>
                  <a:pt x="34864" y="14172"/>
                  <a:pt x="34808" y="14207"/>
                </a:cubicBezTo>
                <a:cubicBezTo>
                  <a:pt x="34751" y="14243"/>
                  <a:pt x="34693" y="14257"/>
                  <a:pt x="34627" y="14257"/>
                </a:cubicBezTo>
                <a:cubicBezTo>
                  <a:pt x="34621" y="14257"/>
                  <a:pt x="34615" y="14257"/>
                  <a:pt x="34609" y="14257"/>
                </a:cubicBezTo>
                <a:cubicBezTo>
                  <a:pt x="34465" y="14243"/>
                  <a:pt x="34347" y="14153"/>
                  <a:pt x="34260" y="14051"/>
                </a:cubicBezTo>
                <a:cubicBezTo>
                  <a:pt x="34171" y="13947"/>
                  <a:pt x="34104" y="13826"/>
                  <a:pt x="34054" y="13702"/>
                </a:cubicBezTo>
                <a:cubicBezTo>
                  <a:pt x="33955" y="13452"/>
                  <a:pt x="33915" y="13181"/>
                  <a:pt x="33928" y="12929"/>
                </a:cubicBezTo>
                <a:cubicBezTo>
                  <a:pt x="33943" y="12678"/>
                  <a:pt x="34018" y="12433"/>
                  <a:pt x="34185" y="12294"/>
                </a:cubicBezTo>
                <a:cubicBezTo>
                  <a:pt x="34246" y="12244"/>
                  <a:pt x="34319" y="12223"/>
                  <a:pt x="34386" y="12223"/>
                </a:cubicBezTo>
                <a:close/>
                <a:moveTo>
                  <a:pt x="35266" y="17363"/>
                </a:moveTo>
                <a:cubicBezTo>
                  <a:pt x="35276" y="17363"/>
                  <a:pt x="35282" y="17363"/>
                  <a:pt x="35285" y="17363"/>
                </a:cubicBezTo>
                <a:cubicBezTo>
                  <a:pt x="35286" y="17363"/>
                  <a:pt x="35287" y="17363"/>
                  <a:pt x="35287" y="17363"/>
                </a:cubicBezTo>
                <a:lnTo>
                  <a:pt x="35287" y="17363"/>
                </a:lnTo>
                <a:cubicBezTo>
                  <a:pt x="35290" y="17365"/>
                  <a:pt x="35333" y="17364"/>
                  <a:pt x="35400" y="17395"/>
                </a:cubicBezTo>
                <a:cubicBezTo>
                  <a:pt x="35472" y="17423"/>
                  <a:pt x="35561" y="17500"/>
                  <a:pt x="35636" y="17623"/>
                </a:cubicBezTo>
                <a:cubicBezTo>
                  <a:pt x="35793" y="17867"/>
                  <a:pt x="35897" y="18275"/>
                  <a:pt x="35944" y="18762"/>
                </a:cubicBezTo>
                <a:cubicBezTo>
                  <a:pt x="35988" y="19255"/>
                  <a:pt x="35969" y="19834"/>
                  <a:pt x="35855" y="20445"/>
                </a:cubicBezTo>
                <a:cubicBezTo>
                  <a:pt x="35796" y="20748"/>
                  <a:pt x="35713" y="21061"/>
                  <a:pt x="35575" y="21363"/>
                </a:cubicBezTo>
                <a:cubicBezTo>
                  <a:pt x="35503" y="21512"/>
                  <a:pt x="35421" y="21660"/>
                  <a:pt x="35311" y="21794"/>
                </a:cubicBezTo>
                <a:cubicBezTo>
                  <a:pt x="35254" y="21860"/>
                  <a:pt x="35190" y="21923"/>
                  <a:pt x="35111" y="21974"/>
                </a:cubicBezTo>
                <a:cubicBezTo>
                  <a:pt x="35052" y="22021"/>
                  <a:pt x="34934" y="22053"/>
                  <a:pt x="34862" y="22053"/>
                </a:cubicBezTo>
                <a:cubicBezTo>
                  <a:pt x="34853" y="22053"/>
                  <a:pt x="34845" y="22052"/>
                  <a:pt x="34837" y="22051"/>
                </a:cubicBezTo>
                <a:cubicBezTo>
                  <a:pt x="34720" y="22040"/>
                  <a:pt x="34635" y="21993"/>
                  <a:pt x="34565" y="21927"/>
                </a:cubicBezTo>
                <a:cubicBezTo>
                  <a:pt x="34527" y="21895"/>
                  <a:pt x="34498" y="21862"/>
                  <a:pt x="34472" y="21825"/>
                </a:cubicBezTo>
                <a:cubicBezTo>
                  <a:pt x="34444" y="21789"/>
                  <a:pt x="34420" y="21753"/>
                  <a:pt x="34400" y="21714"/>
                </a:cubicBezTo>
                <a:cubicBezTo>
                  <a:pt x="34316" y="21561"/>
                  <a:pt x="34260" y="21400"/>
                  <a:pt x="34225" y="21238"/>
                </a:cubicBezTo>
                <a:cubicBezTo>
                  <a:pt x="34146" y="20916"/>
                  <a:pt x="34128" y="20594"/>
                  <a:pt x="34130" y="20284"/>
                </a:cubicBezTo>
                <a:cubicBezTo>
                  <a:pt x="34136" y="19663"/>
                  <a:pt x="34233" y="19093"/>
                  <a:pt x="34377" y="18619"/>
                </a:cubicBezTo>
                <a:cubicBezTo>
                  <a:pt x="34519" y="18147"/>
                  <a:pt x="34700" y="17771"/>
                  <a:pt x="34898" y="17559"/>
                </a:cubicBezTo>
                <a:cubicBezTo>
                  <a:pt x="34996" y="17453"/>
                  <a:pt x="35096" y="17394"/>
                  <a:pt x="35172" y="17376"/>
                </a:cubicBezTo>
                <a:cubicBezTo>
                  <a:pt x="35214" y="17365"/>
                  <a:pt x="35246" y="17363"/>
                  <a:pt x="35266" y="17363"/>
                </a:cubicBezTo>
                <a:close/>
                <a:moveTo>
                  <a:pt x="31972" y="28561"/>
                </a:moveTo>
                <a:cubicBezTo>
                  <a:pt x="32020" y="28561"/>
                  <a:pt x="32060" y="28568"/>
                  <a:pt x="32088" y="28583"/>
                </a:cubicBezTo>
                <a:cubicBezTo>
                  <a:pt x="32135" y="28601"/>
                  <a:pt x="32157" y="28622"/>
                  <a:pt x="32158" y="28622"/>
                </a:cubicBezTo>
                <a:cubicBezTo>
                  <a:pt x="32158" y="28622"/>
                  <a:pt x="32158" y="28622"/>
                  <a:pt x="32158" y="28622"/>
                </a:cubicBezTo>
                <a:lnTo>
                  <a:pt x="32158" y="28622"/>
                </a:lnTo>
                <a:cubicBezTo>
                  <a:pt x="32158" y="28622"/>
                  <a:pt x="32158" y="28622"/>
                  <a:pt x="32158" y="28622"/>
                </a:cubicBezTo>
                <a:cubicBezTo>
                  <a:pt x="32157" y="28622"/>
                  <a:pt x="32135" y="28602"/>
                  <a:pt x="32087" y="28584"/>
                </a:cubicBezTo>
                <a:cubicBezTo>
                  <a:pt x="32060" y="28572"/>
                  <a:pt x="32024" y="28566"/>
                  <a:pt x="31982" y="28566"/>
                </a:cubicBezTo>
                <a:cubicBezTo>
                  <a:pt x="31946" y="28566"/>
                  <a:pt x="31905" y="28571"/>
                  <a:pt x="31861" y="28580"/>
                </a:cubicBezTo>
                <a:cubicBezTo>
                  <a:pt x="31667" y="28618"/>
                  <a:pt x="31417" y="28765"/>
                  <a:pt x="31170" y="28994"/>
                </a:cubicBezTo>
                <a:cubicBezTo>
                  <a:pt x="30926" y="29223"/>
                  <a:pt x="30673" y="29533"/>
                  <a:pt x="30470" y="29895"/>
                </a:cubicBezTo>
                <a:cubicBezTo>
                  <a:pt x="30371" y="30079"/>
                  <a:pt x="30278" y="30273"/>
                  <a:pt x="30222" y="30478"/>
                </a:cubicBezTo>
                <a:cubicBezTo>
                  <a:pt x="30194" y="30581"/>
                  <a:pt x="30175" y="30684"/>
                  <a:pt x="30175" y="30784"/>
                </a:cubicBezTo>
                <a:cubicBezTo>
                  <a:pt x="30173" y="30879"/>
                  <a:pt x="30207" y="30978"/>
                  <a:pt x="30254" y="31009"/>
                </a:cubicBezTo>
                <a:cubicBezTo>
                  <a:pt x="30295" y="31042"/>
                  <a:pt x="30346" y="31055"/>
                  <a:pt x="30402" y="31055"/>
                </a:cubicBezTo>
                <a:cubicBezTo>
                  <a:pt x="30523" y="31055"/>
                  <a:pt x="30669" y="30991"/>
                  <a:pt x="30793" y="30926"/>
                </a:cubicBezTo>
                <a:cubicBezTo>
                  <a:pt x="30977" y="30824"/>
                  <a:pt x="31148" y="30691"/>
                  <a:pt x="31303" y="30553"/>
                </a:cubicBezTo>
                <a:cubicBezTo>
                  <a:pt x="31612" y="30273"/>
                  <a:pt x="31855" y="29961"/>
                  <a:pt x="32024" y="29669"/>
                </a:cubicBezTo>
                <a:cubicBezTo>
                  <a:pt x="32192" y="29376"/>
                  <a:pt x="32279" y="29100"/>
                  <a:pt x="32271" y="28902"/>
                </a:cubicBezTo>
                <a:cubicBezTo>
                  <a:pt x="32268" y="28804"/>
                  <a:pt x="32244" y="28725"/>
                  <a:pt x="32212" y="28683"/>
                </a:cubicBezTo>
                <a:cubicBezTo>
                  <a:pt x="32192" y="28653"/>
                  <a:pt x="32177" y="28639"/>
                  <a:pt x="32169" y="28631"/>
                </a:cubicBezTo>
                <a:lnTo>
                  <a:pt x="32169" y="28631"/>
                </a:lnTo>
                <a:cubicBezTo>
                  <a:pt x="32178" y="28639"/>
                  <a:pt x="32196" y="28655"/>
                  <a:pt x="32215" y="28682"/>
                </a:cubicBezTo>
                <a:cubicBezTo>
                  <a:pt x="32248" y="28724"/>
                  <a:pt x="32271" y="28802"/>
                  <a:pt x="32276" y="28900"/>
                </a:cubicBezTo>
                <a:cubicBezTo>
                  <a:pt x="32289" y="29094"/>
                  <a:pt x="32212" y="29376"/>
                  <a:pt x="32063" y="29684"/>
                </a:cubicBezTo>
                <a:cubicBezTo>
                  <a:pt x="31914" y="29991"/>
                  <a:pt x="31692" y="30328"/>
                  <a:pt x="31396" y="30643"/>
                </a:cubicBezTo>
                <a:cubicBezTo>
                  <a:pt x="31245" y="30798"/>
                  <a:pt x="31077" y="30950"/>
                  <a:pt x="30879" y="31071"/>
                </a:cubicBezTo>
                <a:cubicBezTo>
                  <a:pt x="30779" y="31132"/>
                  <a:pt x="30670" y="31183"/>
                  <a:pt x="30547" y="31213"/>
                </a:cubicBezTo>
                <a:cubicBezTo>
                  <a:pt x="30499" y="31225"/>
                  <a:pt x="30449" y="31234"/>
                  <a:pt x="30395" y="31234"/>
                </a:cubicBezTo>
                <a:cubicBezTo>
                  <a:pt x="30380" y="31234"/>
                  <a:pt x="30366" y="31234"/>
                  <a:pt x="30351" y="31232"/>
                </a:cubicBezTo>
                <a:lnTo>
                  <a:pt x="30298" y="31227"/>
                </a:lnTo>
                <a:cubicBezTo>
                  <a:pt x="30278" y="31221"/>
                  <a:pt x="30258" y="31215"/>
                  <a:pt x="30238" y="31208"/>
                </a:cubicBezTo>
                <a:cubicBezTo>
                  <a:pt x="30194" y="31193"/>
                  <a:pt x="30178" y="31179"/>
                  <a:pt x="30151" y="31162"/>
                </a:cubicBezTo>
                <a:cubicBezTo>
                  <a:pt x="30012" y="31054"/>
                  <a:pt x="29996" y="30905"/>
                  <a:pt x="29994" y="30780"/>
                </a:cubicBezTo>
                <a:cubicBezTo>
                  <a:pt x="29994" y="30652"/>
                  <a:pt x="30020" y="30535"/>
                  <a:pt x="30059" y="30426"/>
                </a:cubicBezTo>
                <a:cubicBezTo>
                  <a:pt x="30129" y="30202"/>
                  <a:pt x="30242" y="30006"/>
                  <a:pt x="30359" y="29826"/>
                </a:cubicBezTo>
                <a:cubicBezTo>
                  <a:pt x="30599" y="29466"/>
                  <a:pt x="30876" y="29175"/>
                  <a:pt x="31143" y="28960"/>
                </a:cubicBezTo>
                <a:cubicBezTo>
                  <a:pt x="31408" y="28748"/>
                  <a:pt x="31665" y="28610"/>
                  <a:pt x="31861" y="28572"/>
                </a:cubicBezTo>
                <a:cubicBezTo>
                  <a:pt x="31901" y="28565"/>
                  <a:pt x="31939" y="28561"/>
                  <a:pt x="31972" y="28561"/>
                </a:cubicBezTo>
                <a:close/>
                <a:moveTo>
                  <a:pt x="19178" y="1"/>
                </a:moveTo>
                <a:cubicBezTo>
                  <a:pt x="8603" y="1"/>
                  <a:pt x="0" y="8603"/>
                  <a:pt x="0" y="19179"/>
                </a:cubicBezTo>
                <a:cubicBezTo>
                  <a:pt x="0" y="25082"/>
                  <a:pt x="2681" y="30367"/>
                  <a:pt x="6888" y="33888"/>
                </a:cubicBezTo>
                <a:cubicBezTo>
                  <a:pt x="7042" y="33565"/>
                  <a:pt x="7382" y="33214"/>
                  <a:pt x="7941" y="32751"/>
                </a:cubicBezTo>
                <a:cubicBezTo>
                  <a:pt x="7772" y="32693"/>
                  <a:pt x="7675" y="32657"/>
                  <a:pt x="7663" y="32653"/>
                </a:cubicBezTo>
                <a:cubicBezTo>
                  <a:pt x="6674" y="31807"/>
                  <a:pt x="5779" y="30855"/>
                  <a:pt x="4997" y="29814"/>
                </a:cubicBezTo>
                <a:lnTo>
                  <a:pt x="4997" y="29814"/>
                </a:lnTo>
                <a:cubicBezTo>
                  <a:pt x="5045" y="29826"/>
                  <a:pt x="5095" y="29832"/>
                  <a:pt x="5146" y="29832"/>
                </a:cubicBezTo>
                <a:cubicBezTo>
                  <a:pt x="5308" y="29832"/>
                  <a:pt x="5478" y="29771"/>
                  <a:pt x="5583" y="29637"/>
                </a:cubicBezTo>
                <a:cubicBezTo>
                  <a:pt x="5728" y="29449"/>
                  <a:pt x="5728" y="29243"/>
                  <a:pt x="5720" y="29078"/>
                </a:cubicBezTo>
                <a:cubicBezTo>
                  <a:pt x="5708" y="28906"/>
                  <a:pt x="5663" y="28757"/>
                  <a:pt x="5616" y="28623"/>
                </a:cubicBezTo>
                <a:cubicBezTo>
                  <a:pt x="5521" y="28356"/>
                  <a:pt x="5396" y="28158"/>
                  <a:pt x="5302" y="28025"/>
                </a:cubicBezTo>
                <a:cubicBezTo>
                  <a:pt x="5207" y="27894"/>
                  <a:pt x="5144" y="27829"/>
                  <a:pt x="5144" y="27829"/>
                </a:cubicBezTo>
                <a:lnTo>
                  <a:pt x="5144" y="27829"/>
                </a:lnTo>
                <a:cubicBezTo>
                  <a:pt x="5144" y="27829"/>
                  <a:pt x="5185" y="27911"/>
                  <a:pt x="5247" y="28058"/>
                </a:cubicBezTo>
                <a:cubicBezTo>
                  <a:pt x="5307" y="28203"/>
                  <a:pt x="5388" y="28415"/>
                  <a:pt x="5440" y="28673"/>
                </a:cubicBezTo>
                <a:cubicBezTo>
                  <a:pt x="5466" y="28803"/>
                  <a:pt x="5485" y="28944"/>
                  <a:pt x="5481" y="29085"/>
                </a:cubicBezTo>
                <a:cubicBezTo>
                  <a:pt x="5479" y="29206"/>
                  <a:pt x="5451" y="29328"/>
                  <a:pt x="5396" y="29411"/>
                </a:cubicBezTo>
                <a:cubicBezTo>
                  <a:pt x="5336" y="29255"/>
                  <a:pt x="5074" y="29059"/>
                  <a:pt x="4708" y="28673"/>
                </a:cubicBezTo>
                <a:cubicBezTo>
                  <a:pt x="4324" y="28268"/>
                  <a:pt x="4166" y="27910"/>
                  <a:pt x="4131" y="27584"/>
                </a:cubicBezTo>
                <a:cubicBezTo>
                  <a:pt x="4111" y="27394"/>
                  <a:pt x="4075" y="27310"/>
                  <a:pt x="4036" y="27280"/>
                </a:cubicBezTo>
                <a:cubicBezTo>
                  <a:pt x="4065" y="27248"/>
                  <a:pt x="4103" y="27225"/>
                  <a:pt x="4136" y="27212"/>
                </a:cubicBezTo>
                <a:cubicBezTo>
                  <a:pt x="4185" y="27194"/>
                  <a:pt x="4212" y="27187"/>
                  <a:pt x="4252" y="27182"/>
                </a:cubicBezTo>
                <a:cubicBezTo>
                  <a:pt x="4267" y="27181"/>
                  <a:pt x="4281" y="27180"/>
                  <a:pt x="4295" y="27180"/>
                </a:cubicBezTo>
                <a:cubicBezTo>
                  <a:pt x="4350" y="27180"/>
                  <a:pt x="4395" y="27189"/>
                  <a:pt x="4428" y="27196"/>
                </a:cubicBezTo>
                <a:cubicBezTo>
                  <a:pt x="4469" y="27206"/>
                  <a:pt x="4490" y="27216"/>
                  <a:pt x="4490" y="27216"/>
                </a:cubicBezTo>
                <a:cubicBezTo>
                  <a:pt x="4490" y="27216"/>
                  <a:pt x="4473" y="27200"/>
                  <a:pt x="4436" y="27175"/>
                </a:cubicBezTo>
                <a:cubicBezTo>
                  <a:pt x="4400" y="27153"/>
                  <a:pt x="4342" y="27119"/>
                  <a:pt x="4255" y="27102"/>
                </a:cubicBezTo>
                <a:cubicBezTo>
                  <a:pt x="4233" y="27097"/>
                  <a:pt x="4212" y="27095"/>
                  <a:pt x="4186" y="27093"/>
                </a:cubicBezTo>
                <a:cubicBezTo>
                  <a:pt x="4159" y="27093"/>
                  <a:pt x="4132" y="27095"/>
                  <a:pt x="4111" y="27097"/>
                </a:cubicBezTo>
                <a:cubicBezTo>
                  <a:pt x="4050" y="27108"/>
                  <a:pt x="3995" y="27131"/>
                  <a:pt x="3939" y="27171"/>
                </a:cubicBezTo>
                <a:cubicBezTo>
                  <a:pt x="3832" y="27253"/>
                  <a:pt x="3763" y="27389"/>
                  <a:pt x="3728" y="27535"/>
                </a:cubicBezTo>
                <a:cubicBezTo>
                  <a:pt x="3707" y="27625"/>
                  <a:pt x="3697" y="27723"/>
                  <a:pt x="3700" y="27824"/>
                </a:cubicBezTo>
                <a:cubicBezTo>
                  <a:pt x="2267" y="25266"/>
                  <a:pt x="1451" y="22318"/>
                  <a:pt x="1451" y="19177"/>
                </a:cubicBezTo>
                <a:cubicBezTo>
                  <a:pt x="1451" y="9389"/>
                  <a:pt x="9384" y="1452"/>
                  <a:pt x="19173" y="1452"/>
                </a:cubicBezTo>
                <a:cubicBezTo>
                  <a:pt x="20172" y="1452"/>
                  <a:pt x="21151" y="1537"/>
                  <a:pt x="22105" y="1697"/>
                </a:cubicBezTo>
                <a:cubicBezTo>
                  <a:pt x="22081" y="1706"/>
                  <a:pt x="22060" y="1718"/>
                  <a:pt x="22034" y="1728"/>
                </a:cubicBezTo>
                <a:cubicBezTo>
                  <a:pt x="21963" y="1761"/>
                  <a:pt x="21883" y="1792"/>
                  <a:pt x="21797" y="1820"/>
                </a:cubicBezTo>
                <a:cubicBezTo>
                  <a:pt x="21629" y="1882"/>
                  <a:pt x="21441" y="1933"/>
                  <a:pt x="21251" y="1980"/>
                </a:cubicBezTo>
                <a:cubicBezTo>
                  <a:pt x="20808" y="2089"/>
                  <a:pt x="20354" y="2155"/>
                  <a:pt x="20051" y="2190"/>
                </a:cubicBezTo>
                <a:cubicBezTo>
                  <a:pt x="20101" y="2210"/>
                  <a:pt x="20152" y="2231"/>
                  <a:pt x="20201" y="2258"/>
                </a:cubicBezTo>
                <a:cubicBezTo>
                  <a:pt x="20341" y="2264"/>
                  <a:pt x="20504" y="2269"/>
                  <a:pt x="20678" y="2269"/>
                </a:cubicBezTo>
                <a:cubicBezTo>
                  <a:pt x="20804" y="2269"/>
                  <a:pt x="20937" y="2267"/>
                  <a:pt x="21071" y="2261"/>
                </a:cubicBezTo>
                <a:lnTo>
                  <a:pt x="21071" y="2261"/>
                </a:lnTo>
                <a:cubicBezTo>
                  <a:pt x="21066" y="2268"/>
                  <a:pt x="21047" y="2289"/>
                  <a:pt x="21024" y="2335"/>
                </a:cubicBezTo>
                <a:cubicBezTo>
                  <a:pt x="21012" y="2362"/>
                  <a:pt x="20999" y="2395"/>
                  <a:pt x="20991" y="2435"/>
                </a:cubicBezTo>
                <a:cubicBezTo>
                  <a:pt x="20984" y="2456"/>
                  <a:pt x="20983" y="2477"/>
                  <a:pt x="20980" y="2500"/>
                </a:cubicBezTo>
                <a:cubicBezTo>
                  <a:pt x="20979" y="2524"/>
                  <a:pt x="20976" y="2550"/>
                  <a:pt x="20980" y="2574"/>
                </a:cubicBezTo>
                <a:cubicBezTo>
                  <a:pt x="20984" y="2599"/>
                  <a:pt x="20986" y="2627"/>
                  <a:pt x="20992" y="2654"/>
                </a:cubicBezTo>
                <a:cubicBezTo>
                  <a:pt x="21003" y="2681"/>
                  <a:pt x="21011" y="2711"/>
                  <a:pt x="21020" y="2740"/>
                </a:cubicBezTo>
                <a:cubicBezTo>
                  <a:pt x="21031" y="2768"/>
                  <a:pt x="21051" y="2798"/>
                  <a:pt x="21067" y="2828"/>
                </a:cubicBezTo>
                <a:cubicBezTo>
                  <a:pt x="21077" y="2842"/>
                  <a:pt x="21085" y="2858"/>
                  <a:pt x="21094" y="2873"/>
                </a:cubicBezTo>
                <a:lnTo>
                  <a:pt x="21131" y="2915"/>
                </a:lnTo>
                <a:cubicBezTo>
                  <a:pt x="21153" y="2943"/>
                  <a:pt x="21178" y="2974"/>
                  <a:pt x="21204" y="3001"/>
                </a:cubicBezTo>
                <a:cubicBezTo>
                  <a:pt x="21234" y="3028"/>
                  <a:pt x="21262" y="3055"/>
                  <a:pt x="21293" y="3081"/>
                </a:cubicBezTo>
                <a:cubicBezTo>
                  <a:pt x="21308" y="3095"/>
                  <a:pt x="21323" y="3108"/>
                  <a:pt x="21340" y="3122"/>
                </a:cubicBezTo>
                <a:lnTo>
                  <a:pt x="21392" y="3157"/>
                </a:lnTo>
                <a:lnTo>
                  <a:pt x="21496" y="3229"/>
                </a:lnTo>
                <a:cubicBezTo>
                  <a:pt x="21568" y="3275"/>
                  <a:pt x="21648" y="3311"/>
                  <a:pt x="21721" y="3351"/>
                </a:cubicBezTo>
                <a:cubicBezTo>
                  <a:pt x="21797" y="3392"/>
                  <a:pt x="21879" y="3418"/>
                  <a:pt x="21952" y="3452"/>
                </a:cubicBezTo>
                <a:cubicBezTo>
                  <a:pt x="22026" y="3486"/>
                  <a:pt x="22104" y="3510"/>
                  <a:pt x="22175" y="3533"/>
                </a:cubicBezTo>
                <a:cubicBezTo>
                  <a:pt x="22248" y="3554"/>
                  <a:pt x="22316" y="3577"/>
                  <a:pt x="22379" y="3597"/>
                </a:cubicBezTo>
                <a:cubicBezTo>
                  <a:pt x="22507" y="3631"/>
                  <a:pt x="22617" y="3652"/>
                  <a:pt x="22691" y="3671"/>
                </a:cubicBezTo>
                <a:cubicBezTo>
                  <a:pt x="22766" y="3687"/>
                  <a:pt x="22810" y="3695"/>
                  <a:pt x="22810" y="3695"/>
                </a:cubicBezTo>
                <a:cubicBezTo>
                  <a:pt x="22810" y="3695"/>
                  <a:pt x="22770" y="3679"/>
                  <a:pt x="22698" y="3653"/>
                </a:cubicBezTo>
                <a:cubicBezTo>
                  <a:pt x="22625" y="3628"/>
                  <a:pt x="22524" y="3592"/>
                  <a:pt x="22402" y="3547"/>
                </a:cubicBezTo>
                <a:cubicBezTo>
                  <a:pt x="22342" y="3525"/>
                  <a:pt x="22279" y="3498"/>
                  <a:pt x="22209" y="3471"/>
                </a:cubicBezTo>
                <a:cubicBezTo>
                  <a:pt x="22140" y="3444"/>
                  <a:pt x="22068" y="3416"/>
                  <a:pt x="21998" y="3382"/>
                </a:cubicBezTo>
                <a:cubicBezTo>
                  <a:pt x="21927" y="3349"/>
                  <a:pt x="21850" y="3316"/>
                  <a:pt x="21779" y="3279"/>
                </a:cubicBezTo>
                <a:cubicBezTo>
                  <a:pt x="21709" y="3239"/>
                  <a:pt x="21635" y="3204"/>
                  <a:pt x="21568" y="3161"/>
                </a:cubicBezTo>
                <a:lnTo>
                  <a:pt x="21469" y="3095"/>
                </a:lnTo>
                <a:lnTo>
                  <a:pt x="21421" y="3061"/>
                </a:lnTo>
                <a:cubicBezTo>
                  <a:pt x="21406" y="3049"/>
                  <a:pt x="21392" y="3036"/>
                  <a:pt x="21376" y="3024"/>
                </a:cubicBezTo>
                <a:cubicBezTo>
                  <a:pt x="21348" y="3001"/>
                  <a:pt x="21320" y="2975"/>
                  <a:pt x="21292" y="2952"/>
                </a:cubicBezTo>
                <a:cubicBezTo>
                  <a:pt x="21265" y="2927"/>
                  <a:pt x="21242" y="2901"/>
                  <a:pt x="21219" y="2876"/>
                </a:cubicBezTo>
                <a:lnTo>
                  <a:pt x="21184" y="2840"/>
                </a:lnTo>
                <a:lnTo>
                  <a:pt x="21157" y="2801"/>
                </a:lnTo>
                <a:cubicBezTo>
                  <a:pt x="21140" y="2774"/>
                  <a:pt x="21118" y="2751"/>
                  <a:pt x="21106" y="2724"/>
                </a:cubicBezTo>
                <a:cubicBezTo>
                  <a:pt x="21094" y="2697"/>
                  <a:pt x="21084" y="2672"/>
                  <a:pt x="21071" y="2646"/>
                </a:cubicBezTo>
                <a:cubicBezTo>
                  <a:pt x="21061" y="2621"/>
                  <a:pt x="21057" y="2597"/>
                  <a:pt x="21050" y="2572"/>
                </a:cubicBezTo>
                <a:cubicBezTo>
                  <a:pt x="21041" y="2550"/>
                  <a:pt x="21041" y="2525"/>
                  <a:pt x="21038" y="2504"/>
                </a:cubicBezTo>
                <a:cubicBezTo>
                  <a:pt x="21034" y="2482"/>
                  <a:pt x="21033" y="2460"/>
                  <a:pt x="21034" y="2442"/>
                </a:cubicBezTo>
                <a:cubicBezTo>
                  <a:pt x="21034" y="2402"/>
                  <a:pt x="21041" y="2368"/>
                  <a:pt x="21046" y="2341"/>
                </a:cubicBezTo>
                <a:cubicBezTo>
                  <a:pt x="21057" y="2298"/>
                  <a:pt x="21067" y="2272"/>
                  <a:pt x="21073" y="2261"/>
                </a:cubicBezTo>
                <a:cubicBezTo>
                  <a:pt x="21135" y="2257"/>
                  <a:pt x="21195" y="2256"/>
                  <a:pt x="21258" y="2250"/>
                </a:cubicBezTo>
                <a:lnTo>
                  <a:pt x="21258" y="2250"/>
                </a:lnTo>
                <a:cubicBezTo>
                  <a:pt x="21254" y="2258"/>
                  <a:pt x="21251" y="2268"/>
                  <a:pt x="21249" y="2276"/>
                </a:cubicBezTo>
                <a:lnTo>
                  <a:pt x="21245" y="2290"/>
                </a:lnTo>
                <a:lnTo>
                  <a:pt x="21241" y="2304"/>
                </a:lnTo>
                <a:lnTo>
                  <a:pt x="21241" y="2308"/>
                </a:lnTo>
                <a:lnTo>
                  <a:pt x="21241" y="2312"/>
                </a:lnTo>
                <a:lnTo>
                  <a:pt x="21239" y="2323"/>
                </a:lnTo>
                <a:lnTo>
                  <a:pt x="21234" y="2364"/>
                </a:lnTo>
                <a:cubicBezTo>
                  <a:pt x="21229" y="2392"/>
                  <a:pt x="21231" y="2419"/>
                  <a:pt x="21234" y="2449"/>
                </a:cubicBezTo>
                <a:cubicBezTo>
                  <a:pt x="21238" y="2477"/>
                  <a:pt x="21239" y="2505"/>
                  <a:pt x="21249" y="2531"/>
                </a:cubicBezTo>
                <a:cubicBezTo>
                  <a:pt x="21276" y="2641"/>
                  <a:pt x="21341" y="2740"/>
                  <a:pt x="21417" y="2829"/>
                </a:cubicBezTo>
                <a:cubicBezTo>
                  <a:pt x="21575" y="3008"/>
                  <a:pt x="21782" y="3140"/>
                  <a:pt x="21997" y="3248"/>
                </a:cubicBezTo>
                <a:cubicBezTo>
                  <a:pt x="22213" y="3357"/>
                  <a:pt x="22440" y="3431"/>
                  <a:pt x="22671" y="3490"/>
                </a:cubicBezTo>
                <a:cubicBezTo>
                  <a:pt x="22730" y="3506"/>
                  <a:pt x="22782" y="3514"/>
                  <a:pt x="22836" y="3526"/>
                </a:cubicBezTo>
                <a:cubicBezTo>
                  <a:pt x="22864" y="3531"/>
                  <a:pt x="22883" y="3537"/>
                  <a:pt x="22921" y="3543"/>
                </a:cubicBezTo>
                <a:lnTo>
                  <a:pt x="23005" y="3557"/>
                </a:lnTo>
                <a:cubicBezTo>
                  <a:pt x="23060" y="3565"/>
                  <a:pt x="23115" y="3572"/>
                  <a:pt x="23169" y="3577"/>
                </a:cubicBezTo>
                <a:cubicBezTo>
                  <a:pt x="23223" y="3584"/>
                  <a:pt x="23276" y="3588"/>
                  <a:pt x="23330" y="3590"/>
                </a:cubicBezTo>
                <a:cubicBezTo>
                  <a:pt x="23402" y="3595"/>
                  <a:pt x="23473" y="3598"/>
                  <a:pt x="23541" y="3598"/>
                </a:cubicBezTo>
                <a:cubicBezTo>
                  <a:pt x="23676" y="3598"/>
                  <a:pt x="23804" y="3588"/>
                  <a:pt x="23924" y="3572"/>
                </a:cubicBezTo>
                <a:cubicBezTo>
                  <a:pt x="24284" y="3525"/>
                  <a:pt x="24551" y="3389"/>
                  <a:pt x="24664" y="3257"/>
                </a:cubicBezTo>
                <a:cubicBezTo>
                  <a:pt x="24720" y="3192"/>
                  <a:pt x="24744" y="3130"/>
                  <a:pt x="24754" y="3089"/>
                </a:cubicBezTo>
                <a:cubicBezTo>
                  <a:pt x="24760" y="3049"/>
                  <a:pt x="24764" y="3028"/>
                  <a:pt x="24764" y="3028"/>
                </a:cubicBezTo>
                <a:lnTo>
                  <a:pt x="24764" y="3028"/>
                </a:lnTo>
                <a:cubicBezTo>
                  <a:pt x="24764" y="3028"/>
                  <a:pt x="24754" y="3048"/>
                  <a:pt x="24733" y="3087"/>
                </a:cubicBezTo>
                <a:cubicBezTo>
                  <a:pt x="24712" y="3123"/>
                  <a:pt x="24672" y="3170"/>
                  <a:pt x="24606" y="3222"/>
                </a:cubicBezTo>
                <a:cubicBezTo>
                  <a:pt x="24539" y="3272"/>
                  <a:pt x="24441" y="3316"/>
                  <a:pt x="24317" y="3353"/>
                </a:cubicBezTo>
                <a:cubicBezTo>
                  <a:pt x="24195" y="3389"/>
                  <a:pt x="24046" y="3410"/>
                  <a:pt x="23881" y="3417"/>
                </a:cubicBezTo>
                <a:cubicBezTo>
                  <a:pt x="23846" y="3419"/>
                  <a:pt x="23811" y="3419"/>
                  <a:pt x="23775" y="3419"/>
                </a:cubicBezTo>
                <a:cubicBezTo>
                  <a:pt x="23640" y="3419"/>
                  <a:pt x="23494" y="3409"/>
                  <a:pt x="23342" y="3389"/>
                </a:cubicBezTo>
                <a:cubicBezTo>
                  <a:pt x="23295" y="3384"/>
                  <a:pt x="23247" y="3375"/>
                  <a:pt x="23199" y="3366"/>
                </a:cubicBezTo>
                <a:cubicBezTo>
                  <a:pt x="23185" y="3365"/>
                  <a:pt x="23173" y="3362"/>
                  <a:pt x="23160" y="3359"/>
                </a:cubicBezTo>
                <a:cubicBezTo>
                  <a:pt x="22911" y="3157"/>
                  <a:pt x="22205" y="2699"/>
                  <a:pt x="22349" y="2188"/>
                </a:cubicBezTo>
                <a:cubicBezTo>
                  <a:pt x="22386" y="2055"/>
                  <a:pt x="22547" y="1994"/>
                  <a:pt x="22730" y="1967"/>
                </a:cubicBezTo>
                <a:cubicBezTo>
                  <a:pt x="22851" y="1968"/>
                  <a:pt x="22970" y="1975"/>
                  <a:pt x="23080" y="1987"/>
                </a:cubicBezTo>
                <a:cubicBezTo>
                  <a:pt x="23250" y="2007"/>
                  <a:pt x="23407" y="2034"/>
                  <a:pt x="23542" y="2066"/>
                </a:cubicBezTo>
                <a:cubicBezTo>
                  <a:pt x="23678" y="2097"/>
                  <a:pt x="23797" y="2131"/>
                  <a:pt x="23891" y="2163"/>
                </a:cubicBezTo>
                <a:cubicBezTo>
                  <a:pt x="24082" y="2227"/>
                  <a:pt x="24188" y="2276"/>
                  <a:pt x="24188" y="2276"/>
                </a:cubicBezTo>
                <a:cubicBezTo>
                  <a:pt x="24188" y="2276"/>
                  <a:pt x="24165" y="2261"/>
                  <a:pt x="24122" y="2231"/>
                </a:cubicBezTo>
                <a:cubicBezTo>
                  <a:pt x="24080" y="2203"/>
                  <a:pt x="24014" y="2162"/>
                  <a:pt x="23924" y="2116"/>
                </a:cubicBezTo>
                <a:cubicBezTo>
                  <a:pt x="23905" y="2106"/>
                  <a:pt x="23879" y="2096"/>
                  <a:pt x="23858" y="2084"/>
                </a:cubicBezTo>
                <a:lnTo>
                  <a:pt x="23858" y="2084"/>
                </a:lnTo>
                <a:cubicBezTo>
                  <a:pt x="27995" y="3216"/>
                  <a:pt x="31528" y="5807"/>
                  <a:pt x="33869" y="9272"/>
                </a:cubicBezTo>
                <a:cubicBezTo>
                  <a:pt x="30269" y="15226"/>
                  <a:pt x="29806" y="20003"/>
                  <a:pt x="28715" y="23978"/>
                </a:cubicBezTo>
                <a:lnTo>
                  <a:pt x="28715" y="31658"/>
                </a:lnTo>
                <a:cubicBezTo>
                  <a:pt x="29490" y="32247"/>
                  <a:pt x="30069" y="32693"/>
                  <a:pt x="30480" y="33067"/>
                </a:cubicBezTo>
                <a:cubicBezTo>
                  <a:pt x="30947" y="32680"/>
                  <a:pt x="31400" y="32272"/>
                  <a:pt x="31835" y="31842"/>
                </a:cubicBezTo>
                <a:cubicBezTo>
                  <a:pt x="32478" y="31195"/>
                  <a:pt x="33075" y="30503"/>
                  <a:pt x="33617" y="29789"/>
                </a:cubicBezTo>
                <a:cubicBezTo>
                  <a:pt x="34152" y="29066"/>
                  <a:pt x="34624" y="28317"/>
                  <a:pt x="35044" y="27570"/>
                </a:cubicBezTo>
                <a:cubicBezTo>
                  <a:pt x="35237" y="27187"/>
                  <a:pt x="35443" y="26822"/>
                  <a:pt x="35608" y="26442"/>
                </a:cubicBezTo>
                <a:cubicBezTo>
                  <a:pt x="35694" y="26254"/>
                  <a:pt x="35783" y="26072"/>
                  <a:pt x="35862" y="25886"/>
                </a:cubicBezTo>
                <a:cubicBezTo>
                  <a:pt x="35937" y="25701"/>
                  <a:pt x="36011" y="25516"/>
                  <a:pt x="36085" y="25333"/>
                </a:cubicBezTo>
                <a:cubicBezTo>
                  <a:pt x="36161" y="25152"/>
                  <a:pt x="36226" y="24969"/>
                  <a:pt x="36286" y="24789"/>
                </a:cubicBezTo>
                <a:cubicBezTo>
                  <a:pt x="36348" y="24609"/>
                  <a:pt x="36410" y="24432"/>
                  <a:pt x="36470" y="24257"/>
                </a:cubicBezTo>
                <a:cubicBezTo>
                  <a:pt x="36574" y="23903"/>
                  <a:pt x="36681" y="23562"/>
                  <a:pt x="36764" y="23230"/>
                </a:cubicBezTo>
                <a:cubicBezTo>
                  <a:pt x="36931" y="22565"/>
                  <a:pt x="37054" y="21948"/>
                  <a:pt x="37144" y="21397"/>
                </a:cubicBezTo>
                <a:cubicBezTo>
                  <a:pt x="37182" y="21120"/>
                  <a:pt x="37220" y="20861"/>
                  <a:pt x="37253" y="20622"/>
                </a:cubicBezTo>
                <a:cubicBezTo>
                  <a:pt x="37275" y="20383"/>
                  <a:pt x="37295" y="20162"/>
                  <a:pt x="37312" y="19961"/>
                </a:cubicBezTo>
                <a:cubicBezTo>
                  <a:pt x="37320" y="19862"/>
                  <a:pt x="37328" y="19767"/>
                  <a:pt x="37336" y="19678"/>
                </a:cubicBezTo>
                <a:cubicBezTo>
                  <a:pt x="37340" y="19589"/>
                  <a:pt x="37343" y="19505"/>
                  <a:pt x="37347" y="19428"/>
                </a:cubicBezTo>
                <a:cubicBezTo>
                  <a:pt x="37353" y="19271"/>
                  <a:pt x="37359" y="19140"/>
                  <a:pt x="37362" y="19032"/>
                </a:cubicBezTo>
                <a:cubicBezTo>
                  <a:pt x="37370" y="18818"/>
                  <a:pt x="37374" y="18704"/>
                  <a:pt x="37374" y="18703"/>
                </a:cubicBezTo>
                <a:lnTo>
                  <a:pt x="37374" y="18703"/>
                </a:lnTo>
                <a:cubicBezTo>
                  <a:pt x="37374" y="18704"/>
                  <a:pt x="37373" y="18818"/>
                  <a:pt x="37370" y="19032"/>
                </a:cubicBezTo>
                <a:cubicBezTo>
                  <a:pt x="37369" y="19140"/>
                  <a:pt x="37367" y="19271"/>
                  <a:pt x="37366" y="19428"/>
                </a:cubicBezTo>
                <a:cubicBezTo>
                  <a:pt x="37363" y="19505"/>
                  <a:pt x="37363" y="19589"/>
                  <a:pt x="37362" y="19678"/>
                </a:cubicBezTo>
                <a:cubicBezTo>
                  <a:pt x="37357" y="19767"/>
                  <a:pt x="37350" y="19862"/>
                  <a:pt x="37343" y="19961"/>
                </a:cubicBezTo>
                <a:cubicBezTo>
                  <a:pt x="37330" y="20162"/>
                  <a:pt x="37316" y="20384"/>
                  <a:pt x="37301" y="20626"/>
                </a:cubicBezTo>
                <a:cubicBezTo>
                  <a:pt x="37275" y="20867"/>
                  <a:pt x="37245" y="21127"/>
                  <a:pt x="37213" y="21405"/>
                </a:cubicBezTo>
                <a:cubicBezTo>
                  <a:pt x="37182" y="21684"/>
                  <a:pt x="37122" y="21976"/>
                  <a:pt x="37075" y="22286"/>
                </a:cubicBezTo>
                <a:cubicBezTo>
                  <a:pt x="37028" y="22597"/>
                  <a:pt x="36940" y="22916"/>
                  <a:pt x="36870" y="23253"/>
                </a:cubicBezTo>
                <a:cubicBezTo>
                  <a:pt x="36791" y="23589"/>
                  <a:pt x="36688" y="23934"/>
                  <a:pt x="36590" y="24292"/>
                </a:cubicBezTo>
                <a:cubicBezTo>
                  <a:pt x="36531" y="24468"/>
                  <a:pt x="36473" y="24648"/>
                  <a:pt x="36413" y="24831"/>
                </a:cubicBezTo>
                <a:cubicBezTo>
                  <a:pt x="36353" y="25015"/>
                  <a:pt x="36292" y="25199"/>
                  <a:pt x="36218" y="25381"/>
                </a:cubicBezTo>
                <a:cubicBezTo>
                  <a:pt x="36147" y="25567"/>
                  <a:pt x="36074" y="25753"/>
                  <a:pt x="36000" y="25943"/>
                </a:cubicBezTo>
                <a:cubicBezTo>
                  <a:pt x="35924" y="26131"/>
                  <a:pt x="35836" y="26317"/>
                  <a:pt x="35754" y="26507"/>
                </a:cubicBezTo>
                <a:cubicBezTo>
                  <a:pt x="35595" y="26891"/>
                  <a:pt x="35387" y="27261"/>
                  <a:pt x="35193" y="27648"/>
                </a:cubicBezTo>
                <a:cubicBezTo>
                  <a:pt x="34776" y="28403"/>
                  <a:pt x="34302" y="29161"/>
                  <a:pt x="33764" y="29892"/>
                </a:cubicBezTo>
                <a:cubicBezTo>
                  <a:pt x="33220" y="30617"/>
                  <a:pt x="32620" y="31320"/>
                  <a:pt x="31974" y="31975"/>
                </a:cubicBezTo>
                <a:cubicBezTo>
                  <a:pt x="31541" y="32402"/>
                  <a:pt x="31085" y="32806"/>
                  <a:pt x="30619" y="33189"/>
                </a:cubicBezTo>
                <a:cubicBezTo>
                  <a:pt x="30904" y="33463"/>
                  <a:pt x="31092" y="33696"/>
                  <a:pt x="31190" y="33919"/>
                </a:cubicBezTo>
                <a:cubicBezTo>
                  <a:pt x="31212" y="33968"/>
                  <a:pt x="31230" y="34016"/>
                  <a:pt x="31250" y="34066"/>
                </a:cubicBezTo>
                <a:cubicBezTo>
                  <a:pt x="35585" y="30547"/>
                  <a:pt x="38356" y="25183"/>
                  <a:pt x="38356" y="19179"/>
                </a:cubicBezTo>
                <a:cubicBezTo>
                  <a:pt x="38356" y="8603"/>
                  <a:pt x="29753" y="1"/>
                  <a:pt x="19178" y="1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12;p43">
            <a:extLst>
              <a:ext uri="{FF2B5EF4-FFF2-40B4-BE49-F238E27FC236}">
                <a16:creationId xmlns:a16="http://schemas.microsoft.com/office/drawing/2014/main" id="{3BC328AB-062B-85EA-2B96-00147C05D3E4}"/>
              </a:ext>
            </a:extLst>
          </p:cNvPr>
          <p:cNvSpPr/>
          <p:nvPr/>
        </p:nvSpPr>
        <p:spPr>
          <a:xfrm>
            <a:off x="-552882" y="2264641"/>
            <a:ext cx="125586" cy="295391"/>
          </a:xfrm>
          <a:custGeom>
            <a:avLst/>
            <a:gdLst/>
            <a:ahLst/>
            <a:cxnLst/>
            <a:rect l="l" t="t" r="r" b="b"/>
            <a:pathLst>
              <a:path w="1705" h="4520" extrusionOk="0">
                <a:moveTo>
                  <a:pt x="1066" y="1"/>
                </a:moveTo>
                <a:cubicBezTo>
                  <a:pt x="1066" y="1"/>
                  <a:pt x="1065" y="1"/>
                  <a:pt x="1065" y="1"/>
                </a:cubicBezTo>
                <a:lnTo>
                  <a:pt x="1065" y="1"/>
                </a:lnTo>
                <a:cubicBezTo>
                  <a:pt x="1066" y="1"/>
                  <a:pt x="1066" y="1"/>
                  <a:pt x="1066" y="1"/>
                </a:cubicBezTo>
                <a:close/>
                <a:moveTo>
                  <a:pt x="1065" y="1"/>
                </a:moveTo>
                <a:lnTo>
                  <a:pt x="1065" y="1"/>
                </a:lnTo>
                <a:cubicBezTo>
                  <a:pt x="1065" y="1"/>
                  <a:pt x="1064" y="1"/>
                  <a:pt x="1061" y="1"/>
                </a:cubicBezTo>
                <a:cubicBezTo>
                  <a:pt x="1058" y="1"/>
                  <a:pt x="1055" y="1"/>
                  <a:pt x="1050" y="1"/>
                </a:cubicBezTo>
                <a:cubicBezTo>
                  <a:pt x="1031" y="1"/>
                  <a:pt x="997" y="2"/>
                  <a:pt x="950" y="15"/>
                </a:cubicBezTo>
                <a:cubicBezTo>
                  <a:pt x="873" y="34"/>
                  <a:pt x="774" y="96"/>
                  <a:pt x="680" y="203"/>
                </a:cubicBezTo>
                <a:cubicBezTo>
                  <a:pt x="491" y="417"/>
                  <a:pt x="305" y="793"/>
                  <a:pt x="187" y="1266"/>
                </a:cubicBezTo>
                <a:cubicBezTo>
                  <a:pt x="69" y="1740"/>
                  <a:pt x="1" y="2313"/>
                  <a:pt x="22" y="2920"/>
                </a:cubicBezTo>
                <a:cubicBezTo>
                  <a:pt x="36" y="3222"/>
                  <a:pt x="68" y="3535"/>
                  <a:pt x="147" y="3840"/>
                </a:cubicBezTo>
                <a:cubicBezTo>
                  <a:pt x="183" y="3992"/>
                  <a:pt x="238" y="4139"/>
                  <a:pt x="315" y="4271"/>
                </a:cubicBezTo>
                <a:cubicBezTo>
                  <a:pt x="385" y="4399"/>
                  <a:pt x="506" y="4514"/>
                  <a:pt x="612" y="4519"/>
                </a:cubicBezTo>
                <a:cubicBezTo>
                  <a:pt x="618" y="4519"/>
                  <a:pt x="625" y="4519"/>
                  <a:pt x="632" y="4519"/>
                </a:cubicBezTo>
                <a:cubicBezTo>
                  <a:pt x="667" y="4519"/>
                  <a:pt x="702" y="4518"/>
                  <a:pt x="718" y="4507"/>
                </a:cubicBezTo>
                <a:cubicBezTo>
                  <a:pt x="741" y="4505"/>
                  <a:pt x="773" y="4487"/>
                  <a:pt x="802" y="4468"/>
                </a:cubicBezTo>
                <a:cubicBezTo>
                  <a:pt x="863" y="4433"/>
                  <a:pt x="916" y="4381"/>
                  <a:pt x="967" y="4326"/>
                </a:cubicBezTo>
                <a:cubicBezTo>
                  <a:pt x="1067" y="4211"/>
                  <a:pt x="1147" y="4075"/>
                  <a:pt x="1216" y="3935"/>
                </a:cubicBezTo>
                <a:cubicBezTo>
                  <a:pt x="1348" y="3652"/>
                  <a:pt x="1444" y="3351"/>
                  <a:pt x="1518" y="3057"/>
                </a:cubicBezTo>
                <a:cubicBezTo>
                  <a:pt x="1659" y="2466"/>
                  <a:pt x="1705" y="1893"/>
                  <a:pt x="1683" y="1404"/>
                </a:cubicBezTo>
                <a:cubicBezTo>
                  <a:pt x="1660" y="915"/>
                  <a:pt x="1554" y="511"/>
                  <a:pt x="1407" y="265"/>
                </a:cubicBezTo>
                <a:cubicBezTo>
                  <a:pt x="1335" y="143"/>
                  <a:pt x="1247" y="64"/>
                  <a:pt x="1177" y="34"/>
                </a:cubicBezTo>
                <a:cubicBezTo>
                  <a:pt x="1110" y="1"/>
                  <a:pt x="1066" y="3"/>
                  <a:pt x="1065" y="1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913;p43">
            <a:extLst>
              <a:ext uri="{FF2B5EF4-FFF2-40B4-BE49-F238E27FC236}">
                <a16:creationId xmlns:a16="http://schemas.microsoft.com/office/drawing/2014/main" id="{14EE2691-A597-FFA1-63F9-54C5F3747D23}"/>
              </a:ext>
            </a:extLst>
          </p:cNvPr>
          <p:cNvSpPr/>
          <p:nvPr/>
        </p:nvSpPr>
        <p:spPr>
          <a:xfrm>
            <a:off x="-2929226" y="2126426"/>
            <a:ext cx="187163" cy="403939"/>
          </a:xfrm>
          <a:custGeom>
            <a:avLst/>
            <a:gdLst/>
            <a:ahLst/>
            <a:cxnLst/>
            <a:rect l="l" t="t" r="r" b="b"/>
            <a:pathLst>
              <a:path w="2541" h="6181" extrusionOk="0">
                <a:moveTo>
                  <a:pt x="1476" y="1"/>
                </a:moveTo>
                <a:cubicBezTo>
                  <a:pt x="1381" y="1"/>
                  <a:pt x="1281" y="24"/>
                  <a:pt x="1189" y="65"/>
                </a:cubicBezTo>
                <a:cubicBezTo>
                  <a:pt x="1075" y="117"/>
                  <a:pt x="971" y="198"/>
                  <a:pt x="878" y="291"/>
                </a:cubicBezTo>
                <a:cubicBezTo>
                  <a:pt x="695" y="477"/>
                  <a:pt x="546" y="712"/>
                  <a:pt x="427" y="974"/>
                </a:cubicBezTo>
                <a:cubicBezTo>
                  <a:pt x="307" y="1236"/>
                  <a:pt x="210" y="1521"/>
                  <a:pt x="145" y="1823"/>
                </a:cubicBezTo>
                <a:cubicBezTo>
                  <a:pt x="80" y="2124"/>
                  <a:pt x="30" y="2446"/>
                  <a:pt x="16" y="2767"/>
                </a:cubicBezTo>
                <a:cubicBezTo>
                  <a:pt x="1" y="3091"/>
                  <a:pt x="10" y="3422"/>
                  <a:pt x="51" y="3754"/>
                </a:cubicBezTo>
                <a:cubicBezTo>
                  <a:pt x="98" y="4084"/>
                  <a:pt x="176" y="4413"/>
                  <a:pt x="307" y="4727"/>
                </a:cubicBezTo>
                <a:cubicBezTo>
                  <a:pt x="374" y="4885"/>
                  <a:pt x="458" y="5038"/>
                  <a:pt x="573" y="5179"/>
                </a:cubicBezTo>
                <a:cubicBezTo>
                  <a:pt x="686" y="5318"/>
                  <a:pt x="834" y="5453"/>
                  <a:pt x="1035" y="5516"/>
                </a:cubicBezTo>
                <a:cubicBezTo>
                  <a:pt x="1065" y="5527"/>
                  <a:pt x="1098" y="5529"/>
                  <a:pt x="1130" y="5536"/>
                </a:cubicBezTo>
                <a:cubicBezTo>
                  <a:pt x="1212" y="5583"/>
                  <a:pt x="1310" y="5650"/>
                  <a:pt x="1399" y="5732"/>
                </a:cubicBezTo>
                <a:cubicBezTo>
                  <a:pt x="1500" y="5825"/>
                  <a:pt x="1588" y="5933"/>
                  <a:pt x="1646" y="6025"/>
                </a:cubicBezTo>
                <a:cubicBezTo>
                  <a:pt x="1705" y="6113"/>
                  <a:pt x="1733" y="6180"/>
                  <a:pt x="1733" y="6180"/>
                </a:cubicBezTo>
                <a:cubicBezTo>
                  <a:pt x="1733" y="6180"/>
                  <a:pt x="1727" y="6108"/>
                  <a:pt x="1698" y="6001"/>
                </a:cubicBezTo>
                <a:cubicBezTo>
                  <a:pt x="1671" y="5893"/>
                  <a:pt x="1618" y="5755"/>
                  <a:pt x="1544" y="5622"/>
                </a:cubicBezTo>
                <a:cubicBezTo>
                  <a:pt x="1522" y="5584"/>
                  <a:pt x="1501" y="5549"/>
                  <a:pt x="1478" y="5514"/>
                </a:cubicBezTo>
                <a:cubicBezTo>
                  <a:pt x="1528" y="5497"/>
                  <a:pt x="1577" y="5477"/>
                  <a:pt x="1619" y="5453"/>
                </a:cubicBezTo>
                <a:cubicBezTo>
                  <a:pt x="1780" y="5364"/>
                  <a:pt x="1893" y="5240"/>
                  <a:pt x="1984" y="5120"/>
                </a:cubicBezTo>
                <a:cubicBezTo>
                  <a:pt x="2166" y="4875"/>
                  <a:pt x="2266" y="4620"/>
                  <a:pt x="2344" y="4385"/>
                </a:cubicBezTo>
                <a:cubicBezTo>
                  <a:pt x="2493" y="3911"/>
                  <a:pt x="2524" y="3505"/>
                  <a:pt x="2534" y="3225"/>
                </a:cubicBezTo>
                <a:cubicBezTo>
                  <a:pt x="2540" y="3084"/>
                  <a:pt x="2534" y="2974"/>
                  <a:pt x="2532" y="2900"/>
                </a:cubicBezTo>
                <a:cubicBezTo>
                  <a:pt x="2528" y="2823"/>
                  <a:pt x="2527" y="2786"/>
                  <a:pt x="2527" y="2786"/>
                </a:cubicBezTo>
                <a:cubicBezTo>
                  <a:pt x="2527" y="2786"/>
                  <a:pt x="2501" y="2944"/>
                  <a:pt x="2438" y="3213"/>
                </a:cubicBezTo>
                <a:cubicBezTo>
                  <a:pt x="2376" y="3481"/>
                  <a:pt x="2273" y="3865"/>
                  <a:pt x="2084" y="4286"/>
                </a:cubicBezTo>
                <a:cubicBezTo>
                  <a:pt x="1987" y="4492"/>
                  <a:pt x="1864" y="4710"/>
                  <a:pt x="1705" y="4893"/>
                </a:cubicBezTo>
                <a:cubicBezTo>
                  <a:pt x="1646" y="4958"/>
                  <a:pt x="1582" y="5016"/>
                  <a:pt x="1514" y="5059"/>
                </a:cubicBezTo>
                <a:cubicBezTo>
                  <a:pt x="1498" y="4863"/>
                  <a:pt x="1340" y="4544"/>
                  <a:pt x="1165" y="3996"/>
                </a:cubicBezTo>
                <a:cubicBezTo>
                  <a:pt x="895" y="3143"/>
                  <a:pt x="903" y="2306"/>
                  <a:pt x="1112" y="1467"/>
                </a:cubicBezTo>
                <a:cubicBezTo>
                  <a:pt x="1305" y="689"/>
                  <a:pt x="1289" y="403"/>
                  <a:pt x="1208" y="331"/>
                </a:cubicBezTo>
                <a:cubicBezTo>
                  <a:pt x="1310" y="238"/>
                  <a:pt x="1420" y="182"/>
                  <a:pt x="1533" y="178"/>
                </a:cubicBezTo>
                <a:cubicBezTo>
                  <a:pt x="1535" y="178"/>
                  <a:pt x="1536" y="178"/>
                  <a:pt x="1538" y="178"/>
                </a:cubicBezTo>
                <a:cubicBezTo>
                  <a:pt x="1708" y="178"/>
                  <a:pt x="1843" y="251"/>
                  <a:pt x="1941" y="340"/>
                </a:cubicBezTo>
                <a:cubicBezTo>
                  <a:pt x="2041" y="430"/>
                  <a:pt x="2104" y="520"/>
                  <a:pt x="2143" y="582"/>
                </a:cubicBezTo>
                <a:cubicBezTo>
                  <a:pt x="2182" y="646"/>
                  <a:pt x="2198" y="683"/>
                  <a:pt x="2198" y="683"/>
                </a:cubicBezTo>
                <a:cubicBezTo>
                  <a:pt x="2198" y="683"/>
                  <a:pt x="2190" y="645"/>
                  <a:pt x="2164" y="573"/>
                </a:cubicBezTo>
                <a:cubicBezTo>
                  <a:pt x="2137" y="501"/>
                  <a:pt x="2097" y="397"/>
                  <a:pt x="2007" y="280"/>
                </a:cubicBezTo>
                <a:cubicBezTo>
                  <a:pt x="1962" y="223"/>
                  <a:pt x="1904" y="162"/>
                  <a:pt x="1827" y="111"/>
                </a:cubicBezTo>
                <a:cubicBezTo>
                  <a:pt x="1753" y="58"/>
                  <a:pt x="1645" y="17"/>
                  <a:pt x="1541" y="5"/>
                </a:cubicBezTo>
                <a:cubicBezTo>
                  <a:pt x="1520" y="2"/>
                  <a:pt x="1498" y="1"/>
                  <a:pt x="1476" y="1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914;p43">
            <a:extLst>
              <a:ext uri="{FF2B5EF4-FFF2-40B4-BE49-F238E27FC236}">
                <a16:creationId xmlns:a16="http://schemas.microsoft.com/office/drawing/2014/main" id="{2A67502A-EA55-0B74-A9EC-190422D60511}"/>
              </a:ext>
            </a:extLst>
          </p:cNvPr>
          <p:cNvSpPr/>
          <p:nvPr/>
        </p:nvSpPr>
        <p:spPr>
          <a:xfrm>
            <a:off x="-2514030" y="2095122"/>
            <a:ext cx="130593" cy="153773"/>
          </a:xfrm>
          <a:custGeom>
            <a:avLst/>
            <a:gdLst/>
            <a:ahLst/>
            <a:cxnLst/>
            <a:rect l="l" t="t" r="r" b="b"/>
            <a:pathLst>
              <a:path w="1773" h="2353" extrusionOk="0">
                <a:moveTo>
                  <a:pt x="1135" y="0"/>
                </a:moveTo>
                <a:cubicBezTo>
                  <a:pt x="1082" y="0"/>
                  <a:pt x="1030" y="5"/>
                  <a:pt x="979" y="16"/>
                </a:cubicBezTo>
                <a:cubicBezTo>
                  <a:pt x="776" y="58"/>
                  <a:pt x="587" y="171"/>
                  <a:pt x="439" y="320"/>
                </a:cubicBezTo>
                <a:cubicBezTo>
                  <a:pt x="283" y="469"/>
                  <a:pt x="179" y="650"/>
                  <a:pt x="97" y="857"/>
                </a:cubicBezTo>
                <a:cubicBezTo>
                  <a:pt x="81" y="905"/>
                  <a:pt x="66" y="944"/>
                  <a:pt x="54" y="999"/>
                </a:cubicBezTo>
                <a:cubicBezTo>
                  <a:pt x="40" y="1053"/>
                  <a:pt x="30" y="1109"/>
                  <a:pt x="23" y="1160"/>
                </a:cubicBezTo>
                <a:cubicBezTo>
                  <a:pt x="4" y="1265"/>
                  <a:pt x="0" y="1373"/>
                  <a:pt x="11" y="1479"/>
                </a:cubicBezTo>
                <a:cubicBezTo>
                  <a:pt x="27" y="1688"/>
                  <a:pt x="97" y="1896"/>
                  <a:pt x="224" y="2063"/>
                </a:cubicBezTo>
                <a:cubicBezTo>
                  <a:pt x="348" y="2227"/>
                  <a:pt x="547" y="2335"/>
                  <a:pt x="724" y="2349"/>
                </a:cubicBezTo>
                <a:cubicBezTo>
                  <a:pt x="749" y="2352"/>
                  <a:pt x="774" y="2353"/>
                  <a:pt x="799" y="2353"/>
                </a:cubicBezTo>
                <a:cubicBezTo>
                  <a:pt x="959" y="2353"/>
                  <a:pt x="1094" y="2299"/>
                  <a:pt x="1207" y="2235"/>
                </a:cubicBezTo>
                <a:cubicBezTo>
                  <a:pt x="1336" y="2158"/>
                  <a:pt x="1437" y="2065"/>
                  <a:pt x="1513" y="1976"/>
                </a:cubicBezTo>
                <a:cubicBezTo>
                  <a:pt x="1586" y="1883"/>
                  <a:pt x="1648" y="1798"/>
                  <a:pt x="1687" y="1723"/>
                </a:cubicBezTo>
                <a:cubicBezTo>
                  <a:pt x="1723" y="1661"/>
                  <a:pt x="1746" y="1609"/>
                  <a:pt x="1763" y="1569"/>
                </a:cubicBezTo>
                <a:lnTo>
                  <a:pt x="1763" y="1562"/>
                </a:lnTo>
                <a:cubicBezTo>
                  <a:pt x="1744" y="1602"/>
                  <a:pt x="1719" y="1655"/>
                  <a:pt x="1681" y="1718"/>
                </a:cubicBezTo>
                <a:cubicBezTo>
                  <a:pt x="1638" y="1790"/>
                  <a:pt x="1577" y="1875"/>
                  <a:pt x="1495" y="1957"/>
                </a:cubicBezTo>
                <a:cubicBezTo>
                  <a:pt x="1413" y="2037"/>
                  <a:pt x="1307" y="2121"/>
                  <a:pt x="1178" y="2173"/>
                </a:cubicBezTo>
                <a:cubicBezTo>
                  <a:pt x="1094" y="2208"/>
                  <a:pt x="996" y="2232"/>
                  <a:pt x="900" y="2232"/>
                </a:cubicBezTo>
                <a:cubicBezTo>
                  <a:pt x="851" y="2232"/>
                  <a:pt x="802" y="2226"/>
                  <a:pt x="756" y="2212"/>
                </a:cubicBezTo>
                <a:cubicBezTo>
                  <a:pt x="604" y="2173"/>
                  <a:pt x="489" y="2071"/>
                  <a:pt x="411" y="1935"/>
                </a:cubicBezTo>
                <a:cubicBezTo>
                  <a:pt x="336" y="1798"/>
                  <a:pt x="302" y="1633"/>
                  <a:pt x="302" y="1465"/>
                </a:cubicBezTo>
                <a:cubicBezTo>
                  <a:pt x="305" y="1381"/>
                  <a:pt x="310" y="1295"/>
                  <a:pt x="328" y="1211"/>
                </a:cubicBezTo>
                <a:cubicBezTo>
                  <a:pt x="334" y="1167"/>
                  <a:pt x="344" y="1130"/>
                  <a:pt x="356" y="1089"/>
                </a:cubicBezTo>
                <a:cubicBezTo>
                  <a:pt x="365" y="1050"/>
                  <a:pt x="387" y="999"/>
                  <a:pt x="400" y="956"/>
                </a:cubicBezTo>
                <a:cubicBezTo>
                  <a:pt x="454" y="803"/>
                  <a:pt x="548" y="646"/>
                  <a:pt x="654" y="518"/>
                </a:cubicBezTo>
                <a:cubicBezTo>
                  <a:pt x="763" y="391"/>
                  <a:pt x="897" y="286"/>
                  <a:pt x="1043" y="232"/>
                </a:cubicBezTo>
                <a:cubicBezTo>
                  <a:pt x="1115" y="206"/>
                  <a:pt x="1194" y="194"/>
                  <a:pt x="1265" y="194"/>
                </a:cubicBezTo>
                <a:cubicBezTo>
                  <a:pt x="1281" y="196"/>
                  <a:pt x="1299" y="194"/>
                  <a:pt x="1316" y="198"/>
                </a:cubicBezTo>
                <a:lnTo>
                  <a:pt x="1380" y="211"/>
                </a:lnTo>
                <a:cubicBezTo>
                  <a:pt x="1409" y="219"/>
                  <a:pt x="1450" y="231"/>
                  <a:pt x="1481" y="247"/>
                </a:cubicBezTo>
                <a:cubicBezTo>
                  <a:pt x="1609" y="306"/>
                  <a:pt x="1704" y="418"/>
                  <a:pt x="1766" y="533"/>
                </a:cubicBezTo>
                <a:cubicBezTo>
                  <a:pt x="1769" y="485"/>
                  <a:pt x="1770" y="433"/>
                  <a:pt x="1773" y="380"/>
                </a:cubicBezTo>
                <a:cubicBezTo>
                  <a:pt x="1722" y="288"/>
                  <a:pt x="1652" y="198"/>
                  <a:pt x="1551" y="129"/>
                </a:cubicBezTo>
                <a:cubicBezTo>
                  <a:pt x="1509" y="98"/>
                  <a:pt x="1470" y="78"/>
                  <a:pt x="1421" y="57"/>
                </a:cubicBezTo>
                <a:cubicBezTo>
                  <a:pt x="1382" y="42"/>
                  <a:pt x="1342" y="24"/>
                  <a:pt x="1285" y="14"/>
                </a:cubicBezTo>
                <a:cubicBezTo>
                  <a:pt x="1236" y="5"/>
                  <a:pt x="1185" y="0"/>
                  <a:pt x="1135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15;p43">
            <a:extLst>
              <a:ext uri="{FF2B5EF4-FFF2-40B4-BE49-F238E27FC236}">
                <a16:creationId xmlns:a16="http://schemas.microsoft.com/office/drawing/2014/main" id="{3A94A18C-A0DE-F339-BF30-A59D945D017D}"/>
              </a:ext>
            </a:extLst>
          </p:cNvPr>
          <p:cNvSpPr/>
          <p:nvPr/>
        </p:nvSpPr>
        <p:spPr>
          <a:xfrm>
            <a:off x="-2734260" y="2623807"/>
            <a:ext cx="121386" cy="141618"/>
          </a:xfrm>
          <a:custGeom>
            <a:avLst/>
            <a:gdLst/>
            <a:ahLst/>
            <a:cxnLst/>
            <a:rect l="l" t="t" r="r" b="b"/>
            <a:pathLst>
              <a:path w="1648" h="2167" extrusionOk="0">
                <a:moveTo>
                  <a:pt x="539" y="0"/>
                </a:moveTo>
                <a:cubicBezTo>
                  <a:pt x="503" y="0"/>
                  <a:pt x="456" y="12"/>
                  <a:pt x="392" y="37"/>
                </a:cubicBezTo>
                <a:cubicBezTo>
                  <a:pt x="1" y="188"/>
                  <a:pt x="16" y="932"/>
                  <a:pt x="382" y="1500"/>
                </a:cubicBezTo>
                <a:cubicBezTo>
                  <a:pt x="609" y="1850"/>
                  <a:pt x="922" y="2085"/>
                  <a:pt x="1216" y="2158"/>
                </a:cubicBezTo>
                <a:cubicBezTo>
                  <a:pt x="1216" y="2158"/>
                  <a:pt x="1263" y="2166"/>
                  <a:pt x="1316" y="2166"/>
                </a:cubicBezTo>
                <a:cubicBezTo>
                  <a:pt x="1457" y="2166"/>
                  <a:pt x="1648" y="2107"/>
                  <a:pt x="1160" y="1681"/>
                </a:cubicBezTo>
                <a:cubicBezTo>
                  <a:pt x="851" y="1410"/>
                  <a:pt x="663" y="1067"/>
                  <a:pt x="640" y="620"/>
                </a:cubicBezTo>
                <a:cubicBezTo>
                  <a:pt x="621" y="207"/>
                  <a:pt x="683" y="0"/>
                  <a:pt x="539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916;p43">
            <a:extLst>
              <a:ext uri="{FF2B5EF4-FFF2-40B4-BE49-F238E27FC236}">
                <a16:creationId xmlns:a16="http://schemas.microsoft.com/office/drawing/2014/main" id="{A051D3AC-22BF-59C5-8C9A-567E79C8AEDF}"/>
              </a:ext>
            </a:extLst>
          </p:cNvPr>
          <p:cNvSpPr/>
          <p:nvPr/>
        </p:nvSpPr>
        <p:spPr>
          <a:xfrm>
            <a:off x="-2802022" y="1724782"/>
            <a:ext cx="241375" cy="248075"/>
          </a:xfrm>
          <a:custGeom>
            <a:avLst/>
            <a:gdLst/>
            <a:ahLst/>
            <a:cxnLst/>
            <a:rect l="l" t="t" r="r" b="b"/>
            <a:pathLst>
              <a:path w="3277" h="3796" extrusionOk="0">
                <a:moveTo>
                  <a:pt x="2417" y="1"/>
                </a:moveTo>
                <a:cubicBezTo>
                  <a:pt x="2351" y="1"/>
                  <a:pt x="2286" y="6"/>
                  <a:pt x="2222" y="16"/>
                </a:cubicBezTo>
                <a:cubicBezTo>
                  <a:pt x="1889" y="65"/>
                  <a:pt x="1585" y="223"/>
                  <a:pt x="1316" y="421"/>
                </a:cubicBezTo>
                <a:cubicBezTo>
                  <a:pt x="1042" y="619"/>
                  <a:pt x="815" y="865"/>
                  <a:pt x="607" y="1144"/>
                </a:cubicBezTo>
                <a:cubicBezTo>
                  <a:pt x="561" y="1211"/>
                  <a:pt x="519" y="1275"/>
                  <a:pt x="474" y="1347"/>
                </a:cubicBezTo>
                <a:cubicBezTo>
                  <a:pt x="432" y="1422"/>
                  <a:pt x="384" y="1496"/>
                  <a:pt x="349" y="1573"/>
                </a:cubicBezTo>
                <a:cubicBezTo>
                  <a:pt x="269" y="1720"/>
                  <a:pt x="204" y="1878"/>
                  <a:pt x="154" y="2037"/>
                </a:cubicBezTo>
                <a:cubicBezTo>
                  <a:pt x="53" y="2356"/>
                  <a:pt x="1" y="2695"/>
                  <a:pt x="61" y="3026"/>
                </a:cubicBezTo>
                <a:cubicBezTo>
                  <a:pt x="90" y="3191"/>
                  <a:pt x="150" y="3351"/>
                  <a:pt x="251" y="3488"/>
                </a:cubicBezTo>
                <a:cubicBezTo>
                  <a:pt x="355" y="3623"/>
                  <a:pt x="494" y="3716"/>
                  <a:pt x="644" y="3759"/>
                </a:cubicBezTo>
                <a:cubicBezTo>
                  <a:pt x="731" y="3784"/>
                  <a:pt x="815" y="3796"/>
                  <a:pt x="895" y="3796"/>
                </a:cubicBezTo>
                <a:cubicBezTo>
                  <a:pt x="959" y="3796"/>
                  <a:pt x="1020" y="3789"/>
                  <a:pt x="1081" y="3776"/>
                </a:cubicBezTo>
                <a:cubicBezTo>
                  <a:pt x="1215" y="3751"/>
                  <a:pt x="1338" y="3709"/>
                  <a:pt x="1450" y="3656"/>
                </a:cubicBezTo>
                <a:cubicBezTo>
                  <a:pt x="1894" y="3441"/>
                  <a:pt x="2175" y="3141"/>
                  <a:pt x="2366" y="2940"/>
                </a:cubicBezTo>
                <a:cubicBezTo>
                  <a:pt x="2458" y="2834"/>
                  <a:pt x="2527" y="2749"/>
                  <a:pt x="2571" y="2689"/>
                </a:cubicBezTo>
                <a:cubicBezTo>
                  <a:pt x="2617" y="2624"/>
                  <a:pt x="2640" y="2592"/>
                  <a:pt x="2640" y="2592"/>
                </a:cubicBezTo>
                <a:lnTo>
                  <a:pt x="2640" y="2592"/>
                </a:lnTo>
                <a:cubicBezTo>
                  <a:pt x="2640" y="2592"/>
                  <a:pt x="2614" y="2624"/>
                  <a:pt x="2570" y="2683"/>
                </a:cubicBezTo>
                <a:cubicBezTo>
                  <a:pt x="2524" y="2744"/>
                  <a:pt x="2453" y="2826"/>
                  <a:pt x="2358" y="2930"/>
                </a:cubicBezTo>
                <a:cubicBezTo>
                  <a:pt x="2261" y="3028"/>
                  <a:pt x="2141" y="3152"/>
                  <a:pt x="1982" y="3263"/>
                </a:cubicBezTo>
                <a:cubicBezTo>
                  <a:pt x="1826" y="3376"/>
                  <a:pt x="1638" y="3496"/>
                  <a:pt x="1416" y="3570"/>
                </a:cubicBezTo>
                <a:cubicBezTo>
                  <a:pt x="1293" y="3613"/>
                  <a:pt x="1150" y="3645"/>
                  <a:pt x="1010" y="3645"/>
                </a:cubicBezTo>
                <a:cubicBezTo>
                  <a:pt x="906" y="3645"/>
                  <a:pt x="804" y="3627"/>
                  <a:pt x="713" y="3586"/>
                </a:cubicBezTo>
                <a:cubicBezTo>
                  <a:pt x="604" y="3539"/>
                  <a:pt x="506" y="3454"/>
                  <a:pt x="448" y="3351"/>
                </a:cubicBezTo>
                <a:cubicBezTo>
                  <a:pt x="388" y="3246"/>
                  <a:pt x="359" y="3118"/>
                  <a:pt x="351" y="2985"/>
                </a:cubicBezTo>
                <a:cubicBezTo>
                  <a:pt x="342" y="2852"/>
                  <a:pt x="355" y="2713"/>
                  <a:pt x="388" y="2576"/>
                </a:cubicBezTo>
                <a:cubicBezTo>
                  <a:pt x="412" y="2436"/>
                  <a:pt x="457" y="2297"/>
                  <a:pt x="511" y="2161"/>
                </a:cubicBezTo>
                <a:cubicBezTo>
                  <a:pt x="568" y="2025"/>
                  <a:pt x="628" y="1890"/>
                  <a:pt x="702" y="1758"/>
                </a:cubicBezTo>
                <a:cubicBezTo>
                  <a:pt x="735" y="1690"/>
                  <a:pt x="778" y="1632"/>
                  <a:pt x="815" y="1569"/>
                </a:cubicBezTo>
                <a:cubicBezTo>
                  <a:pt x="855" y="1504"/>
                  <a:pt x="903" y="1437"/>
                  <a:pt x="948" y="1373"/>
                </a:cubicBezTo>
                <a:cubicBezTo>
                  <a:pt x="1114" y="1132"/>
                  <a:pt x="1329" y="907"/>
                  <a:pt x="1547" y="716"/>
                </a:cubicBezTo>
                <a:cubicBezTo>
                  <a:pt x="1659" y="622"/>
                  <a:pt x="1778" y="535"/>
                  <a:pt x="1901" y="466"/>
                </a:cubicBezTo>
                <a:cubicBezTo>
                  <a:pt x="2022" y="392"/>
                  <a:pt x="2151" y="335"/>
                  <a:pt x="2278" y="301"/>
                </a:cubicBezTo>
                <a:cubicBezTo>
                  <a:pt x="2364" y="279"/>
                  <a:pt x="2451" y="264"/>
                  <a:pt x="2535" y="264"/>
                </a:cubicBezTo>
                <a:cubicBezTo>
                  <a:pt x="2577" y="264"/>
                  <a:pt x="2618" y="268"/>
                  <a:pt x="2657" y="275"/>
                </a:cubicBezTo>
                <a:lnTo>
                  <a:pt x="2735" y="296"/>
                </a:lnTo>
                <a:cubicBezTo>
                  <a:pt x="2765" y="305"/>
                  <a:pt x="2798" y="327"/>
                  <a:pt x="2829" y="340"/>
                </a:cubicBezTo>
                <a:cubicBezTo>
                  <a:pt x="2869" y="365"/>
                  <a:pt x="2927" y="403"/>
                  <a:pt x="2963" y="447"/>
                </a:cubicBezTo>
                <a:cubicBezTo>
                  <a:pt x="3130" y="625"/>
                  <a:pt x="3178" y="892"/>
                  <a:pt x="3175" y="1121"/>
                </a:cubicBezTo>
                <a:cubicBezTo>
                  <a:pt x="3175" y="1356"/>
                  <a:pt x="3123" y="1571"/>
                  <a:pt x="3067" y="1757"/>
                </a:cubicBezTo>
                <a:cubicBezTo>
                  <a:pt x="3010" y="1943"/>
                  <a:pt x="2934" y="2094"/>
                  <a:pt x="2869" y="2220"/>
                </a:cubicBezTo>
                <a:cubicBezTo>
                  <a:pt x="2802" y="2342"/>
                  <a:pt x="2747" y="2436"/>
                  <a:pt x="2704" y="2498"/>
                </a:cubicBezTo>
                <a:cubicBezTo>
                  <a:pt x="2661" y="2558"/>
                  <a:pt x="2640" y="2592"/>
                  <a:pt x="2640" y="2592"/>
                </a:cubicBezTo>
                <a:cubicBezTo>
                  <a:pt x="2640" y="2592"/>
                  <a:pt x="2664" y="2558"/>
                  <a:pt x="2705" y="2498"/>
                </a:cubicBezTo>
                <a:cubicBezTo>
                  <a:pt x="2748" y="2438"/>
                  <a:pt x="2808" y="2344"/>
                  <a:pt x="2877" y="2223"/>
                </a:cubicBezTo>
                <a:cubicBezTo>
                  <a:pt x="3009" y="1978"/>
                  <a:pt x="3201" y="1616"/>
                  <a:pt x="3260" y="1127"/>
                </a:cubicBezTo>
                <a:cubicBezTo>
                  <a:pt x="3276" y="1005"/>
                  <a:pt x="3276" y="876"/>
                  <a:pt x="3257" y="739"/>
                </a:cubicBezTo>
                <a:cubicBezTo>
                  <a:pt x="3240" y="603"/>
                  <a:pt x="3192" y="462"/>
                  <a:pt x="3103" y="335"/>
                </a:cubicBezTo>
                <a:cubicBezTo>
                  <a:pt x="3057" y="267"/>
                  <a:pt x="3005" y="215"/>
                  <a:pt x="2934" y="160"/>
                </a:cubicBezTo>
                <a:cubicBezTo>
                  <a:pt x="2903" y="140"/>
                  <a:pt x="2877" y="120"/>
                  <a:pt x="2841" y="101"/>
                </a:cubicBezTo>
                <a:cubicBezTo>
                  <a:pt x="2801" y="83"/>
                  <a:pt x="2761" y="65"/>
                  <a:pt x="2719" y="47"/>
                </a:cubicBezTo>
                <a:cubicBezTo>
                  <a:pt x="2621" y="14"/>
                  <a:pt x="2519" y="1"/>
                  <a:pt x="2417" y="1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917;p43">
            <a:extLst>
              <a:ext uri="{FF2B5EF4-FFF2-40B4-BE49-F238E27FC236}">
                <a16:creationId xmlns:a16="http://schemas.microsoft.com/office/drawing/2014/main" id="{7B1DEBC9-EC7E-E9F4-93F9-90FE919E55D3}"/>
              </a:ext>
            </a:extLst>
          </p:cNvPr>
          <p:cNvSpPr/>
          <p:nvPr/>
        </p:nvSpPr>
        <p:spPr>
          <a:xfrm>
            <a:off x="-2511821" y="2879456"/>
            <a:ext cx="127279" cy="279706"/>
          </a:xfrm>
          <a:custGeom>
            <a:avLst/>
            <a:gdLst/>
            <a:ahLst/>
            <a:cxnLst/>
            <a:rect l="l" t="t" r="r" b="b"/>
            <a:pathLst>
              <a:path w="1728" h="4280" extrusionOk="0">
                <a:moveTo>
                  <a:pt x="917" y="1"/>
                </a:moveTo>
                <a:lnTo>
                  <a:pt x="917" y="1"/>
                </a:lnTo>
                <a:cubicBezTo>
                  <a:pt x="917" y="1"/>
                  <a:pt x="879" y="14"/>
                  <a:pt x="807" y="38"/>
                </a:cubicBezTo>
                <a:cubicBezTo>
                  <a:pt x="769" y="48"/>
                  <a:pt x="726" y="67"/>
                  <a:pt x="676" y="93"/>
                </a:cubicBezTo>
                <a:cubicBezTo>
                  <a:pt x="652" y="107"/>
                  <a:pt x="625" y="120"/>
                  <a:pt x="596" y="135"/>
                </a:cubicBezTo>
                <a:cubicBezTo>
                  <a:pt x="569" y="154"/>
                  <a:pt x="542" y="175"/>
                  <a:pt x="513" y="197"/>
                </a:cubicBezTo>
                <a:cubicBezTo>
                  <a:pt x="394" y="284"/>
                  <a:pt x="265" y="421"/>
                  <a:pt x="177" y="610"/>
                </a:cubicBezTo>
                <a:cubicBezTo>
                  <a:pt x="83" y="798"/>
                  <a:pt x="22" y="1033"/>
                  <a:pt x="12" y="1290"/>
                </a:cubicBezTo>
                <a:cubicBezTo>
                  <a:pt x="1" y="1546"/>
                  <a:pt x="34" y="1826"/>
                  <a:pt x="116" y="2106"/>
                </a:cubicBezTo>
                <a:cubicBezTo>
                  <a:pt x="138" y="2176"/>
                  <a:pt x="161" y="2247"/>
                  <a:pt x="184" y="2319"/>
                </a:cubicBezTo>
                <a:lnTo>
                  <a:pt x="269" y="2536"/>
                </a:lnTo>
                <a:cubicBezTo>
                  <a:pt x="299" y="2603"/>
                  <a:pt x="331" y="2668"/>
                  <a:pt x="363" y="2734"/>
                </a:cubicBezTo>
                <a:cubicBezTo>
                  <a:pt x="404" y="2813"/>
                  <a:pt x="440" y="2873"/>
                  <a:pt x="480" y="2943"/>
                </a:cubicBezTo>
                <a:cubicBezTo>
                  <a:pt x="645" y="3214"/>
                  <a:pt x="839" y="3479"/>
                  <a:pt x="1070" y="3715"/>
                </a:cubicBezTo>
                <a:cubicBezTo>
                  <a:pt x="1270" y="3921"/>
                  <a:pt x="1490" y="4110"/>
                  <a:pt x="1728" y="4279"/>
                </a:cubicBezTo>
                <a:lnTo>
                  <a:pt x="1728" y="3644"/>
                </a:lnTo>
                <a:cubicBezTo>
                  <a:pt x="1622" y="3557"/>
                  <a:pt x="1518" y="3464"/>
                  <a:pt x="1423" y="3369"/>
                </a:cubicBezTo>
                <a:cubicBezTo>
                  <a:pt x="1215" y="3157"/>
                  <a:pt x="1017" y="2936"/>
                  <a:pt x="862" y="2701"/>
                </a:cubicBezTo>
                <a:cubicBezTo>
                  <a:pt x="825" y="2645"/>
                  <a:pt x="781" y="2580"/>
                  <a:pt x="752" y="2529"/>
                </a:cubicBezTo>
                <a:cubicBezTo>
                  <a:pt x="714" y="2465"/>
                  <a:pt x="679" y="2403"/>
                  <a:pt x="644" y="2339"/>
                </a:cubicBezTo>
                <a:cubicBezTo>
                  <a:pt x="613" y="2281"/>
                  <a:pt x="585" y="2223"/>
                  <a:pt x="557" y="2164"/>
                </a:cubicBezTo>
                <a:cubicBezTo>
                  <a:pt x="531" y="2104"/>
                  <a:pt x="504" y="2043"/>
                  <a:pt x="479" y="1986"/>
                </a:cubicBezTo>
                <a:cubicBezTo>
                  <a:pt x="386" y="1745"/>
                  <a:pt x="326" y="1506"/>
                  <a:pt x="306" y="1285"/>
                </a:cubicBezTo>
                <a:cubicBezTo>
                  <a:pt x="288" y="1063"/>
                  <a:pt x="306" y="858"/>
                  <a:pt x="358" y="684"/>
                </a:cubicBezTo>
                <a:cubicBezTo>
                  <a:pt x="409" y="510"/>
                  <a:pt x="494" y="370"/>
                  <a:pt x="584" y="271"/>
                </a:cubicBezTo>
                <a:cubicBezTo>
                  <a:pt x="605" y="247"/>
                  <a:pt x="627" y="222"/>
                  <a:pt x="647" y="201"/>
                </a:cubicBezTo>
                <a:cubicBezTo>
                  <a:pt x="671" y="181"/>
                  <a:pt x="691" y="162"/>
                  <a:pt x="711" y="146"/>
                </a:cubicBezTo>
                <a:cubicBezTo>
                  <a:pt x="749" y="108"/>
                  <a:pt x="786" y="81"/>
                  <a:pt x="820" y="63"/>
                </a:cubicBezTo>
                <a:cubicBezTo>
                  <a:pt x="883" y="22"/>
                  <a:pt x="917" y="1"/>
                  <a:pt x="917" y="1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918;p43">
            <a:extLst>
              <a:ext uri="{FF2B5EF4-FFF2-40B4-BE49-F238E27FC236}">
                <a16:creationId xmlns:a16="http://schemas.microsoft.com/office/drawing/2014/main" id="{D2ECC6D8-02DB-94C2-B466-C0119405D12E}"/>
              </a:ext>
            </a:extLst>
          </p:cNvPr>
          <p:cNvSpPr/>
          <p:nvPr/>
        </p:nvSpPr>
        <p:spPr>
          <a:xfrm>
            <a:off x="-2591612" y="1213526"/>
            <a:ext cx="1843931" cy="2530421"/>
          </a:xfrm>
          <a:custGeom>
            <a:avLst/>
            <a:gdLst/>
            <a:ahLst/>
            <a:cxnLst/>
            <a:rect l="l" t="t" r="r" b="b"/>
            <a:pathLst>
              <a:path w="25034" h="38720" extrusionOk="0">
                <a:moveTo>
                  <a:pt x="14420" y="9225"/>
                </a:moveTo>
                <a:lnTo>
                  <a:pt x="14830" y="9252"/>
                </a:lnTo>
                <a:cubicBezTo>
                  <a:pt x="14833" y="9322"/>
                  <a:pt x="14833" y="9393"/>
                  <a:pt x="14833" y="9463"/>
                </a:cubicBezTo>
                <a:lnTo>
                  <a:pt x="14833" y="9886"/>
                </a:lnTo>
                <a:cubicBezTo>
                  <a:pt x="14700" y="9641"/>
                  <a:pt x="14563" y="9421"/>
                  <a:pt x="14420" y="9225"/>
                </a:cubicBezTo>
                <a:close/>
                <a:moveTo>
                  <a:pt x="11696" y="626"/>
                </a:moveTo>
                <a:cubicBezTo>
                  <a:pt x="11696" y="627"/>
                  <a:pt x="11578" y="840"/>
                  <a:pt x="11422" y="1169"/>
                </a:cubicBezTo>
                <a:cubicBezTo>
                  <a:pt x="11266" y="1498"/>
                  <a:pt x="11073" y="1942"/>
                  <a:pt x="10905" y="2396"/>
                </a:cubicBezTo>
                <a:cubicBezTo>
                  <a:pt x="10862" y="2509"/>
                  <a:pt x="10823" y="2623"/>
                  <a:pt x="10784" y="2735"/>
                </a:cubicBezTo>
                <a:cubicBezTo>
                  <a:pt x="10744" y="2848"/>
                  <a:pt x="10710" y="2959"/>
                  <a:pt x="10677" y="3066"/>
                </a:cubicBezTo>
                <a:cubicBezTo>
                  <a:pt x="10660" y="3116"/>
                  <a:pt x="10644" y="3164"/>
                  <a:pt x="10631" y="3211"/>
                </a:cubicBezTo>
                <a:cubicBezTo>
                  <a:pt x="11097" y="3169"/>
                  <a:pt x="11723" y="3134"/>
                  <a:pt x="12507" y="3134"/>
                </a:cubicBezTo>
                <a:cubicBezTo>
                  <a:pt x="12879" y="3134"/>
                  <a:pt x="13220" y="3143"/>
                  <a:pt x="13527" y="3156"/>
                </a:cubicBezTo>
                <a:cubicBezTo>
                  <a:pt x="14049" y="4724"/>
                  <a:pt x="14610" y="6716"/>
                  <a:pt x="14780" y="8454"/>
                </a:cubicBezTo>
                <a:lnTo>
                  <a:pt x="13772" y="8521"/>
                </a:lnTo>
                <a:cubicBezTo>
                  <a:pt x="13381" y="8206"/>
                  <a:pt x="12963" y="8045"/>
                  <a:pt x="12520" y="8045"/>
                </a:cubicBezTo>
                <a:cubicBezTo>
                  <a:pt x="11999" y="8045"/>
                  <a:pt x="11514" y="8265"/>
                  <a:pt x="11065" y="8701"/>
                </a:cubicBezTo>
                <a:lnTo>
                  <a:pt x="8807" y="8850"/>
                </a:lnTo>
                <a:lnTo>
                  <a:pt x="10804" y="8983"/>
                </a:lnTo>
                <a:cubicBezTo>
                  <a:pt x="10382" y="9489"/>
                  <a:pt x="9997" y="10200"/>
                  <a:pt x="9649" y="11112"/>
                </a:cubicBezTo>
                <a:cubicBezTo>
                  <a:pt x="9058" y="12663"/>
                  <a:pt x="8596" y="14798"/>
                  <a:pt x="8384" y="16967"/>
                </a:cubicBezTo>
                <a:cubicBezTo>
                  <a:pt x="8353" y="17278"/>
                  <a:pt x="8320" y="17592"/>
                  <a:pt x="8286" y="17909"/>
                </a:cubicBezTo>
                <a:cubicBezTo>
                  <a:pt x="8288" y="17020"/>
                  <a:pt x="8292" y="16119"/>
                  <a:pt x="8293" y="15217"/>
                </a:cubicBezTo>
                <a:cubicBezTo>
                  <a:pt x="8288" y="13259"/>
                  <a:pt x="8281" y="11300"/>
                  <a:pt x="8277" y="9465"/>
                </a:cubicBezTo>
                <a:cubicBezTo>
                  <a:pt x="8277" y="9352"/>
                  <a:pt x="8274" y="9232"/>
                  <a:pt x="8277" y="9126"/>
                </a:cubicBezTo>
                <a:cubicBezTo>
                  <a:pt x="8279" y="9017"/>
                  <a:pt x="8292" y="8905"/>
                  <a:pt x="8305" y="8797"/>
                </a:cubicBezTo>
                <a:cubicBezTo>
                  <a:pt x="8333" y="8579"/>
                  <a:pt x="8373" y="8360"/>
                  <a:pt x="8420" y="8147"/>
                </a:cubicBezTo>
                <a:cubicBezTo>
                  <a:pt x="8514" y="7720"/>
                  <a:pt x="8629" y="7305"/>
                  <a:pt x="8751" y="6903"/>
                </a:cubicBezTo>
                <a:cubicBezTo>
                  <a:pt x="8998" y="6103"/>
                  <a:pt x="9273" y="5357"/>
                  <a:pt x="9549" y="4678"/>
                </a:cubicBezTo>
                <a:cubicBezTo>
                  <a:pt x="9749" y="4189"/>
                  <a:pt x="9946" y="3734"/>
                  <a:pt x="10141" y="3318"/>
                </a:cubicBezTo>
                <a:cubicBezTo>
                  <a:pt x="10154" y="3287"/>
                  <a:pt x="10168" y="3258"/>
                  <a:pt x="10181" y="3228"/>
                </a:cubicBezTo>
                <a:cubicBezTo>
                  <a:pt x="10225" y="3130"/>
                  <a:pt x="10271" y="3028"/>
                  <a:pt x="10322" y="2923"/>
                </a:cubicBezTo>
                <a:cubicBezTo>
                  <a:pt x="10373" y="2819"/>
                  <a:pt x="10425" y="2712"/>
                  <a:pt x="10480" y="2605"/>
                </a:cubicBezTo>
                <a:cubicBezTo>
                  <a:pt x="10536" y="2498"/>
                  <a:pt x="10591" y="2390"/>
                  <a:pt x="10651" y="2282"/>
                </a:cubicBezTo>
                <a:cubicBezTo>
                  <a:pt x="10885" y="1848"/>
                  <a:pt x="11141" y="1432"/>
                  <a:pt x="11347" y="1127"/>
                </a:cubicBezTo>
                <a:cubicBezTo>
                  <a:pt x="11548" y="821"/>
                  <a:pt x="11696" y="627"/>
                  <a:pt x="11696" y="626"/>
                </a:cubicBezTo>
                <a:close/>
                <a:moveTo>
                  <a:pt x="15573" y="15798"/>
                </a:moveTo>
                <a:lnTo>
                  <a:pt x="15573" y="15798"/>
                </a:lnTo>
                <a:cubicBezTo>
                  <a:pt x="15629" y="15804"/>
                  <a:pt x="15679" y="15808"/>
                  <a:pt x="15724" y="15813"/>
                </a:cubicBezTo>
                <a:cubicBezTo>
                  <a:pt x="15887" y="15829"/>
                  <a:pt x="15981" y="15841"/>
                  <a:pt x="15989" y="15841"/>
                </a:cubicBezTo>
                <a:cubicBezTo>
                  <a:pt x="16039" y="16237"/>
                  <a:pt x="16082" y="16634"/>
                  <a:pt x="16117" y="17030"/>
                </a:cubicBezTo>
                <a:lnTo>
                  <a:pt x="16100" y="19635"/>
                </a:lnTo>
                <a:cubicBezTo>
                  <a:pt x="16035" y="19631"/>
                  <a:pt x="15949" y="19626"/>
                  <a:pt x="15867" y="19619"/>
                </a:cubicBezTo>
                <a:cubicBezTo>
                  <a:pt x="15867" y="19593"/>
                  <a:pt x="15865" y="19568"/>
                  <a:pt x="15865" y="19544"/>
                </a:cubicBezTo>
                <a:cubicBezTo>
                  <a:pt x="15848" y="19023"/>
                  <a:pt x="15835" y="18519"/>
                  <a:pt x="15810" y="18037"/>
                </a:cubicBezTo>
                <a:cubicBezTo>
                  <a:pt x="15784" y="17557"/>
                  <a:pt x="15743" y="17106"/>
                  <a:pt x="15696" y="16690"/>
                </a:cubicBezTo>
                <a:cubicBezTo>
                  <a:pt x="15657" y="16369"/>
                  <a:pt x="15617" y="16072"/>
                  <a:pt x="15573" y="15798"/>
                </a:cubicBezTo>
                <a:close/>
                <a:moveTo>
                  <a:pt x="13228" y="570"/>
                </a:moveTo>
                <a:cubicBezTo>
                  <a:pt x="13241" y="577"/>
                  <a:pt x="13266" y="582"/>
                  <a:pt x="13290" y="597"/>
                </a:cubicBezTo>
                <a:cubicBezTo>
                  <a:pt x="13346" y="622"/>
                  <a:pt x="13421" y="669"/>
                  <a:pt x="13511" y="741"/>
                </a:cubicBezTo>
                <a:cubicBezTo>
                  <a:pt x="13693" y="887"/>
                  <a:pt x="13926" y="1141"/>
                  <a:pt x="14173" y="1498"/>
                </a:cubicBezTo>
                <a:cubicBezTo>
                  <a:pt x="14422" y="1854"/>
                  <a:pt x="14693" y="2308"/>
                  <a:pt x="14974" y="2842"/>
                </a:cubicBezTo>
                <a:cubicBezTo>
                  <a:pt x="15256" y="3378"/>
                  <a:pt x="15548" y="3994"/>
                  <a:pt x="15833" y="4681"/>
                </a:cubicBezTo>
                <a:cubicBezTo>
                  <a:pt x="16121" y="5367"/>
                  <a:pt x="16408" y="6122"/>
                  <a:pt x="16660" y="6937"/>
                </a:cubicBezTo>
                <a:cubicBezTo>
                  <a:pt x="16787" y="7345"/>
                  <a:pt x="16907" y="7768"/>
                  <a:pt x="17006" y="8208"/>
                </a:cubicBezTo>
                <a:cubicBezTo>
                  <a:pt x="17054" y="8430"/>
                  <a:pt x="17094" y="8656"/>
                  <a:pt x="17120" y="8889"/>
                </a:cubicBezTo>
                <a:cubicBezTo>
                  <a:pt x="17124" y="8947"/>
                  <a:pt x="17130" y="9006"/>
                  <a:pt x="17134" y="9068"/>
                </a:cubicBezTo>
                <a:cubicBezTo>
                  <a:pt x="17137" y="9132"/>
                  <a:pt x="17140" y="9182"/>
                  <a:pt x="17140" y="9245"/>
                </a:cubicBezTo>
                <a:cubicBezTo>
                  <a:pt x="17141" y="9359"/>
                  <a:pt x="17141" y="9475"/>
                  <a:pt x="17142" y="9590"/>
                </a:cubicBezTo>
                <a:cubicBezTo>
                  <a:pt x="17151" y="10517"/>
                  <a:pt x="17160" y="11474"/>
                  <a:pt x="17167" y="12448"/>
                </a:cubicBezTo>
                <a:cubicBezTo>
                  <a:pt x="17171" y="13421"/>
                  <a:pt x="17176" y="14408"/>
                  <a:pt x="17183" y="15397"/>
                </a:cubicBezTo>
                <a:cubicBezTo>
                  <a:pt x="17184" y="16385"/>
                  <a:pt x="17187" y="17374"/>
                  <a:pt x="17188" y="18346"/>
                </a:cubicBezTo>
                <a:cubicBezTo>
                  <a:pt x="17187" y="19319"/>
                  <a:pt x="17187" y="20277"/>
                  <a:pt x="17184" y="21203"/>
                </a:cubicBezTo>
                <a:cubicBezTo>
                  <a:pt x="17184" y="21305"/>
                  <a:pt x="17183" y="21405"/>
                  <a:pt x="17183" y="21507"/>
                </a:cubicBezTo>
                <a:cubicBezTo>
                  <a:pt x="17081" y="20709"/>
                  <a:pt x="16976" y="19890"/>
                  <a:pt x="16881" y="19071"/>
                </a:cubicBezTo>
                <a:cubicBezTo>
                  <a:pt x="16879" y="18831"/>
                  <a:pt x="16877" y="18589"/>
                  <a:pt x="16874" y="18347"/>
                </a:cubicBezTo>
                <a:cubicBezTo>
                  <a:pt x="16869" y="17374"/>
                  <a:pt x="16862" y="16387"/>
                  <a:pt x="16858" y="15398"/>
                </a:cubicBezTo>
                <a:cubicBezTo>
                  <a:pt x="16855" y="14410"/>
                  <a:pt x="16854" y="13421"/>
                  <a:pt x="16852" y="12449"/>
                </a:cubicBezTo>
                <a:cubicBezTo>
                  <a:pt x="16854" y="11476"/>
                  <a:pt x="16854" y="10518"/>
                  <a:pt x="16855" y="9592"/>
                </a:cubicBezTo>
                <a:lnTo>
                  <a:pt x="16855" y="9246"/>
                </a:lnTo>
                <a:cubicBezTo>
                  <a:pt x="16855" y="9194"/>
                  <a:pt x="16855" y="9131"/>
                  <a:pt x="16852" y="9080"/>
                </a:cubicBezTo>
                <a:cubicBezTo>
                  <a:pt x="16851" y="9028"/>
                  <a:pt x="16846" y="8972"/>
                  <a:pt x="16840" y="8917"/>
                </a:cubicBezTo>
                <a:cubicBezTo>
                  <a:pt x="16819" y="8697"/>
                  <a:pt x="16781" y="8480"/>
                  <a:pt x="16740" y="8265"/>
                </a:cubicBezTo>
                <a:cubicBezTo>
                  <a:pt x="16654" y="7834"/>
                  <a:pt x="16544" y="7413"/>
                  <a:pt x="16425" y="7008"/>
                </a:cubicBezTo>
                <a:cubicBezTo>
                  <a:pt x="16188" y="6197"/>
                  <a:pt x="15922" y="5441"/>
                  <a:pt x="15657" y="4752"/>
                </a:cubicBezTo>
                <a:cubicBezTo>
                  <a:pt x="15389" y="4063"/>
                  <a:pt x="15120" y="3440"/>
                  <a:pt x="14861" y="2899"/>
                </a:cubicBezTo>
                <a:cubicBezTo>
                  <a:pt x="14602" y="2356"/>
                  <a:pt x="14349" y="1898"/>
                  <a:pt x="14116" y="1536"/>
                </a:cubicBezTo>
                <a:cubicBezTo>
                  <a:pt x="13883" y="1173"/>
                  <a:pt x="13668" y="908"/>
                  <a:pt x="13495" y="757"/>
                </a:cubicBezTo>
                <a:cubicBezTo>
                  <a:pt x="13409" y="680"/>
                  <a:pt x="13335" y="629"/>
                  <a:pt x="13282" y="602"/>
                </a:cubicBezTo>
                <a:cubicBezTo>
                  <a:pt x="13262" y="585"/>
                  <a:pt x="13240" y="578"/>
                  <a:pt x="13228" y="570"/>
                </a:cubicBezTo>
                <a:close/>
                <a:moveTo>
                  <a:pt x="10045" y="3279"/>
                </a:moveTo>
                <a:lnTo>
                  <a:pt x="10045" y="3279"/>
                </a:lnTo>
                <a:cubicBezTo>
                  <a:pt x="9839" y="3690"/>
                  <a:pt x="9629" y="4141"/>
                  <a:pt x="9422" y="4627"/>
                </a:cubicBezTo>
                <a:cubicBezTo>
                  <a:pt x="9134" y="5305"/>
                  <a:pt x="8845" y="6049"/>
                  <a:pt x="8583" y="6851"/>
                </a:cubicBezTo>
                <a:cubicBezTo>
                  <a:pt x="8453" y="7252"/>
                  <a:pt x="8331" y="7670"/>
                  <a:pt x="8227" y="8104"/>
                </a:cubicBezTo>
                <a:cubicBezTo>
                  <a:pt x="8177" y="8320"/>
                  <a:pt x="8130" y="8541"/>
                  <a:pt x="8100" y="8770"/>
                </a:cubicBezTo>
                <a:cubicBezTo>
                  <a:pt x="8085" y="8884"/>
                  <a:pt x="8073" y="8999"/>
                  <a:pt x="8069" y="9117"/>
                </a:cubicBezTo>
                <a:cubicBezTo>
                  <a:pt x="8065" y="9238"/>
                  <a:pt x="8066" y="9347"/>
                  <a:pt x="8065" y="9463"/>
                </a:cubicBezTo>
                <a:cubicBezTo>
                  <a:pt x="8059" y="11300"/>
                  <a:pt x="8054" y="13259"/>
                  <a:pt x="8047" y="15216"/>
                </a:cubicBezTo>
                <a:cubicBezTo>
                  <a:pt x="8053" y="16777"/>
                  <a:pt x="8057" y="18336"/>
                  <a:pt x="8059" y="19834"/>
                </a:cubicBezTo>
                <a:cubicBezTo>
                  <a:pt x="7989" y="20411"/>
                  <a:pt x="7917" y="20983"/>
                  <a:pt x="7844" y="21546"/>
                </a:cubicBezTo>
                <a:lnTo>
                  <a:pt x="7844" y="9198"/>
                </a:lnTo>
                <a:cubicBezTo>
                  <a:pt x="7844" y="8083"/>
                  <a:pt x="8747" y="5406"/>
                  <a:pt x="9755" y="3319"/>
                </a:cubicBezTo>
                <a:cubicBezTo>
                  <a:pt x="9828" y="3312"/>
                  <a:pt x="9923" y="3296"/>
                  <a:pt x="10045" y="3279"/>
                </a:cubicBezTo>
                <a:close/>
                <a:moveTo>
                  <a:pt x="15105" y="19840"/>
                </a:moveTo>
                <a:lnTo>
                  <a:pt x="15105" y="19840"/>
                </a:lnTo>
                <a:cubicBezTo>
                  <a:pt x="15250" y="19854"/>
                  <a:pt x="15382" y="19866"/>
                  <a:pt x="15495" y="19877"/>
                </a:cubicBezTo>
                <a:cubicBezTo>
                  <a:pt x="15464" y="20822"/>
                  <a:pt x="15432" y="21814"/>
                  <a:pt x="15401" y="22810"/>
                </a:cubicBezTo>
                <a:cubicBezTo>
                  <a:pt x="15391" y="23085"/>
                  <a:pt x="15383" y="23361"/>
                  <a:pt x="15374" y="23637"/>
                </a:cubicBezTo>
                <a:cubicBezTo>
                  <a:pt x="15313" y="23633"/>
                  <a:pt x="15248" y="23630"/>
                  <a:pt x="15182" y="23627"/>
                </a:cubicBezTo>
                <a:lnTo>
                  <a:pt x="15105" y="19840"/>
                </a:lnTo>
                <a:close/>
                <a:moveTo>
                  <a:pt x="15878" y="19916"/>
                </a:moveTo>
                <a:cubicBezTo>
                  <a:pt x="15959" y="19924"/>
                  <a:pt x="16041" y="19930"/>
                  <a:pt x="16100" y="19936"/>
                </a:cubicBezTo>
                <a:lnTo>
                  <a:pt x="16095" y="20693"/>
                </a:lnTo>
                <a:lnTo>
                  <a:pt x="16083" y="22528"/>
                </a:lnTo>
                <a:lnTo>
                  <a:pt x="16079" y="23674"/>
                </a:lnTo>
                <a:cubicBezTo>
                  <a:pt x="16053" y="23673"/>
                  <a:pt x="16027" y="23669"/>
                  <a:pt x="15996" y="23668"/>
                </a:cubicBezTo>
                <a:cubicBezTo>
                  <a:pt x="15988" y="23382"/>
                  <a:pt x="15978" y="23096"/>
                  <a:pt x="15969" y="22808"/>
                </a:cubicBezTo>
                <a:cubicBezTo>
                  <a:pt x="15938" y="21828"/>
                  <a:pt x="15907" y="20848"/>
                  <a:pt x="15878" y="19916"/>
                </a:cubicBezTo>
                <a:close/>
                <a:moveTo>
                  <a:pt x="5735" y="7176"/>
                </a:moveTo>
                <a:lnTo>
                  <a:pt x="5735" y="7176"/>
                </a:lnTo>
                <a:cubicBezTo>
                  <a:pt x="5746" y="7185"/>
                  <a:pt x="5767" y="7197"/>
                  <a:pt x="5783" y="7220"/>
                </a:cubicBezTo>
                <a:cubicBezTo>
                  <a:pt x="5823" y="7264"/>
                  <a:pt x="5876" y="7335"/>
                  <a:pt x="5933" y="7436"/>
                </a:cubicBezTo>
                <a:cubicBezTo>
                  <a:pt x="6048" y="7638"/>
                  <a:pt x="6183" y="7951"/>
                  <a:pt x="6326" y="8356"/>
                </a:cubicBezTo>
                <a:cubicBezTo>
                  <a:pt x="6471" y="8763"/>
                  <a:pt x="6625" y="9265"/>
                  <a:pt x="6779" y="9844"/>
                </a:cubicBezTo>
                <a:cubicBezTo>
                  <a:pt x="6934" y="10425"/>
                  <a:pt x="7092" y="11085"/>
                  <a:pt x="7220" y="11814"/>
                </a:cubicBezTo>
                <a:cubicBezTo>
                  <a:pt x="7284" y="12181"/>
                  <a:pt x="7342" y="12559"/>
                  <a:pt x="7369" y="12965"/>
                </a:cubicBezTo>
                <a:cubicBezTo>
                  <a:pt x="7382" y="13166"/>
                  <a:pt x="7380" y="13369"/>
                  <a:pt x="7381" y="13575"/>
                </a:cubicBezTo>
                <a:cubicBezTo>
                  <a:pt x="7384" y="13779"/>
                  <a:pt x="7385" y="13988"/>
                  <a:pt x="7386" y="14200"/>
                </a:cubicBezTo>
                <a:cubicBezTo>
                  <a:pt x="7393" y="15046"/>
                  <a:pt x="7403" y="15938"/>
                  <a:pt x="7403" y="16861"/>
                </a:cubicBezTo>
                <a:cubicBezTo>
                  <a:pt x="7408" y="18706"/>
                  <a:pt x="7413" y="20674"/>
                  <a:pt x="7420" y="22643"/>
                </a:cubicBezTo>
                <a:cubicBezTo>
                  <a:pt x="7419" y="23384"/>
                  <a:pt x="7416" y="24124"/>
                  <a:pt x="7413" y="24856"/>
                </a:cubicBezTo>
                <a:cubicBezTo>
                  <a:pt x="7400" y="24965"/>
                  <a:pt x="7386" y="25072"/>
                  <a:pt x="7373" y="25178"/>
                </a:cubicBezTo>
                <a:cubicBezTo>
                  <a:pt x="7352" y="25346"/>
                  <a:pt x="7286" y="25527"/>
                  <a:pt x="7185" y="25717"/>
                </a:cubicBezTo>
                <a:cubicBezTo>
                  <a:pt x="7181" y="24703"/>
                  <a:pt x="7180" y="23674"/>
                  <a:pt x="7177" y="22643"/>
                </a:cubicBezTo>
                <a:cubicBezTo>
                  <a:pt x="7181" y="20674"/>
                  <a:pt x="7186" y="18707"/>
                  <a:pt x="7193" y="16861"/>
                </a:cubicBezTo>
                <a:cubicBezTo>
                  <a:pt x="7193" y="15938"/>
                  <a:pt x="7204" y="15046"/>
                  <a:pt x="7211" y="14200"/>
                </a:cubicBezTo>
                <a:cubicBezTo>
                  <a:pt x="7212" y="13988"/>
                  <a:pt x="7213" y="13780"/>
                  <a:pt x="7215" y="13575"/>
                </a:cubicBezTo>
                <a:cubicBezTo>
                  <a:pt x="7215" y="13368"/>
                  <a:pt x="7221" y="13166"/>
                  <a:pt x="7213" y="12972"/>
                </a:cubicBezTo>
                <a:cubicBezTo>
                  <a:pt x="7194" y="12581"/>
                  <a:pt x="7141" y="12199"/>
                  <a:pt x="7086" y="11837"/>
                </a:cubicBezTo>
                <a:cubicBezTo>
                  <a:pt x="6969" y="11109"/>
                  <a:pt x="6829" y="10448"/>
                  <a:pt x="6691" y="9865"/>
                </a:cubicBezTo>
                <a:cubicBezTo>
                  <a:pt x="6553" y="9284"/>
                  <a:pt x="6413" y="8780"/>
                  <a:pt x="6280" y="8371"/>
                </a:cubicBezTo>
                <a:cubicBezTo>
                  <a:pt x="6147" y="7961"/>
                  <a:pt x="6026" y="7646"/>
                  <a:pt x="5919" y="7442"/>
                </a:cubicBezTo>
                <a:cubicBezTo>
                  <a:pt x="5869" y="7341"/>
                  <a:pt x="5819" y="7267"/>
                  <a:pt x="5782" y="7223"/>
                </a:cubicBezTo>
                <a:cubicBezTo>
                  <a:pt x="5766" y="7197"/>
                  <a:pt x="5746" y="7185"/>
                  <a:pt x="5735" y="7176"/>
                </a:cubicBezTo>
                <a:close/>
                <a:moveTo>
                  <a:pt x="18440" y="9770"/>
                </a:moveTo>
                <a:cubicBezTo>
                  <a:pt x="18433" y="9802"/>
                  <a:pt x="18426" y="9835"/>
                  <a:pt x="18420" y="9868"/>
                </a:cubicBezTo>
                <a:cubicBezTo>
                  <a:pt x="18299" y="10450"/>
                  <a:pt x="18178" y="11112"/>
                  <a:pt x="18083" y="11838"/>
                </a:cubicBezTo>
                <a:cubicBezTo>
                  <a:pt x="18036" y="12202"/>
                  <a:pt x="17993" y="12582"/>
                  <a:pt x="17970" y="12981"/>
                </a:cubicBezTo>
                <a:cubicBezTo>
                  <a:pt x="17960" y="13182"/>
                  <a:pt x="17963" y="13382"/>
                  <a:pt x="17960" y="13585"/>
                </a:cubicBezTo>
                <a:cubicBezTo>
                  <a:pt x="17958" y="13789"/>
                  <a:pt x="17956" y="13995"/>
                  <a:pt x="17954" y="14206"/>
                </a:cubicBezTo>
                <a:cubicBezTo>
                  <a:pt x="17947" y="15042"/>
                  <a:pt x="17940" y="15926"/>
                  <a:pt x="17932" y="16839"/>
                </a:cubicBezTo>
                <a:cubicBezTo>
                  <a:pt x="17927" y="17752"/>
                  <a:pt x="17921" y="18696"/>
                  <a:pt x="17919" y="19655"/>
                </a:cubicBezTo>
                <a:cubicBezTo>
                  <a:pt x="17916" y="20615"/>
                  <a:pt x="17915" y="21589"/>
                  <a:pt x="17913" y="22565"/>
                </a:cubicBezTo>
                <a:cubicBezTo>
                  <a:pt x="17915" y="23540"/>
                  <a:pt x="17916" y="24514"/>
                  <a:pt x="17919" y="25474"/>
                </a:cubicBezTo>
                <a:cubicBezTo>
                  <a:pt x="17919" y="25596"/>
                  <a:pt x="17920" y="25718"/>
                  <a:pt x="17920" y="25842"/>
                </a:cubicBezTo>
                <a:cubicBezTo>
                  <a:pt x="17852" y="25725"/>
                  <a:pt x="17794" y="25613"/>
                  <a:pt x="17751" y="25503"/>
                </a:cubicBezTo>
                <a:lnTo>
                  <a:pt x="17751" y="13190"/>
                </a:lnTo>
                <a:cubicBezTo>
                  <a:pt x="17751" y="12463"/>
                  <a:pt x="18003" y="11078"/>
                  <a:pt x="18324" y="9816"/>
                </a:cubicBezTo>
                <a:cubicBezTo>
                  <a:pt x="18324" y="9816"/>
                  <a:pt x="18365" y="9797"/>
                  <a:pt x="18440" y="9770"/>
                </a:cubicBezTo>
                <a:close/>
                <a:moveTo>
                  <a:pt x="8963" y="15134"/>
                </a:moveTo>
                <a:cubicBezTo>
                  <a:pt x="8963" y="15134"/>
                  <a:pt x="8950" y="15291"/>
                  <a:pt x="8924" y="15570"/>
                </a:cubicBezTo>
                <a:cubicBezTo>
                  <a:pt x="8897" y="15847"/>
                  <a:pt x="8862" y="16243"/>
                  <a:pt x="8814" y="16718"/>
                </a:cubicBezTo>
                <a:cubicBezTo>
                  <a:pt x="8764" y="17194"/>
                  <a:pt x="8707" y="17747"/>
                  <a:pt x="8637" y="18339"/>
                </a:cubicBezTo>
                <a:cubicBezTo>
                  <a:pt x="8602" y="18634"/>
                  <a:pt x="8567" y="18942"/>
                  <a:pt x="8532" y="19252"/>
                </a:cubicBezTo>
                <a:cubicBezTo>
                  <a:pt x="8492" y="19564"/>
                  <a:pt x="8461" y="19879"/>
                  <a:pt x="8426" y="20196"/>
                </a:cubicBezTo>
                <a:cubicBezTo>
                  <a:pt x="8391" y="20512"/>
                  <a:pt x="8353" y="20829"/>
                  <a:pt x="8318" y="21139"/>
                </a:cubicBezTo>
                <a:cubicBezTo>
                  <a:pt x="8281" y="21451"/>
                  <a:pt x="8246" y="21757"/>
                  <a:pt x="8211" y="22052"/>
                </a:cubicBezTo>
                <a:cubicBezTo>
                  <a:pt x="8140" y="22646"/>
                  <a:pt x="8070" y="23198"/>
                  <a:pt x="8006" y="23670"/>
                </a:cubicBezTo>
                <a:cubicBezTo>
                  <a:pt x="7944" y="24144"/>
                  <a:pt x="7887" y="24538"/>
                  <a:pt x="7848" y="24813"/>
                </a:cubicBezTo>
                <a:cubicBezTo>
                  <a:pt x="7808" y="25088"/>
                  <a:pt x="7784" y="25247"/>
                  <a:pt x="7784" y="25247"/>
                </a:cubicBezTo>
                <a:cubicBezTo>
                  <a:pt x="7760" y="25450"/>
                  <a:pt x="7681" y="25660"/>
                  <a:pt x="7561" y="25874"/>
                </a:cubicBezTo>
                <a:cubicBezTo>
                  <a:pt x="7675" y="25654"/>
                  <a:pt x="7750" y="25436"/>
                  <a:pt x="7777" y="25231"/>
                </a:cubicBezTo>
                <a:cubicBezTo>
                  <a:pt x="7784" y="25180"/>
                  <a:pt x="7791" y="25127"/>
                  <a:pt x="7797" y="25078"/>
                </a:cubicBezTo>
                <a:cubicBezTo>
                  <a:pt x="7803" y="25006"/>
                  <a:pt x="7809" y="24918"/>
                  <a:pt x="7818" y="24810"/>
                </a:cubicBezTo>
                <a:cubicBezTo>
                  <a:pt x="7842" y="24534"/>
                  <a:pt x="7870" y="24136"/>
                  <a:pt x="7914" y="23661"/>
                </a:cubicBezTo>
                <a:cubicBezTo>
                  <a:pt x="7956" y="23186"/>
                  <a:pt x="8008" y="22630"/>
                  <a:pt x="8069" y="22037"/>
                </a:cubicBezTo>
                <a:cubicBezTo>
                  <a:pt x="8098" y="21741"/>
                  <a:pt x="8130" y="21434"/>
                  <a:pt x="8163" y="21123"/>
                </a:cubicBezTo>
                <a:cubicBezTo>
                  <a:pt x="8196" y="20810"/>
                  <a:pt x="8230" y="20494"/>
                  <a:pt x="8265" y="20177"/>
                </a:cubicBezTo>
                <a:cubicBezTo>
                  <a:pt x="8301" y="19862"/>
                  <a:pt x="8335" y="19545"/>
                  <a:pt x="8375" y="19235"/>
                </a:cubicBezTo>
                <a:cubicBezTo>
                  <a:pt x="8415" y="18923"/>
                  <a:pt x="8455" y="18618"/>
                  <a:pt x="8496" y="18323"/>
                </a:cubicBezTo>
                <a:cubicBezTo>
                  <a:pt x="8575" y="17732"/>
                  <a:pt x="8653" y="17180"/>
                  <a:pt x="8721" y="16707"/>
                </a:cubicBezTo>
                <a:cubicBezTo>
                  <a:pt x="8788" y="16235"/>
                  <a:pt x="8852" y="15841"/>
                  <a:pt x="8895" y="15566"/>
                </a:cubicBezTo>
                <a:cubicBezTo>
                  <a:pt x="8937" y="15291"/>
                  <a:pt x="8963" y="15134"/>
                  <a:pt x="8963" y="15134"/>
                </a:cubicBezTo>
                <a:close/>
                <a:moveTo>
                  <a:pt x="16006" y="23985"/>
                </a:moveTo>
                <a:lnTo>
                  <a:pt x="16006" y="23985"/>
                </a:lnTo>
                <a:cubicBezTo>
                  <a:pt x="16032" y="23989"/>
                  <a:pt x="16055" y="23991"/>
                  <a:pt x="16076" y="23993"/>
                </a:cubicBezTo>
                <a:lnTo>
                  <a:pt x="16075" y="24361"/>
                </a:lnTo>
                <a:lnTo>
                  <a:pt x="16075" y="26125"/>
                </a:lnTo>
                <a:cubicBezTo>
                  <a:pt x="16053" y="25435"/>
                  <a:pt x="16029" y="24715"/>
                  <a:pt x="16006" y="23985"/>
                </a:cubicBezTo>
                <a:close/>
                <a:moveTo>
                  <a:pt x="15189" y="23904"/>
                </a:moveTo>
                <a:lnTo>
                  <a:pt x="15189" y="23904"/>
                </a:lnTo>
                <a:cubicBezTo>
                  <a:pt x="15249" y="23911"/>
                  <a:pt x="15308" y="23916"/>
                  <a:pt x="15367" y="23921"/>
                </a:cubicBezTo>
                <a:cubicBezTo>
                  <a:pt x="15328" y="25121"/>
                  <a:pt x="15291" y="26293"/>
                  <a:pt x="15257" y="27348"/>
                </a:cubicBezTo>
                <a:lnTo>
                  <a:pt x="15189" y="23904"/>
                </a:lnTo>
                <a:close/>
                <a:moveTo>
                  <a:pt x="14599" y="23862"/>
                </a:moveTo>
                <a:lnTo>
                  <a:pt x="14599" y="23862"/>
                </a:lnTo>
                <a:cubicBezTo>
                  <a:pt x="14686" y="23869"/>
                  <a:pt x="14771" y="23874"/>
                  <a:pt x="14853" y="23881"/>
                </a:cubicBezTo>
                <a:cubicBezTo>
                  <a:pt x="14853" y="23912"/>
                  <a:pt x="14852" y="23944"/>
                  <a:pt x="14852" y="23976"/>
                </a:cubicBezTo>
                <a:cubicBezTo>
                  <a:pt x="14826" y="25252"/>
                  <a:pt x="14799" y="26528"/>
                  <a:pt x="14778" y="27665"/>
                </a:cubicBezTo>
                <a:cubicBezTo>
                  <a:pt x="14747" y="27664"/>
                  <a:pt x="14717" y="27663"/>
                  <a:pt x="14685" y="27663"/>
                </a:cubicBezTo>
                <a:lnTo>
                  <a:pt x="14599" y="23862"/>
                </a:lnTo>
                <a:close/>
                <a:moveTo>
                  <a:pt x="12397" y="9898"/>
                </a:moveTo>
                <a:cubicBezTo>
                  <a:pt x="12986" y="9898"/>
                  <a:pt x="13694" y="9977"/>
                  <a:pt x="14492" y="10212"/>
                </a:cubicBezTo>
                <a:cubicBezTo>
                  <a:pt x="14630" y="10483"/>
                  <a:pt x="14751" y="10763"/>
                  <a:pt x="14861" y="11046"/>
                </a:cubicBezTo>
                <a:cubicBezTo>
                  <a:pt x="14912" y="11176"/>
                  <a:pt x="14960" y="11309"/>
                  <a:pt x="15006" y="11442"/>
                </a:cubicBezTo>
                <a:cubicBezTo>
                  <a:pt x="14944" y="11423"/>
                  <a:pt x="14872" y="11400"/>
                  <a:pt x="14787" y="11375"/>
                </a:cubicBezTo>
                <a:cubicBezTo>
                  <a:pt x="14700" y="11344"/>
                  <a:pt x="14596" y="11328"/>
                  <a:pt x="14485" y="11300"/>
                </a:cubicBezTo>
                <a:cubicBezTo>
                  <a:pt x="14373" y="11275"/>
                  <a:pt x="14255" y="11241"/>
                  <a:pt x="14125" y="11224"/>
                </a:cubicBezTo>
                <a:cubicBezTo>
                  <a:pt x="13995" y="11206"/>
                  <a:pt x="13859" y="11179"/>
                  <a:pt x="13718" y="11163"/>
                </a:cubicBezTo>
                <a:cubicBezTo>
                  <a:pt x="13664" y="11160"/>
                  <a:pt x="13609" y="11153"/>
                  <a:pt x="13554" y="11148"/>
                </a:cubicBezTo>
                <a:lnTo>
                  <a:pt x="13079" y="10217"/>
                </a:lnTo>
                <a:lnTo>
                  <a:pt x="13236" y="11128"/>
                </a:lnTo>
                <a:cubicBezTo>
                  <a:pt x="13176" y="11126"/>
                  <a:pt x="13115" y="11126"/>
                  <a:pt x="13055" y="11125"/>
                </a:cubicBezTo>
                <a:cubicBezTo>
                  <a:pt x="13014" y="11124"/>
                  <a:pt x="12973" y="11123"/>
                  <a:pt x="12931" y="11123"/>
                </a:cubicBezTo>
                <a:cubicBezTo>
                  <a:pt x="12897" y="11123"/>
                  <a:pt x="12863" y="11124"/>
                  <a:pt x="12829" y="11126"/>
                </a:cubicBezTo>
                <a:cubicBezTo>
                  <a:pt x="12677" y="11133"/>
                  <a:pt x="12527" y="11137"/>
                  <a:pt x="12379" y="11155"/>
                </a:cubicBezTo>
                <a:cubicBezTo>
                  <a:pt x="12305" y="11164"/>
                  <a:pt x="12232" y="11171"/>
                  <a:pt x="12159" y="11179"/>
                </a:cubicBezTo>
                <a:cubicBezTo>
                  <a:pt x="12087" y="11191"/>
                  <a:pt x="12017" y="11202"/>
                  <a:pt x="11946" y="11212"/>
                </a:cubicBezTo>
                <a:cubicBezTo>
                  <a:pt x="11911" y="11218"/>
                  <a:pt x="11877" y="11224"/>
                  <a:pt x="11842" y="11228"/>
                </a:cubicBezTo>
                <a:cubicBezTo>
                  <a:pt x="11822" y="11234"/>
                  <a:pt x="11802" y="11238"/>
                  <a:pt x="11782" y="11242"/>
                </a:cubicBezTo>
                <a:lnTo>
                  <a:pt x="11978" y="10219"/>
                </a:lnTo>
                <a:lnTo>
                  <a:pt x="11442" y="11320"/>
                </a:lnTo>
                <a:cubicBezTo>
                  <a:pt x="11356" y="11341"/>
                  <a:pt x="11273" y="11363"/>
                  <a:pt x="11195" y="11388"/>
                </a:cubicBezTo>
                <a:cubicBezTo>
                  <a:pt x="11141" y="11406"/>
                  <a:pt x="11090" y="11422"/>
                  <a:pt x="11040" y="11437"/>
                </a:cubicBezTo>
                <a:cubicBezTo>
                  <a:pt x="10992" y="11454"/>
                  <a:pt x="10946" y="11470"/>
                  <a:pt x="10903" y="11486"/>
                </a:cubicBezTo>
                <a:cubicBezTo>
                  <a:pt x="10818" y="11516"/>
                  <a:pt x="10744" y="11548"/>
                  <a:pt x="10683" y="11574"/>
                </a:cubicBezTo>
                <a:cubicBezTo>
                  <a:pt x="10562" y="11625"/>
                  <a:pt x="10497" y="11661"/>
                  <a:pt x="10497" y="11661"/>
                </a:cubicBezTo>
                <a:cubicBezTo>
                  <a:pt x="10497" y="11661"/>
                  <a:pt x="10565" y="11630"/>
                  <a:pt x="10689" y="11587"/>
                </a:cubicBezTo>
                <a:cubicBezTo>
                  <a:pt x="10750" y="11567"/>
                  <a:pt x="10824" y="11540"/>
                  <a:pt x="10912" y="11515"/>
                </a:cubicBezTo>
                <a:cubicBezTo>
                  <a:pt x="10955" y="11502"/>
                  <a:pt x="11002" y="11489"/>
                  <a:pt x="11051" y="11474"/>
                </a:cubicBezTo>
                <a:cubicBezTo>
                  <a:pt x="11100" y="11462"/>
                  <a:pt x="11152" y="11449"/>
                  <a:pt x="11207" y="11437"/>
                </a:cubicBezTo>
                <a:cubicBezTo>
                  <a:pt x="11314" y="11408"/>
                  <a:pt x="11435" y="11390"/>
                  <a:pt x="11559" y="11365"/>
                </a:cubicBezTo>
                <a:cubicBezTo>
                  <a:pt x="11623" y="11356"/>
                  <a:pt x="11686" y="11347"/>
                  <a:pt x="11754" y="11336"/>
                </a:cubicBezTo>
                <a:cubicBezTo>
                  <a:pt x="11787" y="11332"/>
                  <a:pt x="11821" y="11327"/>
                  <a:pt x="11854" y="11322"/>
                </a:cubicBezTo>
                <a:cubicBezTo>
                  <a:pt x="11888" y="11320"/>
                  <a:pt x="11924" y="11316"/>
                  <a:pt x="11958" y="11313"/>
                </a:cubicBezTo>
                <a:cubicBezTo>
                  <a:pt x="12026" y="11306"/>
                  <a:pt x="12096" y="11301"/>
                  <a:pt x="12167" y="11294"/>
                </a:cubicBezTo>
                <a:cubicBezTo>
                  <a:pt x="12237" y="11292"/>
                  <a:pt x="12309" y="11289"/>
                  <a:pt x="12383" y="11286"/>
                </a:cubicBezTo>
                <a:cubicBezTo>
                  <a:pt x="12438" y="11283"/>
                  <a:pt x="12493" y="11281"/>
                  <a:pt x="12547" y="11281"/>
                </a:cubicBezTo>
                <a:cubicBezTo>
                  <a:pt x="12640" y="11281"/>
                  <a:pt x="12732" y="11285"/>
                  <a:pt x="12824" y="11288"/>
                </a:cubicBezTo>
                <a:cubicBezTo>
                  <a:pt x="12898" y="11288"/>
                  <a:pt x="12972" y="11294"/>
                  <a:pt x="13043" y="11301"/>
                </a:cubicBezTo>
                <a:cubicBezTo>
                  <a:pt x="13117" y="11308"/>
                  <a:pt x="13189" y="11314"/>
                  <a:pt x="13262" y="11320"/>
                </a:cubicBezTo>
                <a:cubicBezTo>
                  <a:pt x="13405" y="11335"/>
                  <a:pt x="13545" y="11361"/>
                  <a:pt x="13681" y="11382"/>
                </a:cubicBezTo>
                <a:cubicBezTo>
                  <a:pt x="13818" y="11406"/>
                  <a:pt x="13945" y="11441"/>
                  <a:pt x="14069" y="11466"/>
                </a:cubicBezTo>
                <a:cubicBezTo>
                  <a:pt x="14194" y="11489"/>
                  <a:pt x="14304" y="11531"/>
                  <a:pt x="14410" y="11562"/>
                </a:cubicBezTo>
                <a:cubicBezTo>
                  <a:pt x="14513" y="11595"/>
                  <a:pt x="14613" y="11618"/>
                  <a:pt x="14693" y="11654"/>
                </a:cubicBezTo>
                <a:cubicBezTo>
                  <a:pt x="14775" y="11685"/>
                  <a:pt x="14849" y="11715"/>
                  <a:pt x="14908" y="11737"/>
                </a:cubicBezTo>
                <a:cubicBezTo>
                  <a:pt x="15027" y="11783"/>
                  <a:pt x="15095" y="11810"/>
                  <a:pt x="15095" y="11810"/>
                </a:cubicBezTo>
                <a:lnTo>
                  <a:pt x="15109" y="11770"/>
                </a:lnTo>
                <a:cubicBezTo>
                  <a:pt x="15156" y="11916"/>
                  <a:pt x="15202" y="12060"/>
                  <a:pt x="15245" y="12207"/>
                </a:cubicBezTo>
                <a:cubicBezTo>
                  <a:pt x="15476" y="12993"/>
                  <a:pt x="15652" y="13793"/>
                  <a:pt x="15794" y="14599"/>
                </a:cubicBezTo>
                <a:cubicBezTo>
                  <a:pt x="15849" y="14919"/>
                  <a:pt x="15899" y="15237"/>
                  <a:pt x="15942" y="15557"/>
                </a:cubicBezTo>
                <a:cubicBezTo>
                  <a:pt x="15895" y="15553"/>
                  <a:pt x="15829" y="15550"/>
                  <a:pt x="15746" y="15545"/>
                </a:cubicBezTo>
                <a:cubicBezTo>
                  <a:pt x="15680" y="15542"/>
                  <a:pt x="15605" y="15536"/>
                  <a:pt x="15520" y="15532"/>
                </a:cubicBezTo>
                <a:cubicBezTo>
                  <a:pt x="15464" y="15207"/>
                  <a:pt x="15406" y="14925"/>
                  <a:pt x="15351" y="14693"/>
                </a:cubicBezTo>
                <a:cubicBezTo>
                  <a:pt x="15242" y="14219"/>
                  <a:pt x="15151" y="13955"/>
                  <a:pt x="15151" y="13955"/>
                </a:cubicBezTo>
                <a:lnTo>
                  <a:pt x="15151" y="13955"/>
                </a:lnTo>
                <a:cubicBezTo>
                  <a:pt x="15151" y="13955"/>
                  <a:pt x="15224" y="14223"/>
                  <a:pt x="15303" y="14704"/>
                </a:cubicBezTo>
                <a:cubicBezTo>
                  <a:pt x="15342" y="14932"/>
                  <a:pt x="15379" y="15210"/>
                  <a:pt x="15416" y="15528"/>
                </a:cubicBezTo>
                <a:cubicBezTo>
                  <a:pt x="15297" y="15523"/>
                  <a:pt x="15164" y="15518"/>
                  <a:pt x="15021" y="15512"/>
                </a:cubicBezTo>
                <a:cubicBezTo>
                  <a:pt x="14721" y="15503"/>
                  <a:pt x="14372" y="15495"/>
                  <a:pt x="13999" y="15491"/>
                </a:cubicBezTo>
                <a:cubicBezTo>
                  <a:pt x="13881" y="15490"/>
                  <a:pt x="13760" y="15490"/>
                  <a:pt x="13637" y="15490"/>
                </a:cubicBezTo>
                <a:cubicBezTo>
                  <a:pt x="13372" y="15490"/>
                  <a:pt x="13098" y="15492"/>
                  <a:pt x="12826" y="15496"/>
                </a:cubicBezTo>
                <a:cubicBezTo>
                  <a:pt x="12629" y="15499"/>
                  <a:pt x="12428" y="15504"/>
                  <a:pt x="12233" y="15511"/>
                </a:cubicBezTo>
                <a:cubicBezTo>
                  <a:pt x="12036" y="15518"/>
                  <a:pt x="11845" y="15526"/>
                  <a:pt x="11657" y="15535"/>
                </a:cubicBezTo>
                <a:cubicBezTo>
                  <a:pt x="11284" y="15553"/>
                  <a:pt x="10937" y="15575"/>
                  <a:pt x="10639" y="15600"/>
                </a:cubicBezTo>
                <a:cubicBezTo>
                  <a:pt x="10045" y="15647"/>
                  <a:pt x="9652" y="15703"/>
                  <a:pt x="9652" y="15703"/>
                </a:cubicBezTo>
                <a:cubicBezTo>
                  <a:pt x="9652" y="15703"/>
                  <a:pt x="10047" y="15665"/>
                  <a:pt x="10643" y="15644"/>
                </a:cubicBezTo>
                <a:cubicBezTo>
                  <a:pt x="10940" y="15632"/>
                  <a:pt x="11288" y="15625"/>
                  <a:pt x="11661" y="15624"/>
                </a:cubicBezTo>
                <a:cubicBezTo>
                  <a:pt x="11846" y="15624"/>
                  <a:pt x="12038" y="15624"/>
                  <a:pt x="12234" y="15625"/>
                </a:cubicBezTo>
                <a:cubicBezTo>
                  <a:pt x="12430" y="15626"/>
                  <a:pt x="12628" y="15630"/>
                  <a:pt x="12825" y="15637"/>
                </a:cubicBezTo>
                <a:cubicBezTo>
                  <a:pt x="13223" y="15647"/>
                  <a:pt x="13617" y="15663"/>
                  <a:pt x="13988" y="15683"/>
                </a:cubicBezTo>
                <a:cubicBezTo>
                  <a:pt x="14360" y="15703"/>
                  <a:pt x="14705" y="15726"/>
                  <a:pt x="15001" y="15750"/>
                </a:cubicBezTo>
                <a:cubicBezTo>
                  <a:pt x="15163" y="15763"/>
                  <a:pt x="15311" y="15774"/>
                  <a:pt x="15441" y="15786"/>
                </a:cubicBezTo>
                <a:cubicBezTo>
                  <a:pt x="15468" y="16067"/>
                  <a:pt x="15489" y="16374"/>
                  <a:pt x="15508" y="16703"/>
                </a:cubicBezTo>
                <a:cubicBezTo>
                  <a:pt x="15528" y="17117"/>
                  <a:pt x="15538" y="17567"/>
                  <a:pt x="15536" y="18042"/>
                </a:cubicBezTo>
                <a:cubicBezTo>
                  <a:pt x="15531" y="18516"/>
                  <a:pt x="15512" y="19020"/>
                  <a:pt x="15496" y="19541"/>
                </a:cubicBezTo>
                <a:cubicBezTo>
                  <a:pt x="15496" y="19558"/>
                  <a:pt x="15495" y="19577"/>
                  <a:pt x="15495" y="19593"/>
                </a:cubicBezTo>
                <a:cubicBezTo>
                  <a:pt x="15377" y="19587"/>
                  <a:pt x="15241" y="19580"/>
                  <a:pt x="15089" y="19575"/>
                </a:cubicBezTo>
                <a:lnTo>
                  <a:pt x="15022" y="16250"/>
                </a:lnTo>
                <a:cubicBezTo>
                  <a:pt x="15022" y="16250"/>
                  <a:pt x="14998" y="17215"/>
                  <a:pt x="14959" y="18664"/>
                </a:cubicBezTo>
                <a:cubicBezTo>
                  <a:pt x="14952" y="18947"/>
                  <a:pt x="14944" y="19251"/>
                  <a:pt x="14935" y="19570"/>
                </a:cubicBezTo>
                <a:cubicBezTo>
                  <a:pt x="14626" y="19558"/>
                  <a:pt x="14267" y="19550"/>
                  <a:pt x="13883" y="19546"/>
                </a:cubicBezTo>
                <a:cubicBezTo>
                  <a:pt x="13761" y="19545"/>
                  <a:pt x="13636" y="19545"/>
                  <a:pt x="13509" y="19545"/>
                </a:cubicBezTo>
                <a:cubicBezTo>
                  <a:pt x="13236" y="19545"/>
                  <a:pt x="12956" y="19547"/>
                  <a:pt x="12675" y="19552"/>
                </a:cubicBezTo>
                <a:cubicBezTo>
                  <a:pt x="12469" y="19554"/>
                  <a:pt x="12262" y="19561"/>
                  <a:pt x="12061" y="19568"/>
                </a:cubicBezTo>
                <a:cubicBezTo>
                  <a:pt x="11860" y="19575"/>
                  <a:pt x="11661" y="19584"/>
                  <a:pt x="11469" y="19593"/>
                </a:cubicBezTo>
                <a:cubicBezTo>
                  <a:pt x="11085" y="19613"/>
                  <a:pt x="10725" y="19638"/>
                  <a:pt x="10420" y="19664"/>
                </a:cubicBezTo>
                <a:cubicBezTo>
                  <a:pt x="10113" y="19689"/>
                  <a:pt x="9857" y="19718"/>
                  <a:pt x="9680" y="19738"/>
                </a:cubicBezTo>
                <a:cubicBezTo>
                  <a:pt x="9502" y="19760"/>
                  <a:pt x="9401" y="19773"/>
                  <a:pt x="9401" y="19773"/>
                </a:cubicBezTo>
                <a:cubicBezTo>
                  <a:pt x="9401" y="19773"/>
                  <a:pt x="9502" y="19763"/>
                  <a:pt x="9680" y="19749"/>
                </a:cubicBezTo>
                <a:cubicBezTo>
                  <a:pt x="9859" y="19736"/>
                  <a:pt x="10114" y="19721"/>
                  <a:pt x="10421" y="19709"/>
                </a:cubicBezTo>
                <a:cubicBezTo>
                  <a:pt x="10729" y="19698"/>
                  <a:pt x="11086" y="19689"/>
                  <a:pt x="11470" y="19687"/>
                </a:cubicBezTo>
                <a:cubicBezTo>
                  <a:pt x="11662" y="19687"/>
                  <a:pt x="11860" y="19687"/>
                  <a:pt x="12064" y="19689"/>
                </a:cubicBezTo>
                <a:cubicBezTo>
                  <a:pt x="12265" y="19693"/>
                  <a:pt x="12468" y="19694"/>
                  <a:pt x="12675" y="19701"/>
                </a:cubicBezTo>
                <a:cubicBezTo>
                  <a:pt x="13084" y="19713"/>
                  <a:pt x="13491" y="19729"/>
                  <a:pt x="13874" y="19749"/>
                </a:cubicBezTo>
                <a:cubicBezTo>
                  <a:pt x="14257" y="19772"/>
                  <a:pt x="14613" y="19796"/>
                  <a:pt x="14919" y="19822"/>
                </a:cubicBezTo>
                <a:cubicBezTo>
                  <a:pt x="14921" y="19822"/>
                  <a:pt x="14925" y="19822"/>
                  <a:pt x="14928" y="19823"/>
                </a:cubicBezTo>
                <a:lnTo>
                  <a:pt x="14928" y="19832"/>
                </a:lnTo>
                <a:cubicBezTo>
                  <a:pt x="14920" y="20246"/>
                  <a:pt x="14912" y="20685"/>
                  <a:pt x="14901" y="21138"/>
                </a:cubicBezTo>
                <a:cubicBezTo>
                  <a:pt x="14885" y="21930"/>
                  <a:pt x="14868" y="22771"/>
                  <a:pt x="14852" y="23615"/>
                </a:cubicBezTo>
                <a:cubicBezTo>
                  <a:pt x="14766" y="23613"/>
                  <a:pt x="14677" y="23610"/>
                  <a:pt x="14586" y="23609"/>
                </a:cubicBezTo>
                <a:lnTo>
                  <a:pt x="14552" y="22086"/>
                </a:lnTo>
                <a:cubicBezTo>
                  <a:pt x="14552" y="22086"/>
                  <a:pt x="14536" y="22687"/>
                  <a:pt x="14509" y="23588"/>
                </a:cubicBezTo>
                <a:lnTo>
                  <a:pt x="14509" y="23609"/>
                </a:lnTo>
                <a:cubicBezTo>
                  <a:pt x="14340" y="23606"/>
                  <a:pt x="14161" y="23602"/>
                  <a:pt x="13979" y="23600"/>
                </a:cubicBezTo>
                <a:cubicBezTo>
                  <a:pt x="13848" y="23599"/>
                  <a:pt x="13715" y="23598"/>
                  <a:pt x="13580" y="23598"/>
                </a:cubicBezTo>
                <a:cubicBezTo>
                  <a:pt x="13285" y="23598"/>
                  <a:pt x="12980" y="23602"/>
                  <a:pt x="12676" y="23607"/>
                </a:cubicBezTo>
                <a:cubicBezTo>
                  <a:pt x="12456" y="23610"/>
                  <a:pt x="12233" y="23617"/>
                  <a:pt x="12014" y="23623"/>
                </a:cubicBezTo>
                <a:cubicBezTo>
                  <a:pt x="11796" y="23630"/>
                  <a:pt x="11582" y="23641"/>
                  <a:pt x="11375" y="23650"/>
                </a:cubicBezTo>
                <a:cubicBezTo>
                  <a:pt x="10960" y="23670"/>
                  <a:pt x="10574" y="23697"/>
                  <a:pt x="10244" y="23727"/>
                </a:cubicBezTo>
                <a:cubicBezTo>
                  <a:pt x="9912" y="23755"/>
                  <a:pt x="9637" y="23783"/>
                  <a:pt x="9446" y="23807"/>
                </a:cubicBezTo>
                <a:cubicBezTo>
                  <a:pt x="9254" y="23830"/>
                  <a:pt x="9146" y="23845"/>
                  <a:pt x="9146" y="23845"/>
                </a:cubicBezTo>
                <a:cubicBezTo>
                  <a:pt x="9146" y="23845"/>
                  <a:pt x="9254" y="23834"/>
                  <a:pt x="9448" y="23821"/>
                </a:cubicBezTo>
                <a:cubicBezTo>
                  <a:pt x="9641" y="23807"/>
                  <a:pt x="9916" y="23790"/>
                  <a:pt x="10247" y="23776"/>
                </a:cubicBezTo>
                <a:cubicBezTo>
                  <a:pt x="10577" y="23763"/>
                  <a:pt x="10964" y="23755"/>
                  <a:pt x="11379" y="23754"/>
                </a:cubicBezTo>
                <a:cubicBezTo>
                  <a:pt x="11584" y="23754"/>
                  <a:pt x="11799" y="23754"/>
                  <a:pt x="12017" y="23755"/>
                </a:cubicBezTo>
                <a:cubicBezTo>
                  <a:pt x="12234" y="23758"/>
                  <a:pt x="12453" y="23762"/>
                  <a:pt x="12675" y="23768"/>
                </a:cubicBezTo>
                <a:cubicBezTo>
                  <a:pt x="13115" y="23780"/>
                  <a:pt x="13556" y="23798"/>
                  <a:pt x="13968" y="23822"/>
                </a:cubicBezTo>
                <a:cubicBezTo>
                  <a:pt x="14153" y="23831"/>
                  <a:pt x="14331" y="23844"/>
                  <a:pt x="14501" y="23856"/>
                </a:cubicBezTo>
                <a:cubicBezTo>
                  <a:pt x="14489" y="24241"/>
                  <a:pt x="14478" y="24673"/>
                  <a:pt x="14469" y="25130"/>
                </a:cubicBezTo>
                <a:cubicBezTo>
                  <a:pt x="14457" y="25694"/>
                  <a:pt x="14443" y="26293"/>
                  <a:pt x="14430" y="26893"/>
                </a:cubicBezTo>
                <a:cubicBezTo>
                  <a:pt x="14425" y="27148"/>
                  <a:pt x="14418" y="27404"/>
                  <a:pt x="14414" y="27657"/>
                </a:cubicBezTo>
                <a:cubicBezTo>
                  <a:pt x="14302" y="27656"/>
                  <a:pt x="14188" y="27655"/>
                  <a:pt x="14073" y="27652"/>
                </a:cubicBezTo>
                <a:cubicBezTo>
                  <a:pt x="13935" y="27651"/>
                  <a:pt x="13794" y="27650"/>
                  <a:pt x="13652" y="27650"/>
                </a:cubicBezTo>
                <a:cubicBezTo>
                  <a:pt x="13333" y="27650"/>
                  <a:pt x="13004" y="27653"/>
                  <a:pt x="12676" y="27659"/>
                </a:cubicBezTo>
                <a:cubicBezTo>
                  <a:pt x="12440" y="27663"/>
                  <a:pt x="12201" y="27671"/>
                  <a:pt x="11967" y="27677"/>
                </a:cubicBezTo>
                <a:cubicBezTo>
                  <a:pt x="11735" y="27686"/>
                  <a:pt x="11504" y="27696"/>
                  <a:pt x="11281" y="27706"/>
                </a:cubicBezTo>
                <a:cubicBezTo>
                  <a:pt x="10836" y="27728"/>
                  <a:pt x="10421" y="27758"/>
                  <a:pt x="10067" y="27786"/>
                </a:cubicBezTo>
                <a:cubicBezTo>
                  <a:pt x="9714" y="27817"/>
                  <a:pt x="9418" y="27849"/>
                  <a:pt x="9213" y="27872"/>
                </a:cubicBezTo>
                <a:cubicBezTo>
                  <a:pt x="9147" y="27880"/>
                  <a:pt x="9092" y="27887"/>
                  <a:pt x="9046" y="27892"/>
                </a:cubicBezTo>
                <a:cubicBezTo>
                  <a:pt x="9060" y="27540"/>
                  <a:pt x="9065" y="27171"/>
                  <a:pt x="9069" y="26788"/>
                </a:cubicBezTo>
                <a:cubicBezTo>
                  <a:pt x="9072" y="26361"/>
                  <a:pt x="9079" y="25920"/>
                  <a:pt x="9079" y="25470"/>
                </a:cubicBezTo>
                <a:cubicBezTo>
                  <a:pt x="9080" y="25023"/>
                  <a:pt x="9083" y="24566"/>
                  <a:pt x="9083" y="24111"/>
                </a:cubicBezTo>
                <a:cubicBezTo>
                  <a:pt x="9080" y="23656"/>
                  <a:pt x="9079" y="23199"/>
                  <a:pt x="9077" y="22750"/>
                </a:cubicBezTo>
                <a:cubicBezTo>
                  <a:pt x="9073" y="22303"/>
                  <a:pt x="9070" y="21861"/>
                  <a:pt x="9066" y="21433"/>
                </a:cubicBezTo>
                <a:cubicBezTo>
                  <a:pt x="9062" y="21007"/>
                  <a:pt x="9056" y="20594"/>
                  <a:pt x="9050" y="20202"/>
                </a:cubicBezTo>
                <a:cubicBezTo>
                  <a:pt x="9044" y="19810"/>
                  <a:pt x="9036" y="19439"/>
                  <a:pt x="9030" y="19098"/>
                </a:cubicBezTo>
                <a:cubicBezTo>
                  <a:pt x="9017" y="18416"/>
                  <a:pt x="8995" y="17846"/>
                  <a:pt x="8985" y="17446"/>
                </a:cubicBezTo>
                <a:cubicBezTo>
                  <a:pt x="8979" y="17247"/>
                  <a:pt x="8971" y="17090"/>
                  <a:pt x="8968" y="16983"/>
                </a:cubicBezTo>
                <a:cubicBezTo>
                  <a:pt x="8963" y="16875"/>
                  <a:pt x="8962" y="16819"/>
                  <a:pt x="8962" y="16819"/>
                </a:cubicBezTo>
                <a:lnTo>
                  <a:pt x="8962" y="15582"/>
                </a:lnTo>
                <a:cubicBezTo>
                  <a:pt x="9260" y="13583"/>
                  <a:pt x="9778" y="11567"/>
                  <a:pt x="10501" y="10188"/>
                </a:cubicBezTo>
                <a:lnTo>
                  <a:pt x="10501" y="10217"/>
                </a:lnTo>
                <a:cubicBezTo>
                  <a:pt x="10501" y="10217"/>
                  <a:pt x="11209" y="9898"/>
                  <a:pt x="12397" y="9898"/>
                </a:cubicBezTo>
                <a:close/>
                <a:moveTo>
                  <a:pt x="19396" y="7158"/>
                </a:moveTo>
                <a:cubicBezTo>
                  <a:pt x="19396" y="7158"/>
                  <a:pt x="19343" y="7349"/>
                  <a:pt x="19282" y="7640"/>
                </a:cubicBezTo>
                <a:cubicBezTo>
                  <a:pt x="19217" y="7930"/>
                  <a:pt x="19143" y="8318"/>
                  <a:pt x="19083" y="8709"/>
                </a:cubicBezTo>
                <a:cubicBezTo>
                  <a:pt x="19053" y="8904"/>
                  <a:pt x="19028" y="9099"/>
                  <a:pt x="19006" y="9281"/>
                </a:cubicBezTo>
                <a:cubicBezTo>
                  <a:pt x="18994" y="9373"/>
                  <a:pt x="18986" y="9461"/>
                  <a:pt x="18977" y="9546"/>
                </a:cubicBezTo>
                <a:cubicBezTo>
                  <a:pt x="18974" y="9579"/>
                  <a:pt x="18970" y="9613"/>
                  <a:pt x="18967" y="9644"/>
                </a:cubicBezTo>
                <a:cubicBezTo>
                  <a:pt x="19157" y="9620"/>
                  <a:pt x="19385" y="9597"/>
                  <a:pt x="19654" y="9597"/>
                </a:cubicBezTo>
                <a:cubicBezTo>
                  <a:pt x="19906" y="9597"/>
                  <a:pt x="20128" y="9617"/>
                  <a:pt x="20312" y="9644"/>
                </a:cubicBezTo>
                <a:cubicBezTo>
                  <a:pt x="20427" y="10597"/>
                  <a:pt x="20539" y="11670"/>
                  <a:pt x="20584" y="12563"/>
                </a:cubicBezTo>
                <a:lnTo>
                  <a:pt x="18330" y="12820"/>
                </a:lnTo>
                <a:lnTo>
                  <a:pt x="20602" y="13079"/>
                </a:lnTo>
                <a:cubicBezTo>
                  <a:pt x="20604" y="13157"/>
                  <a:pt x="20604" y="13236"/>
                  <a:pt x="20604" y="13310"/>
                </a:cubicBezTo>
                <a:lnTo>
                  <a:pt x="20604" y="23468"/>
                </a:lnTo>
                <a:lnTo>
                  <a:pt x="18330" y="23596"/>
                </a:lnTo>
                <a:lnTo>
                  <a:pt x="20604" y="23727"/>
                </a:lnTo>
                <a:lnTo>
                  <a:pt x="20604" y="28502"/>
                </a:lnTo>
                <a:cubicBezTo>
                  <a:pt x="19686" y="27771"/>
                  <a:pt x="18786" y="26991"/>
                  <a:pt x="18225" y="26282"/>
                </a:cubicBezTo>
                <a:cubicBezTo>
                  <a:pt x="18228" y="26014"/>
                  <a:pt x="18228" y="25745"/>
                  <a:pt x="18229" y="25474"/>
                </a:cubicBezTo>
                <a:cubicBezTo>
                  <a:pt x="18230" y="24514"/>
                  <a:pt x="18232" y="23540"/>
                  <a:pt x="18234" y="22565"/>
                </a:cubicBezTo>
                <a:cubicBezTo>
                  <a:pt x="18232" y="21589"/>
                  <a:pt x="18230" y="20615"/>
                  <a:pt x="18229" y="19655"/>
                </a:cubicBezTo>
                <a:cubicBezTo>
                  <a:pt x="18224" y="18695"/>
                  <a:pt x="18218" y="17752"/>
                  <a:pt x="18215" y="16839"/>
                </a:cubicBezTo>
                <a:cubicBezTo>
                  <a:pt x="18209" y="15926"/>
                  <a:pt x="18201" y="15042"/>
                  <a:pt x="18194" y="14206"/>
                </a:cubicBezTo>
                <a:cubicBezTo>
                  <a:pt x="18191" y="13995"/>
                  <a:pt x="18190" y="13789"/>
                  <a:pt x="18187" y="13585"/>
                </a:cubicBezTo>
                <a:cubicBezTo>
                  <a:pt x="18187" y="13382"/>
                  <a:pt x="18181" y="13181"/>
                  <a:pt x="18183" y="12988"/>
                </a:cubicBezTo>
                <a:cubicBezTo>
                  <a:pt x="18194" y="12601"/>
                  <a:pt x="18225" y="12221"/>
                  <a:pt x="18264" y="11860"/>
                </a:cubicBezTo>
                <a:cubicBezTo>
                  <a:pt x="18342" y="11137"/>
                  <a:pt x="18437" y="10474"/>
                  <a:pt x="18534" y="9890"/>
                </a:cubicBezTo>
                <a:cubicBezTo>
                  <a:pt x="18558" y="9755"/>
                  <a:pt x="18579" y="9624"/>
                  <a:pt x="18604" y="9499"/>
                </a:cubicBezTo>
                <a:cubicBezTo>
                  <a:pt x="18605" y="9492"/>
                  <a:pt x="18606" y="9487"/>
                  <a:pt x="18608" y="9480"/>
                </a:cubicBezTo>
                <a:cubicBezTo>
                  <a:pt x="18630" y="9395"/>
                  <a:pt x="18652" y="9308"/>
                  <a:pt x="18679" y="9218"/>
                </a:cubicBezTo>
                <a:cubicBezTo>
                  <a:pt x="18728" y="9037"/>
                  <a:pt x="18786" y="8845"/>
                  <a:pt x="18847" y="8654"/>
                </a:cubicBezTo>
                <a:cubicBezTo>
                  <a:pt x="18966" y="8273"/>
                  <a:pt x="19100" y="7897"/>
                  <a:pt x="19208" y="7617"/>
                </a:cubicBezTo>
                <a:cubicBezTo>
                  <a:pt x="19315" y="7340"/>
                  <a:pt x="19396" y="7158"/>
                  <a:pt x="19396" y="7158"/>
                </a:cubicBezTo>
                <a:close/>
                <a:moveTo>
                  <a:pt x="5141" y="7160"/>
                </a:moveTo>
                <a:cubicBezTo>
                  <a:pt x="5141" y="7160"/>
                  <a:pt x="5089" y="7352"/>
                  <a:pt x="5027" y="7642"/>
                </a:cubicBezTo>
                <a:cubicBezTo>
                  <a:pt x="4963" y="7932"/>
                  <a:pt x="4889" y="8320"/>
                  <a:pt x="4828" y="8711"/>
                </a:cubicBezTo>
                <a:cubicBezTo>
                  <a:pt x="4799" y="8905"/>
                  <a:pt x="4773" y="9100"/>
                  <a:pt x="4752" y="9284"/>
                </a:cubicBezTo>
                <a:cubicBezTo>
                  <a:pt x="4740" y="9374"/>
                  <a:pt x="4732" y="9463"/>
                  <a:pt x="4722" y="9547"/>
                </a:cubicBezTo>
                <a:cubicBezTo>
                  <a:pt x="4720" y="9581"/>
                  <a:pt x="4715" y="9614"/>
                  <a:pt x="4713" y="9647"/>
                </a:cubicBezTo>
                <a:cubicBezTo>
                  <a:pt x="4901" y="9617"/>
                  <a:pt x="5129" y="9597"/>
                  <a:pt x="5398" y="9597"/>
                </a:cubicBezTo>
                <a:cubicBezTo>
                  <a:pt x="5649" y="9597"/>
                  <a:pt x="5870" y="9617"/>
                  <a:pt x="6056" y="9644"/>
                </a:cubicBezTo>
                <a:cubicBezTo>
                  <a:pt x="6171" y="10597"/>
                  <a:pt x="6283" y="11670"/>
                  <a:pt x="6327" y="12563"/>
                </a:cubicBezTo>
                <a:lnTo>
                  <a:pt x="4074" y="12820"/>
                </a:lnTo>
                <a:lnTo>
                  <a:pt x="6346" y="13079"/>
                </a:lnTo>
                <a:cubicBezTo>
                  <a:pt x="6347" y="13157"/>
                  <a:pt x="6347" y="13236"/>
                  <a:pt x="6347" y="13310"/>
                </a:cubicBezTo>
                <a:lnTo>
                  <a:pt x="6347" y="23468"/>
                </a:lnTo>
                <a:lnTo>
                  <a:pt x="4074" y="23596"/>
                </a:lnTo>
                <a:lnTo>
                  <a:pt x="6347" y="23727"/>
                </a:lnTo>
                <a:lnTo>
                  <a:pt x="6347" y="26806"/>
                </a:lnTo>
                <a:cubicBezTo>
                  <a:pt x="5689" y="27491"/>
                  <a:pt x="4805" y="28215"/>
                  <a:pt x="3955" y="28874"/>
                </a:cubicBezTo>
                <a:cubicBezTo>
                  <a:pt x="3957" y="28682"/>
                  <a:pt x="3959" y="28487"/>
                  <a:pt x="3961" y="28290"/>
                </a:cubicBezTo>
                <a:cubicBezTo>
                  <a:pt x="3966" y="27377"/>
                  <a:pt x="3969" y="26433"/>
                  <a:pt x="3974" y="25474"/>
                </a:cubicBezTo>
                <a:cubicBezTo>
                  <a:pt x="3976" y="24514"/>
                  <a:pt x="3977" y="23540"/>
                  <a:pt x="3978" y="22564"/>
                </a:cubicBezTo>
                <a:cubicBezTo>
                  <a:pt x="3977" y="21589"/>
                  <a:pt x="3976" y="20615"/>
                  <a:pt x="3974" y="19655"/>
                </a:cubicBezTo>
                <a:cubicBezTo>
                  <a:pt x="3969" y="18695"/>
                  <a:pt x="3963" y="17752"/>
                  <a:pt x="3961" y="16839"/>
                </a:cubicBezTo>
                <a:cubicBezTo>
                  <a:pt x="3954" y="15926"/>
                  <a:pt x="3946" y="15042"/>
                  <a:pt x="3939" y="14204"/>
                </a:cubicBezTo>
                <a:cubicBezTo>
                  <a:pt x="3937" y="13995"/>
                  <a:pt x="3935" y="13788"/>
                  <a:pt x="3933" y="13585"/>
                </a:cubicBezTo>
                <a:cubicBezTo>
                  <a:pt x="3933" y="13382"/>
                  <a:pt x="3926" y="13181"/>
                  <a:pt x="3929" y="12988"/>
                </a:cubicBezTo>
                <a:cubicBezTo>
                  <a:pt x="3939" y="12600"/>
                  <a:pt x="3970" y="12221"/>
                  <a:pt x="4009" y="11860"/>
                </a:cubicBezTo>
                <a:cubicBezTo>
                  <a:pt x="4087" y="11136"/>
                  <a:pt x="4182" y="10474"/>
                  <a:pt x="4279" y="9890"/>
                </a:cubicBezTo>
                <a:cubicBezTo>
                  <a:pt x="4303" y="9755"/>
                  <a:pt x="4325" y="9624"/>
                  <a:pt x="4349" y="9498"/>
                </a:cubicBezTo>
                <a:cubicBezTo>
                  <a:pt x="4350" y="9492"/>
                  <a:pt x="4352" y="9487"/>
                  <a:pt x="4353" y="9480"/>
                </a:cubicBezTo>
                <a:cubicBezTo>
                  <a:pt x="4376" y="9395"/>
                  <a:pt x="4397" y="9308"/>
                  <a:pt x="4424" y="9218"/>
                </a:cubicBezTo>
                <a:cubicBezTo>
                  <a:pt x="4474" y="9037"/>
                  <a:pt x="4532" y="8845"/>
                  <a:pt x="4592" y="8654"/>
                </a:cubicBezTo>
                <a:cubicBezTo>
                  <a:pt x="4711" y="8273"/>
                  <a:pt x="4846" y="7897"/>
                  <a:pt x="4953" y="7617"/>
                </a:cubicBezTo>
                <a:cubicBezTo>
                  <a:pt x="5061" y="7341"/>
                  <a:pt x="5141" y="7160"/>
                  <a:pt x="5141" y="7160"/>
                </a:cubicBezTo>
                <a:close/>
                <a:moveTo>
                  <a:pt x="4184" y="9770"/>
                </a:moveTo>
                <a:lnTo>
                  <a:pt x="4184" y="9770"/>
                </a:lnTo>
                <a:cubicBezTo>
                  <a:pt x="4177" y="9802"/>
                  <a:pt x="4170" y="9833"/>
                  <a:pt x="4164" y="9867"/>
                </a:cubicBezTo>
                <a:cubicBezTo>
                  <a:pt x="4043" y="10450"/>
                  <a:pt x="3922" y="11112"/>
                  <a:pt x="3827" y="11838"/>
                </a:cubicBezTo>
                <a:cubicBezTo>
                  <a:pt x="3780" y="12202"/>
                  <a:pt x="3735" y="12582"/>
                  <a:pt x="3714" y="12981"/>
                </a:cubicBezTo>
                <a:cubicBezTo>
                  <a:pt x="3704" y="13182"/>
                  <a:pt x="3707" y="13382"/>
                  <a:pt x="3704" y="13585"/>
                </a:cubicBezTo>
                <a:cubicBezTo>
                  <a:pt x="3702" y="13789"/>
                  <a:pt x="3700" y="13995"/>
                  <a:pt x="3698" y="14204"/>
                </a:cubicBezTo>
                <a:cubicBezTo>
                  <a:pt x="3691" y="15042"/>
                  <a:pt x="3684" y="15926"/>
                  <a:pt x="3675" y="16839"/>
                </a:cubicBezTo>
                <a:cubicBezTo>
                  <a:pt x="3671" y="17752"/>
                  <a:pt x="3665" y="18696"/>
                  <a:pt x="3661" y="19655"/>
                </a:cubicBezTo>
                <a:cubicBezTo>
                  <a:pt x="3660" y="20615"/>
                  <a:pt x="3659" y="21589"/>
                  <a:pt x="3657" y="22564"/>
                </a:cubicBezTo>
                <a:cubicBezTo>
                  <a:pt x="3659" y="23540"/>
                  <a:pt x="3660" y="24514"/>
                  <a:pt x="3661" y="25474"/>
                </a:cubicBezTo>
                <a:cubicBezTo>
                  <a:pt x="3667" y="26434"/>
                  <a:pt x="3671" y="27377"/>
                  <a:pt x="3675" y="28290"/>
                </a:cubicBezTo>
                <a:cubicBezTo>
                  <a:pt x="3677" y="28558"/>
                  <a:pt x="3680" y="28824"/>
                  <a:pt x="3681" y="29086"/>
                </a:cubicBezTo>
                <a:cubicBezTo>
                  <a:pt x="3620" y="29134"/>
                  <a:pt x="3558" y="29181"/>
                  <a:pt x="3496" y="29228"/>
                </a:cubicBezTo>
                <a:cubicBezTo>
                  <a:pt x="3493" y="22769"/>
                  <a:pt x="3493" y="14282"/>
                  <a:pt x="3493" y="13190"/>
                </a:cubicBezTo>
                <a:cubicBezTo>
                  <a:pt x="3493" y="12463"/>
                  <a:pt x="3747" y="11078"/>
                  <a:pt x="4068" y="9816"/>
                </a:cubicBezTo>
                <a:cubicBezTo>
                  <a:pt x="4068" y="9816"/>
                  <a:pt x="4107" y="9797"/>
                  <a:pt x="4184" y="9770"/>
                </a:cubicBezTo>
                <a:close/>
                <a:moveTo>
                  <a:pt x="19991" y="7173"/>
                </a:moveTo>
                <a:cubicBezTo>
                  <a:pt x="20001" y="7184"/>
                  <a:pt x="20023" y="7196"/>
                  <a:pt x="20040" y="7219"/>
                </a:cubicBezTo>
                <a:cubicBezTo>
                  <a:pt x="20081" y="7263"/>
                  <a:pt x="20132" y="7334"/>
                  <a:pt x="20189" y="7435"/>
                </a:cubicBezTo>
                <a:cubicBezTo>
                  <a:pt x="20304" y="7636"/>
                  <a:pt x="20439" y="7949"/>
                  <a:pt x="20582" y="8355"/>
                </a:cubicBezTo>
                <a:cubicBezTo>
                  <a:pt x="20727" y="8762"/>
                  <a:pt x="20881" y="9263"/>
                  <a:pt x="21036" y="9843"/>
                </a:cubicBezTo>
                <a:cubicBezTo>
                  <a:pt x="21190" y="10423"/>
                  <a:pt x="21350" y="11082"/>
                  <a:pt x="21476" y="11813"/>
                </a:cubicBezTo>
                <a:cubicBezTo>
                  <a:pt x="21540" y="12179"/>
                  <a:pt x="21600" y="12558"/>
                  <a:pt x="21626" y="12962"/>
                </a:cubicBezTo>
                <a:cubicBezTo>
                  <a:pt x="21640" y="13164"/>
                  <a:pt x="21636" y="13368"/>
                  <a:pt x="21637" y="13572"/>
                </a:cubicBezTo>
                <a:cubicBezTo>
                  <a:pt x="21640" y="13777"/>
                  <a:pt x="21641" y="13987"/>
                  <a:pt x="21642" y="14198"/>
                </a:cubicBezTo>
                <a:cubicBezTo>
                  <a:pt x="21649" y="15044"/>
                  <a:pt x="21660" y="15935"/>
                  <a:pt x="21660" y="16859"/>
                </a:cubicBezTo>
                <a:cubicBezTo>
                  <a:pt x="21664" y="18703"/>
                  <a:pt x="21669" y="20673"/>
                  <a:pt x="21676" y="22642"/>
                </a:cubicBezTo>
                <a:cubicBezTo>
                  <a:pt x="21671" y="24610"/>
                  <a:pt x="21664" y="26578"/>
                  <a:pt x="21660" y="28424"/>
                </a:cubicBezTo>
                <a:cubicBezTo>
                  <a:pt x="21660" y="28726"/>
                  <a:pt x="21657" y="29022"/>
                  <a:pt x="21656" y="29317"/>
                </a:cubicBezTo>
                <a:cubicBezTo>
                  <a:pt x="21589" y="29265"/>
                  <a:pt x="21520" y="29214"/>
                  <a:pt x="21452" y="29161"/>
                </a:cubicBezTo>
                <a:cubicBezTo>
                  <a:pt x="21449" y="28918"/>
                  <a:pt x="21449" y="28673"/>
                  <a:pt x="21449" y="28425"/>
                </a:cubicBezTo>
                <a:cubicBezTo>
                  <a:pt x="21445" y="26582"/>
                  <a:pt x="21440" y="24612"/>
                  <a:pt x="21433" y="22643"/>
                </a:cubicBezTo>
                <a:cubicBezTo>
                  <a:pt x="21438" y="20674"/>
                  <a:pt x="21442" y="18707"/>
                  <a:pt x="21449" y="16861"/>
                </a:cubicBezTo>
                <a:cubicBezTo>
                  <a:pt x="21449" y="15937"/>
                  <a:pt x="21460" y="15046"/>
                  <a:pt x="21467" y="14200"/>
                </a:cubicBezTo>
                <a:cubicBezTo>
                  <a:pt x="21468" y="13988"/>
                  <a:pt x="21469" y="13780"/>
                  <a:pt x="21472" y="13573"/>
                </a:cubicBezTo>
                <a:cubicBezTo>
                  <a:pt x="21472" y="13368"/>
                  <a:pt x="21479" y="13166"/>
                  <a:pt x="21469" y="12972"/>
                </a:cubicBezTo>
                <a:cubicBezTo>
                  <a:pt x="21452" y="12579"/>
                  <a:pt x="21398" y="12199"/>
                  <a:pt x="21342" y="11837"/>
                </a:cubicBezTo>
                <a:cubicBezTo>
                  <a:pt x="21225" y="11109"/>
                  <a:pt x="21085" y="10448"/>
                  <a:pt x="20948" y="9865"/>
                </a:cubicBezTo>
                <a:cubicBezTo>
                  <a:pt x="20809" y="9283"/>
                  <a:pt x="20669" y="8779"/>
                  <a:pt x="20536" y="8369"/>
                </a:cubicBezTo>
                <a:cubicBezTo>
                  <a:pt x="20404" y="7960"/>
                  <a:pt x="20283" y="7644"/>
                  <a:pt x="20176" y="7442"/>
                </a:cubicBezTo>
                <a:cubicBezTo>
                  <a:pt x="20124" y="7340"/>
                  <a:pt x="20073" y="7266"/>
                  <a:pt x="20035" y="7220"/>
                </a:cubicBezTo>
                <a:cubicBezTo>
                  <a:pt x="20022" y="7197"/>
                  <a:pt x="20001" y="7185"/>
                  <a:pt x="19991" y="7173"/>
                </a:cubicBezTo>
                <a:close/>
                <a:moveTo>
                  <a:pt x="14692" y="27930"/>
                </a:moveTo>
                <a:lnTo>
                  <a:pt x="14772" y="27934"/>
                </a:lnTo>
                <a:cubicBezTo>
                  <a:pt x="14759" y="28636"/>
                  <a:pt x="14745" y="29277"/>
                  <a:pt x="14733" y="29825"/>
                </a:cubicBezTo>
                <a:lnTo>
                  <a:pt x="14692" y="27930"/>
                </a:lnTo>
                <a:close/>
                <a:moveTo>
                  <a:pt x="7103" y="26520"/>
                </a:moveTo>
                <a:cubicBezTo>
                  <a:pt x="7103" y="26520"/>
                  <a:pt x="7084" y="26547"/>
                  <a:pt x="7052" y="26596"/>
                </a:cubicBezTo>
                <a:cubicBezTo>
                  <a:pt x="7019" y="26647"/>
                  <a:pt x="6972" y="26723"/>
                  <a:pt x="6906" y="26815"/>
                </a:cubicBezTo>
                <a:cubicBezTo>
                  <a:pt x="6839" y="26905"/>
                  <a:pt x="6762" y="27021"/>
                  <a:pt x="6663" y="27144"/>
                </a:cubicBezTo>
                <a:cubicBezTo>
                  <a:pt x="6567" y="27269"/>
                  <a:pt x="6453" y="27406"/>
                  <a:pt x="6326" y="27554"/>
                </a:cubicBezTo>
                <a:cubicBezTo>
                  <a:pt x="6260" y="27625"/>
                  <a:pt x="6193" y="27702"/>
                  <a:pt x="6123" y="27780"/>
                </a:cubicBezTo>
                <a:cubicBezTo>
                  <a:pt x="6052" y="27857"/>
                  <a:pt x="5975" y="27934"/>
                  <a:pt x="5899" y="28015"/>
                </a:cubicBezTo>
                <a:cubicBezTo>
                  <a:pt x="5821" y="28094"/>
                  <a:pt x="5740" y="28174"/>
                  <a:pt x="5657" y="28259"/>
                </a:cubicBezTo>
                <a:cubicBezTo>
                  <a:pt x="5574" y="28339"/>
                  <a:pt x="5486" y="28421"/>
                  <a:pt x="5398" y="28503"/>
                </a:cubicBezTo>
                <a:cubicBezTo>
                  <a:pt x="5218" y="28666"/>
                  <a:pt x="5031" y="28836"/>
                  <a:pt x="4835" y="28999"/>
                </a:cubicBezTo>
                <a:cubicBezTo>
                  <a:pt x="4640" y="29163"/>
                  <a:pt x="4438" y="29324"/>
                  <a:pt x="4235" y="29485"/>
                </a:cubicBezTo>
                <a:cubicBezTo>
                  <a:pt x="4029" y="29643"/>
                  <a:pt x="3821" y="29799"/>
                  <a:pt x="3617" y="29948"/>
                </a:cubicBezTo>
                <a:cubicBezTo>
                  <a:pt x="3412" y="30101"/>
                  <a:pt x="3207" y="30242"/>
                  <a:pt x="3009" y="30383"/>
                </a:cubicBezTo>
                <a:cubicBezTo>
                  <a:pt x="2613" y="30659"/>
                  <a:pt x="2242" y="30915"/>
                  <a:pt x="1925" y="31135"/>
                </a:cubicBezTo>
                <a:cubicBezTo>
                  <a:pt x="1609" y="31357"/>
                  <a:pt x="1354" y="31552"/>
                  <a:pt x="1190" y="31705"/>
                </a:cubicBezTo>
                <a:cubicBezTo>
                  <a:pt x="1150" y="31744"/>
                  <a:pt x="1117" y="31780"/>
                  <a:pt x="1086" y="31811"/>
                </a:cubicBezTo>
                <a:cubicBezTo>
                  <a:pt x="1056" y="31844"/>
                  <a:pt x="1033" y="31873"/>
                  <a:pt x="1015" y="31895"/>
                </a:cubicBezTo>
                <a:cubicBezTo>
                  <a:pt x="982" y="31946"/>
                  <a:pt x="963" y="31973"/>
                  <a:pt x="963" y="31973"/>
                </a:cubicBezTo>
                <a:cubicBezTo>
                  <a:pt x="963" y="31973"/>
                  <a:pt x="974" y="31942"/>
                  <a:pt x="1000" y="31887"/>
                </a:cubicBezTo>
                <a:cubicBezTo>
                  <a:pt x="1016" y="31861"/>
                  <a:pt x="1035" y="31828"/>
                  <a:pt x="1059" y="31792"/>
                </a:cubicBezTo>
                <a:cubicBezTo>
                  <a:pt x="1086" y="31757"/>
                  <a:pt x="1114" y="31714"/>
                  <a:pt x="1150" y="31671"/>
                </a:cubicBezTo>
                <a:cubicBezTo>
                  <a:pt x="1224" y="31584"/>
                  <a:pt x="1318" y="31483"/>
                  <a:pt x="1436" y="31374"/>
                </a:cubicBezTo>
                <a:cubicBezTo>
                  <a:pt x="1552" y="31264"/>
                  <a:pt x="1685" y="31147"/>
                  <a:pt x="1835" y="31023"/>
                </a:cubicBezTo>
                <a:cubicBezTo>
                  <a:pt x="1985" y="30899"/>
                  <a:pt x="2149" y="30767"/>
                  <a:pt x="2325" y="30632"/>
                </a:cubicBezTo>
                <a:cubicBezTo>
                  <a:pt x="2502" y="30496"/>
                  <a:pt x="2686" y="30354"/>
                  <a:pt x="2880" y="30209"/>
                </a:cubicBezTo>
                <a:cubicBezTo>
                  <a:pt x="3073" y="30062"/>
                  <a:pt x="3271" y="29913"/>
                  <a:pt x="3473" y="29759"/>
                </a:cubicBezTo>
                <a:cubicBezTo>
                  <a:pt x="3677" y="29606"/>
                  <a:pt x="3880" y="29450"/>
                  <a:pt x="4082" y="29293"/>
                </a:cubicBezTo>
                <a:cubicBezTo>
                  <a:pt x="4284" y="29134"/>
                  <a:pt x="4487" y="28977"/>
                  <a:pt x="4682" y="28818"/>
                </a:cubicBezTo>
                <a:cubicBezTo>
                  <a:pt x="4877" y="28658"/>
                  <a:pt x="5070" y="28501"/>
                  <a:pt x="5253" y="28344"/>
                </a:cubicBezTo>
                <a:cubicBezTo>
                  <a:pt x="5344" y="28266"/>
                  <a:pt x="5433" y="28188"/>
                  <a:pt x="5520" y="28111"/>
                </a:cubicBezTo>
                <a:cubicBezTo>
                  <a:pt x="5606" y="28033"/>
                  <a:pt x="5689" y="27958"/>
                  <a:pt x="5772" y="27884"/>
                </a:cubicBezTo>
                <a:cubicBezTo>
                  <a:pt x="5933" y="27735"/>
                  <a:pt x="6085" y="27592"/>
                  <a:pt x="6224" y="27457"/>
                </a:cubicBezTo>
                <a:cubicBezTo>
                  <a:pt x="6359" y="27322"/>
                  <a:pt x="6485" y="27198"/>
                  <a:pt x="6591" y="27084"/>
                </a:cubicBezTo>
                <a:cubicBezTo>
                  <a:pt x="6700" y="26971"/>
                  <a:pt x="6789" y="26869"/>
                  <a:pt x="6868" y="26786"/>
                </a:cubicBezTo>
                <a:cubicBezTo>
                  <a:pt x="7017" y="26617"/>
                  <a:pt x="7103" y="26520"/>
                  <a:pt x="7103" y="26520"/>
                </a:cubicBezTo>
                <a:close/>
                <a:moveTo>
                  <a:pt x="19741" y="29686"/>
                </a:moveTo>
                <a:lnTo>
                  <a:pt x="19741" y="29686"/>
                </a:lnTo>
                <a:cubicBezTo>
                  <a:pt x="20156" y="29948"/>
                  <a:pt x="20615" y="30242"/>
                  <a:pt x="21097" y="30550"/>
                </a:cubicBezTo>
                <a:cubicBezTo>
                  <a:pt x="23000" y="31768"/>
                  <a:pt x="23978" y="32372"/>
                  <a:pt x="24319" y="32583"/>
                </a:cubicBezTo>
                <a:cubicBezTo>
                  <a:pt x="24625" y="33550"/>
                  <a:pt x="24628" y="34319"/>
                  <a:pt x="24628" y="34319"/>
                </a:cubicBezTo>
                <a:cubicBezTo>
                  <a:pt x="24628" y="34319"/>
                  <a:pt x="23039" y="34514"/>
                  <a:pt x="20976" y="34741"/>
                </a:cubicBezTo>
                <a:lnTo>
                  <a:pt x="24269" y="34169"/>
                </a:lnTo>
                <a:lnTo>
                  <a:pt x="19654" y="34413"/>
                </a:lnTo>
                <a:cubicBezTo>
                  <a:pt x="19647" y="32833"/>
                  <a:pt x="19608" y="31377"/>
                  <a:pt x="19483" y="30143"/>
                </a:cubicBezTo>
                <a:lnTo>
                  <a:pt x="19483" y="30143"/>
                </a:lnTo>
                <a:cubicBezTo>
                  <a:pt x="19510" y="30275"/>
                  <a:pt x="19531" y="30414"/>
                  <a:pt x="19556" y="30557"/>
                </a:cubicBezTo>
                <a:cubicBezTo>
                  <a:pt x="19581" y="30703"/>
                  <a:pt x="19605" y="30852"/>
                  <a:pt x="19628" y="31006"/>
                </a:cubicBezTo>
                <a:cubicBezTo>
                  <a:pt x="19654" y="31160"/>
                  <a:pt x="19674" y="31315"/>
                  <a:pt x="19695" y="31471"/>
                </a:cubicBezTo>
                <a:cubicBezTo>
                  <a:pt x="19737" y="31784"/>
                  <a:pt x="19775" y="32097"/>
                  <a:pt x="19807" y="32392"/>
                </a:cubicBezTo>
                <a:cubicBezTo>
                  <a:pt x="19836" y="32686"/>
                  <a:pt x="19863" y="32963"/>
                  <a:pt x="19882" y="33198"/>
                </a:cubicBezTo>
                <a:cubicBezTo>
                  <a:pt x="19922" y="33672"/>
                  <a:pt x="19937" y="33988"/>
                  <a:pt x="19937" y="33988"/>
                </a:cubicBezTo>
                <a:cubicBezTo>
                  <a:pt x="19937" y="33988"/>
                  <a:pt x="19948" y="33671"/>
                  <a:pt x="19945" y="33195"/>
                </a:cubicBezTo>
                <a:cubicBezTo>
                  <a:pt x="19945" y="32956"/>
                  <a:pt x="19941" y="32680"/>
                  <a:pt x="19934" y="32383"/>
                </a:cubicBezTo>
                <a:cubicBezTo>
                  <a:pt x="19925" y="32086"/>
                  <a:pt x="19914" y="31768"/>
                  <a:pt x="19897" y="31451"/>
                </a:cubicBezTo>
                <a:cubicBezTo>
                  <a:pt x="19887" y="31294"/>
                  <a:pt x="19881" y="31134"/>
                  <a:pt x="19867" y="30978"/>
                </a:cubicBezTo>
                <a:cubicBezTo>
                  <a:pt x="19855" y="30821"/>
                  <a:pt x="19844" y="30667"/>
                  <a:pt x="19830" y="30519"/>
                </a:cubicBezTo>
                <a:cubicBezTo>
                  <a:pt x="19816" y="30370"/>
                  <a:pt x="19804" y="30228"/>
                  <a:pt x="19788" y="30092"/>
                </a:cubicBezTo>
                <a:cubicBezTo>
                  <a:pt x="19773" y="29955"/>
                  <a:pt x="19761" y="29826"/>
                  <a:pt x="19744" y="29707"/>
                </a:cubicBezTo>
                <a:cubicBezTo>
                  <a:pt x="19742" y="29700"/>
                  <a:pt x="19742" y="29693"/>
                  <a:pt x="19741" y="29686"/>
                </a:cubicBezTo>
                <a:close/>
                <a:moveTo>
                  <a:pt x="17043" y="21900"/>
                </a:moveTo>
                <a:cubicBezTo>
                  <a:pt x="17043" y="21901"/>
                  <a:pt x="17061" y="22102"/>
                  <a:pt x="17087" y="22452"/>
                </a:cubicBezTo>
                <a:cubicBezTo>
                  <a:pt x="17100" y="22628"/>
                  <a:pt x="17117" y="22842"/>
                  <a:pt x="17133" y="23086"/>
                </a:cubicBezTo>
                <a:cubicBezTo>
                  <a:pt x="17148" y="23332"/>
                  <a:pt x="17164" y="23609"/>
                  <a:pt x="17177" y="23911"/>
                </a:cubicBezTo>
                <a:cubicBezTo>
                  <a:pt x="17189" y="24213"/>
                  <a:pt x="17202" y="24540"/>
                  <a:pt x="17215" y="24888"/>
                </a:cubicBezTo>
                <a:cubicBezTo>
                  <a:pt x="17223" y="25233"/>
                  <a:pt x="17235" y="25600"/>
                  <a:pt x="17236" y="25979"/>
                </a:cubicBezTo>
                <a:cubicBezTo>
                  <a:pt x="17238" y="26356"/>
                  <a:pt x="17241" y="26748"/>
                  <a:pt x="17235" y="27146"/>
                </a:cubicBezTo>
                <a:cubicBezTo>
                  <a:pt x="17234" y="27543"/>
                  <a:pt x="17223" y="27946"/>
                  <a:pt x="17215" y="28349"/>
                </a:cubicBezTo>
                <a:cubicBezTo>
                  <a:pt x="17207" y="28550"/>
                  <a:pt x="17200" y="28752"/>
                  <a:pt x="17191" y="28953"/>
                </a:cubicBezTo>
                <a:cubicBezTo>
                  <a:pt x="17181" y="29155"/>
                  <a:pt x="17171" y="29355"/>
                  <a:pt x="17163" y="29552"/>
                </a:cubicBezTo>
                <a:cubicBezTo>
                  <a:pt x="17141" y="29948"/>
                  <a:pt x="17117" y="30339"/>
                  <a:pt x="17089" y="30718"/>
                </a:cubicBezTo>
                <a:cubicBezTo>
                  <a:pt x="17063" y="31095"/>
                  <a:pt x="17026" y="31460"/>
                  <a:pt x="16989" y="31803"/>
                </a:cubicBezTo>
                <a:cubicBezTo>
                  <a:pt x="16972" y="31976"/>
                  <a:pt x="16969" y="32139"/>
                  <a:pt x="16968" y="32302"/>
                </a:cubicBezTo>
                <a:cubicBezTo>
                  <a:pt x="16972" y="32463"/>
                  <a:pt x="16980" y="32619"/>
                  <a:pt x="16993" y="32768"/>
                </a:cubicBezTo>
                <a:cubicBezTo>
                  <a:pt x="17020" y="33069"/>
                  <a:pt x="17048" y="33346"/>
                  <a:pt x="17053" y="33593"/>
                </a:cubicBezTo>
                <a:cubicBezTo>
                  <a:pt x="17057" y="33840"/>
                  <a:pt x="17046" y="34055"/>
                  <a:pt x="17026" y="34231"/>
                </a:cubicBezTo>
                <a:cubicBezTo>
                  <a:pt x="17006" y="34405"/>
                  <a:pt x="16981" y="34544"/>
                  <a:pt x="16963" y="34635"/>
                </a:cubicBezTo>
                <a:cubicBezTo>
                  <a:pt x="16945" y="34728"/>
                  <a:pt x="16936" y="34779"/>
                  <a:pt x="16936" y="34779"/>
                </a:cubicBezTo>
                <a:cubicBezTo>
                  <a:pt x="16936" y="34779"/>
                  <a:pt x="16942" y="34728"/>
                  <a:pt x="16954" y="34634"/>
                </a:cubicBezTo>
                <a:cubicBezTo>
                  <a:pt x="16968" y="34540"/>
                  <a:pt x="16981" y="34401"/>
                  <a:pt x="16993" y="34228"/>
                </a:cubicBezTo>
                <a:cubicBezTo>
                  <a:pt x="17006" y="34051"/>
                  <a:pt x="17007" y="33839"/>
                  <a:pt x="16992" y="33594"/>
                </a:cubicBezTo>
                <a:cubicBezTo>
                  <a:pt x="16976" y="33351"/>
                  <a:pt x="16936" y="33077"/>
                  <a:pt x="16902" y="32775"/>
                </a:cubicBezTo>
                <a:cubicBezTo>
                  <a:pt x="16885" y="32625"/>
                  <a:pt x="16873" y="32466"/>
                  <a:pt x="16865" y="32302"/>
                </a:cubicBezTo>
                <a:cubicBezTo>
                  <a:pt x="16859" y="32140"/>
                  <a:pt x="16858" y="31963"/>
                  <a:pt x="16873" y="31792"/>
                </a:cubicBezTo>
                <a:cubicBezTo>
                  <a:pt x="16899" y="31444"/>
                  <a:pt x="16925" y="31083"/>
                  <a:pt x="16949" y="30706"/>
                </a:cubicBezTo>
                <a:cubicBezTo>
                  <a:pt x="16975" y="30330"/>
                  <a:pt x="16995" y="29940"/>
                  <a:pt x="17014" y="29544"/>
                </a:cubicBezTo>
                <a:cubicBezTo>
                  <a:pt x="17022" y="29347"/>
                  <a:pt x="17028" y="29147"/>
                  <a:pt x="17036" y="28946"/>
                </a:cubicBezTo>
                <a:cubicBezTo>
                  <a:pt x="17043" y="28746"/>
                  <a:pt x="17048" y="28545"/>
                  <a:pt x="17055" y="28344"/>
                </a:cubicBezTo>
                <a:cubicBezTo>
                  <a:pt x="17067" y="27941"/>
                  <a:pt x="17081" y="27538"/>
                  <a:pt x="17086" y="27142"/>
                </a:cubicBezTo>
                <a:cubicBezTo>
                  <a:pt x="17094" y="26745"/>
                  <a:pt x="17095" y="26355"/>
                  <a:pt x="17097" y="25979"/>
                </a:cubicBezTo>
                <a:cubicBezTo>
                  <a:pt x="17097" y="25601"/>
                  <a:pt x="17097" y="25237"/>
                  <a:pt x="17100" y="24890"/>
                </a:cubicBezTo>
                <a:cubicBezTo>
                  <a:pt x="17095" y="24543"/>
                  <a:pt x="17093" y="24217"/>
                  <a:pt x="17089" y="23915"/>
                </a:cubicBezTo>
                <a:cubicBezTo>
                  <a:pt x="17081" y="23613"/>
                  <a:pt x="17077" y="23335"/>
                  <a:pt x="17074" y="23090"/>
                </a:cubicBezTo>
                <a:cubicBezTo>
                  <a:pt x="17070" y="22844"/>
                  <a:pt x="17062" y="22630"/>
                  <a:pt x="17057" y="22454"/>
                </a:cubicBezTo>
                <a:cubicBezTo>
                  <a:pt x="17048" y="22102"/>
                  <a:pt x="17043" y="21901"/>
                  <a:pt x="17043" y="21900"/>
                </a:cubicBezTo>
                <a:close/>
                <a:moveTo>
                  <a:pt x="8854" y="26289"/>
                </a:moveTo>
                <a:cubicBezTo>
                  <a:pt x="8856" y="26455"/>
                  <a:pt x="8857" y="26622"/>
                  <a:pt x="8858" y="26784"/>
                </a:cubicBezTo>
                <a:cubicBezTo>
                  <a:pt x="8868" y="27639"/>
                  <a:pt x="8881" y="28436"/>
                  <a:pt x="8896" y="29120"/>
                </a:cubicBezTo>
                <a:cubicBezTo>
                  <a:pt x="8909" y="29803"/>
                  <a:pt x="8931" y="30371"/>
                  <a:pt x="8942" y="30771"/>
                </a:cubicBezTo>
                <a:cubicBezTo>
                  <a:pt x="8946" y="30972"/>
                  <a:pt x="8955" y="31127"/>
                  <a:pt x="8958" y="31235"/>
                </a:cubicBezTo>
                <a:cubicBezTo>
                  <a:pt x="8963" y="31342"/>
                  <a:pt x="8964" y="31399"/>
                  <a:pt x="8964" y="31399"/>
                </a:cubicBezTo>
                <a:cubicBezTo>
                  <a:pt x="8964" y="31399"/>
                  <a:pt x="8966" y="31342"/>
                  <a:pt x="8971" y="31235"/>
                </a:cubicBezTo>
                <a:cubicBezTo>
                  <a:pt x="8975" y="31127"/>
                  <a:pt x="8983" y="30972"/>
                  <a:pt x="8989" y="30771"/>
                </a:cubicBezTo>
                <a:cubicBezTo>
                  <a:pt x="8998" y="30371"/>
                  <a:pt x="9019" y="29803"/>
                  <a:pt x="9033" y="29120"/>
                </a:cubicBezTo>
                <a:cubicBezTo>
                  <a:pt x="9042" y="28744"/>
                  <a:pt x="9050" y="28333"/>
                  <a:pt x="9057" y="27898"/>
                </a:cubicBezTo>
                <a:cubicBezTo>
                  <a:pt x="9104" y="27894"/>
                  <a:pt x="9159" y="27890"/>
                  <a:pt x="9225" y="27884"/>
                </a:cubicBezTo>
                <a:cubicBezTo>
                  <a:pt x="9432" y="27869"/>
                  <a:pt x="9727" y="27851"/>
                  <a:pt x="10083" y="27837"/>
                </a:cubicBezTo>
                <a:cubicBezTo>
                  <a:pt x="10436" y="27824"/>
                  <a:pt x="10851" y="27813"/>
                  <a:pt x="11294" y="27812"/>
                </a:cubicBezTo>
                <a:cubicBezTo>
                  <a:pt x="11516" y="27812"/>
                  <a:pt x="11745" y="27812"/>
                  <a:pt x="11978" y="27816"/>
                </a:cubicBezTo>
                <a:cubicBezTo>
                  <a:pt x="12211" y="27818"/>
                  <a:pt x="12446" y="27821"/>
                  <a:pt x="12683" y="27829"/>
                </a:cubicBezTo>
                <a:cubicBezTo>
                  <a:pt x="13155" y="27843"/>
                  <a:pt x="13628" y="27860"/>
                  <a:pt x="14071" y="27886"/>
                </a:cubicBezTo>
                <a:cubicBezTo>
                  <a:pt x="14188" y="27892"/>
                  <a:pt x="14304" y="27899"/>
                  <a:pt x="14416" y="27906"/>
                </a:cubicBezTo>
                <a:cubicBezTo>
                  <a:pt x="14380" y="29598"/>
                  <a:pt x="14344" y="31114"/>
                  <a:pt x="14335" y="31560"/>
                </a:cubicBezTo>
                <a:lnTo>
                  <a:pt x="12621" y="31587"/>
                </a:lnTo>
                <a:lnTo>
                  <a:pt x="10781" y="31623"/>
                </a:lnTo>
                <a:lnTo>
                  <a:pt x="9861" y="31640"/>
                </a:lnTo>
                <a:cubicBezTo>
                  <a:pt x="9708" y="31644"/>
                  <a:pt x="9554" y="31650"/>
                  <a:pt x="9401" y="31658"/>
                </a:cubicBezTo>
                <a:cubicBezTo>
                  <a:pt x="9248" y="31666"/>
                  <a:pt x="9093" y="31677"/>
                  <a:pt x="8942" y="31693"/>
                </a:cubicBezTo>
                <a:cubicBezTo>
                  <a:pt x="9093" y="31710"/>
                  <a:pt x="9248" y="31720"/>
                  <a:pt x="9401" y="31728"/>
                </a:cubicBezTo>
                <a:cubicBezTo>
                  <a:pt x="9554" y="31738"/>
                  <a:pt x="9708" y="31741"/>
                  <a:pt x="9861" y="31745"/>
                </a:cubicBezTo>
                <a:lnTo>
                  <a:pt x="10636" y="31760"/>
                </a:lnTo>
                <a:cubicBezTo>
                  <a:pt x="10756" y="31757"/>
                  <a:pt x="10877" y="31752"/>
                  <a:pt x="11000" y="31750"/>
                </a:cubicBezTo>
                <a:cubicBezTo>
                  <a:pt x="11198" y="31746"/>
                  <a:pt x="11399" y="31740"/>
                  <a:pt x="11603" y="31740"/>
                </a:cubicBezTo>
                <a:cubicBezTo>
                  <a:pt x="11809" y="31738"/>
                  <a:pt x="12018" y="31737"/>
                  <a:pt x="12226" y="31734"/>
                </a:cubicBezTo>
                <a:cubicBezTo>
                  <a:pt x="12434" y="31737"/>
                  <a:pt x="12644" y="31738"/>
                  <a:pt x="12849" y="31738"/>
                </a:cubicBezTo>
                <a:cubicBezTo>
                  <a:pt x="13053" y="31738"/>
                  <a:pt x="13256" y="31745"/>
                  <a:pt x="13451" y="31748"/>
                </a:cubicBezTo>
                <a:cubicBezTo>
                  <a:pt x="13843" y="31757"/>
                  <a:pt x="14208" y="31771"/>
                  <a:pt x="14521" y="31785"/>
                </a:cubicBezTo>
                <a:cubicBezTo>
                  <a:pt x="15147" y="31814"/>
                  <a:pt x="15565" y="31855"/>
                  <a:pt x="15565" y="31855"/>
                </a:cubicBezTo>
                <a:cubicBezTo>
                  <a:pt x="15565" y="31855"/>
                  <a:pt x="15147" y="31895"/>
                  <a:pt x="14521" y="31926"/>
                </a:cubicBezTo>
                <a:cubicBezTo>
                  <a:pt x="14490" y="31928"/>
                  <a:pt x="14458" y="31929"/>
                  <a:pt x="14427" y="31930"/>
                </a:cubicBezTo>
                <a:cubicBezTo>
                  <a:pt x="14484" y="32942"/>
                  <a:pt x="14899" y="34115"/>
                  <a:pt x="15174" y="35035"/>
                </a:cubicBezTo>
                <a:cubicBezTo>
                  <a:pt x="15130" y="34937"/>
                  <a:pt x="15085" y="34827"/>
                  <a:pt x="15040" y="34706"/>
                </a:cubicBezTo>
                <a:cubicBezTo>
                  <a:pt x="14982" y="34561"/>
                  <a:pt x="14927" y="34405"/>
                  <a:pt x="14873" y="34247"/>
                </a:cubicBezTo>
                <a:cubicBezTo>
                  <a:pt x="14657" y="33619"/>
                  <a:pt x="14484" y="32974"/>
                  <a:pt x="14484" y="32974"/>
                </a:cubicBezTo>
                <a:lnTo>
                  <a:pt x="14484" y="32974"/>
                </a:lnTo>
                <a:cubicBezTo>
                  <a:pt x="14484" y="32974"/>
                  <a:pt x="14598" y="33632"/>
                  <a:pt x="14758" y="34280"/>
                </a:cubicBezTo>
                <a:cubicBezTo>
                  <a:pt x="14798" y="34444"/>
                  <a:pt x="14839" y="34607"/>
                  <a:pt x="14884" y="34757"/>
                </a:cubicBezTo>
                <a:cubicBezTo>
                  <a:pt x="14927" y="34909"/>
                  <a:pt x="14971" y="35050"/>
                  <a:pt x="15013" y="35171"/>
                </a:cubicBezTo>
                <a:cubicBezTo>
                  <a:pt x="15033" y="35231"/>
                  <a:pt x="15054" y="35286"/>
                  <a:pt x="15073" y="35335"/>
                </a:cubicBezTo>
                <a:cubicBezTo>
                  <a:pt x="15087" y="35368"/>
                  <a:pt x="15099" y="35398"/>
                  <a:pt x="15109" y="35426"/>
                </a:cubicBezTo>
                <a:cubicBezTo>
                  <a:pt x="15078" y="35427"/>
                  <a:pt x="15048" y="35431"/>
                  <a:pt x="15015" y="35434"/>
                </a:cubicBezTo>
                <a:cubicBezTo>
                  <a:pt x="14713" y="35455"/>
                  <a:pt x="14410" y="35468"/>
                  <a:pt x="14143" y="35473"/>
                </a:cubicBezTo>
                <a:lnTo>
                  <a:pt x="13368" y="31967"/>
                </a:lnTo>
                <a:cubicBezTo>
                  <a:pt x="13198" y="31969"/>
                  <a:pt x="13025" y="31975"/>
                  <a:pt x="12847" y="31975"/>
                </a:cubicBezTo>
                <a:cubicBezTo>
                  <a:pt x="12742" y="31975"/>
                  <a:pt x="12634" y="31976"/>
                  <a:pt x="12527" y="31976"/>
                </a:cubicBezTo>
                <a:lnTo>
                  <a:pt x="12527" y="33981"/>
                </a:lnTo>
                <a:lnTo>
                  <a:pt x="12527" y="37121"/>
                </a:lnTo>
                <a:lnTo>
                  <a:pt x="12314" y="37121"/>
                </a:lnTo>
                <a:cubicBezTo>
                  <a:pt x="12309" y="37121"/>
                  <a:pt x="12304" y="37121"/>
                  <a:pt x="12300" y="37121"/>
                </a:cubicBezTo>
                <a:cubicBezTo>
                  <a:pt x="12204" y="37121"/>
                  <a:pt x="12127" y="37041"/>
                  <a:pt x="12127" y="36943"/>
                </a:cubicBezTo>
                <a:lnTo>
                  <a:pt x="12127" y="36272"/>
                </a:lnTo>
                <a:lnTo>
                  <a:pt x="12134" y="36297"/>
                </a:lnTo>
                <a:lnTo>
                  <a:pt x="12134" y="34180"/>
                </a:lnTo>
                <a:lnTo>
                  <a:pt x="12134" y="33988"/>
                </a:lnTo>
                <a:lnTo>
                  <a:pt x="12134" y="33688"/>
                </a:lnTo>
                <a:lnTo>
                  <a:pt x="12134" y="31985"/>
                </a:lnTo>
                <a:cubicBezTo>
                  <a:pt x="11956" y="31983"/>
                  <a:pt x="11776" y="31983"/>
                  <a:pt x="11602" y="31981"/>
                </a:cubicBezTo>
                <a:cubicBezTo>
                  <a:pt x="11480" y="31981"/>
                  <a:pt x="11360" y="31979"/>
                  <a:pt x="11241" y="31976"/>
                </a:cubicBezTo>
                <a:lnTo>
                  <a:pt x="11241" y="31976"/>
                </a:lnTo>
                <a:cubicBezTo>
                  <a:pt x="11355" y="32390"/>
                  <a:pt x="11549" y="33175"/>
                  <a:pt x="11549" y="33688"/>
                </a:cubicBezTo>
                <a:cubicBezTo>
                  <a:pt x="11549" y="34271"/>
                  <a:pt x="11454" y="34646"/>
                  <a:pt x="11333" y="34933"/>
                </a:cubicBezTo>
                <a:cubicBezTo>
                  <a:pt x="11361" y="34839"/>
                  <a:pt x="11387" y="34740"/>
                  <a:pt x="11404" y="34635"/>
                </a:cubicBezTo>
                <a:cubicBezTo>
                  <a:pt x="11422" y="34541"/>
                  <a:pt x="11435" y="34444"/>
                  <a:pt x="11445" y="34344"/>
                </a:cubicBezTo>
                <a:cubicBezTo>
                  <a:pt x="11454" y="34244"/>
                  <a:pt x="11458" y="34143"/>
                  <a:pt x="11458" y="34043"/>
                </a:cubicBezTo>
                <a:cubicBezTo>
                  <a:pt x="11462" y="33640"/>
                  <a:pt x="11403" y="33242"/>
                  <a:pt x="11343" y="32950"/>
                </a:cubicBezTo>
                <a:cubicBezTo>
                  <a:pt x="11281" y="32658"/>
                  <a:pt x="11216" y="32469"/>
                  <a:pt x="11216" y="32469"/>
                </a:cubicBezTo>
                <a:lnTo>
                  <a:pt x="11216" y="32469"/>
                </a:lnTo>
                <a:cubicBezTo>
                  <a:pt x="11216" y="32469"/>
                  <a:pt x="11266" y="32661"/>
                  <a:pt x="11304" y="32955"/>
                </a:cubicBezTo>
                <a:cubicBezTo>
                  <a:pt x="11343" y="33249"/>
                  <a:pt x="11371" y="33645"/>
                  <a:pt x="11336" y="34036"/>
                </a:cubicBezTo>
                <a:cubicBezTo>
                  <a:pt x="11328" y="34134"/>
                  <a:pt x="11316" y="34231"/>
                  <a:pt x="11301" y="34325"/>
                </a:cubicBezTo>
                <a:cubicBezTo>
                  <a:pt x="11284" y="34419"/>
                  <a:pt x="11266" y="34511"/>
                  <a:pt x="11242" y="34599"/>
                </a:cubicBezTo>
                <a:cubicBezTo>
                  <a:pt x="11196" y="34773"/>
                  <a:pt x="11134" y="34929"/>
                  <a:pt x="11073" y="35057"/>
                </a:cubicBezTo>
                <a:cubicBezTo>
                  <a:pt x="11055" y="35089"/>
                  <a:pt x="11040" y="35117"/>
                  <a:pt x="11026" y="35145"/>
                </a:cubicBezTo>
                <a:cubicBezTo>
                  <a:pt x="11008" y="35172"/>
                  <a:pt x="10992" y="35199"/>
                  <a:pt x="10979" y="35223"/>
                </a:cubicBezTo>
                <a:cubicBezTo>
                  <a:pt x="10949" y="35271"/>
                  <a:pt x="10918" y="35310"/>
                  <a:pt x="10894" y="35344"/>
                </a:cubicBezTo>
                <a:cubicBezTo>
                  <a:pt x="10885" y="35356"/>
                  <a:pt x="10878" y="35365"/>
                  <a:pt x="10870" y="35374"/>
                </a:cubicBezTo>
                <a:cubicBezTo>
                  <a:pt x="10851" y="35376"/>
                  <a:pt x="10832" y="35379"/>
                  <a:pt x="10815" y="35380"/>
                </a:cubicBezTo>
                <a:cubicBezTo>
                  <a:pt x="10715" y="35394"/>
                  <a:pt x="10613" y="35399"/>
                  <a:pt x="10509" y="35410"/>
                </a:cubicBezTo>
                <a:cubicBezTo>
                  <a:pt x="10404" y="35419"/>
                  <a:pt x="10296" y="35423"/>
                  <a:pt x="10192" y="35427"/>
                </a:cubicBezTo>
                <a:cubicBezTo>
                  <a:pt x="10115" y="35432"/>
                  <a:pt x="10039" y="35433"/>
                  <a:pt x="9963" y="35433"/>
                </a:cubicBezTo>
                <a:cubicBezTo>
                  <a:pt x="9933" y="35433"/>
                  <a:pt x="9902" y="35433"/>
                  <a:pt x="9872" y="35433"/>
                </a:cubicBezTo>
                <a:cubicBezTo>
                  <a:pt x="9767" y="35433"/>
                  <a:pt x="9664" y="35427"/>
                  <a:pt x="9563" y="35426"/>
                </a:cubicBezTo>
                <a:cubicBezTo>
                  <a:pt x="9465" y="35418"/>
                  <a:pt x="9367" y="35416"/>
                  <a:pt x="9275" y="35404"/>
                </a:cubicBezTo>
                <a:cubicBezTo>
                  <a:pt x="9182" y="35396"/>
                  <a:pt x="9097" y="35384"/>
                  <a:pt x="9017" y="35372"/>
                </a:cubicBezTo>
                <a:cubicBezTo>
                  <a:pt x="8936" y="35360"/>
                  <a:pt x="8864" y="35347"/>
                  <a:pt x="8801" y="35333"/>
                </a:cubicBezTo>
                <a:cubicBezTo>
                  <a:pt x="8736" y="35320"/>
                  <a:pt x="8681" y="35306"/>
                  <a:pt x="8634" y="35296"/>
                </a:cubicBezTo>
                <a:cubicBezTo>
                  <a:pt x="8543" y="35271"/>
                  <a:pt x="8492" y="35251"/>
                  <a:pt x="8492" y="35251"/>
                </a:cubicBezTo>
                <a:lnTo>
                  <a:pt x="8492" y="35251"/>
                </a:lnTo>
                <a:cubicBezTo>
                  <a:pt x="8492" y="35251"/>
                  <a:pt x="8539" y="35278"/>
                  <a:pt x="8626" y="35316"/>
                </a:cubicBezTo>
                <a:cubicBezTo>
                  <a:pt x="8669" y="35333"/>
                  <a:pt x="8723" y="35356"/>
                  <a:pt x="8784" y="35379"/>
                </a:cubicBezTo>
                <a:cubicBezTo>
                  <a:pt x="8848" y="35400"/>
                  <a:pt x="8917" y="35426"/>
                  <a:pt x="8997" y="35450"/>
                </a:cubicBezTo>
                <a:cubicBezTo>
                  <a:pt x="9076" y="35474"/>
                  <a:pt x="9160" y="35498"/>
                  <a:pt x="9252" y="35520"/>
                </a:cubicBezTo>
                <a:cubicBezTo>
                  <a:pt x="9342" y="35545"/>
                  <a:pt x="9440" y="35564"/>
                  <a:pt x="9540" y="35587"/>
                </a:cubicBezTo>
                <a:cubicBezTo>
                  <a:pt x="9641" y="35606"/>
                  <a:pt x="9745" y="35627"/>
                  <a:pt x="9852" y="35642"/>
                </a:cubicBezTo>
                <a:cubicBezTo>
                  <a:pt x="9959" y="35658"/>
                  <a:pt x="10070" y="35676"/>
                  <a:pt x="10178" y="35686"/>
                </a:cubicBezTo>
                <a:cubicBezTo>
                  <a:pt x="10287" y="35698"/>
                  <a:pt x="10396" y="35712"/>
                  <a:pt x="10506" y="35716"/>
                </a:cubicBezTo>
                <a:cubicBezTo>
                  <a:pt x="10613" y="35723"/>
                  <a:pt x="10721" y="35733"/>
                  <a:pt x="10823" y="35735"/>
                </a:cubicBezTo>
                <a:cubicBezTo>
                  <a:pt x="10859" y="35736"/>
                  <a:pt x="10893" y="35736"/>
                  <a:pt x="10929" y="35739"/>
                </a:cubicBezTo>
                <a:cubicBezTo>
                  <a:pt x="10891" y="35841"/>
                  <a:pt x="10866" y="35951"/>
                  <a:pt x="10858" y="36081"/>
                </a:cubicBezTo>
                <a:cubicBezTo>
                  <a:pt x="10843" y="36084"/>
                  <a:pt x="10830" y="36088"/>
                  <a:pt x="10815" y="36092"/>
                </a:cubicBezTo>
                <a:cubicBezTo>
                  <a:pt x="10769" y="36104"/>
                  <a:pt x="10718" y="36116"/>
                  <a:pt x="10664" y="36126"/>
                </a:cubicBezTo>
                <a:cubicBezTo>
                  <a:pt x="10611" y="36138"/>
                  <a:pt x="10554" y="36150"/>
                  <a:pt x="10495" y="36158"/>
                </a:cubicBezTo>
                <a:cubicBezTo>
                  <a:pt x="10436" y="36168"/>
                  <a:pt x="10374" y="36178"/>
                  <a:pt x="10313" y="36185"/>
                </a:cubicBezTo>
                <a:cubicBezTo>
                  <a:pt x="10251" y="36193"/>
                  <a:pt x="10185" y="36199"/>
                  <a:pt x="10121" y="36205"/>
                </a:cubicBezTo>
                <a:cubicBezTo>
                  <a:pt x="9944" y="36222"/>
                  <a:pt x="9766" y="36228"/>
                  <a:pt x="9609" y="36228"/>
                </a:cubicBezTo>
                <a:cubicBezTo>
                  <a:pt x="9536" y="36228"/>
                  <a:pt x="9467" y="36227"/>
                  <a:pt x="9405" y="36225"/>
                </a:cubicBezTo>
                <a:cubicBezTo>
                  <a:pt x="9207" y="36218"/>
                  <a:pt x="9077" y="36203"/>
                  <a:pt x="9077" y="36203"/>
                </a:cubicBezTo>
                <a:lnTo>
                  <a:pt x="9077" y="36203"/>
                </a:lnTo>
                <a:cubicBezTo>
                  <a:pt x="9077" y="36203"/>
                  <a:pt x="9203" y="36244"/>
                  <a:pt x="9395" y="36287"/>
                </a:cubicBezTo>
                <a:cubicBezTo>
                  <a:pt x="9589" y="36332"/>
                  <a:pt x="9852" y="36379"/>
                  <a:pt x="10119" y="36406"/>
                </a:cubicBezTo>
                <a:cubicBezTo>
                  <a:pt x="10186" y="36413"/>
                  <a:pt x="10254" y="36420"/>
                  <a:pt x="10319" y="36424"/>
                </a:cubicBezTo>
                <a:cubicBezTo>
                  <a:pt x="10385" y="36428"/>
                  <a:pt x="10450" y="36430"/>
                  <a:pt x="10514" y="36432"/>
                </a:cubicBezTo>
                <a:cubicBezTo>
                  <a:pt x="10551" y="36433"/>
                  <a:pt x="10588" y="36434"/>
                  <a:pt x="10624" y="36434"/>
                </a:cubicBezTo>
                <a:cubicBezTo>
                  <a:pt x="10649" y="36434"/>
                  <a:pt x="10673" y="36434"/>
                  <a:pt x="10697" y="36433"/>
                </a:cubicBezTo>
                <a:cubicBezTo>
                  <a:pt x="10745" y="36433"/>
                  <a:pt x="10791" y="36432"/>
                  <a:pt x="10835" y="36430"/>
                </a:cubicBezTo>
                <a:lnTo>
                  <a:pt x="10835" y="36430"/>
                </a:lnTo>
                <a:cubicBezTo>
                  <a:pt x="10762" y="36916"/>
                  <a:pt x="10489" y="37271"/>
                  <a:pt x="10301" y="37462"/>
                </a:cubicBezTo>
                <a:lnTo>
                  <a:pt x="10224" y="36782"/>
                </a:lnTo>
                <a:lnTo>
                  <a:pt x="10047" y="37607"/>
                </a:lnTo>
                <a:cubicBezTo>
                  <a:pt x="10010" y="37605"/>
                  <a:pt x="9957" y="37600"/>
                  <a:pt x="9895" y="37592"/>
                </a:cubicBezTo>
                <a:cubicBezTo>
                  <a:pt x="9892" y="37581"/>
                  <a:pt x="9890" y="37572"/>
                  <a:pt x="9888" y="37560"/>
                </a:cubicBezTo>
                <a:cubicBezTo>
                  <a:pt x="9865" y="37464"/>
                  <a:pt x="9839" y="37334"/>
                  <a:pt x="9814" y="37204"/>
                </a:cubicBezTo>
                <a:cubicBezTo>
                  <a:pt x="9765" y="36943"/>
                  <a:pt x="9723" y="36679"/>
                  <a:pt x="9723" y="36679"/>
                </a:cubicBezTo>
                <a:cubicBezTo>
                  <a:pt x="9723" y="36679"/>
                  <a:pt x="9683" y="36942"/>
                  <a:pt x="9651" y="37209"/>
                </a:cubicBezTo>
                <a:cubicBezTo>
                  <a:pt x="9637" y="37323"/>
                  <a:pt x="9626" y="37435"/>
                  <a:pt x="9617" y="37529"/>
                </a:cubicBezTo>
                <a:cubicBezTo>
                  <a:pt x="9582" y="37519"/>
                  <a:pt x="9547" y="37507"/>
                  <a:pt x="9512" y="37494"/>
                </a:cubicBezTo>
                <a:cubicBezTo>
                  <a:pt x="9503" y="37472"/>
                  <a:pt x="9493" y="37447"/>
                  <a:pt x="9481" y="37417"/>
                </a:cubicBezTo>
                <a:cubicBezTo>
                  <a:pt x="9446" y="37325"/>
                  <a:pt x="9405" y="37198"/>
                  <a:pt x="9365" y="37071"/>
                </a:cubicBezTo>
                <a:cubicBezTo>
                  <a:pt x="9284" y="36816"/>
                  <a:pt x="9213" y="36555"/>
                  <a:pt x="9213" y="36555"/>
                </a:cubicBezTo>
                <a:cubicBezTo>
                  <a:pt x="9213" y="36555"/>
                  <a:pt x="9203" y="36824"/>
                  <a:pt x="9205" y="37096"/>
                </a:cubicBezTo>
                <a:cubicBezTo>
                  <a:pt x="9205" y="37177"/>
                  <a:pt x="9206" y="37256"/>
                  <a:pt x="9207" y="37330"/>
                </a:cubicBezTo>
                <a:cubicBezTo>
                  <a:pt x="9052" y="37203"/>
                  <a:pt x="8942" y="36728"/>
                  <a:pt x="8862" y="36162"/>
                </a:cubicBezTo>
                <a:lnTo>
                  <a:pt x="8852" y="36162"/>
                </a:lnTo>
                <a:cubicBezTo>
                  <a:pt x="8603" y="36162"/>
                  <a:pt x="8419" y="35720"/>
                  <a:pt x="8286" y="35208"/>
                </a:cubicBezTo>
                <a:cubicBezTo>
                  <a:pt x="8285" y="35121"/>
                  <a:pt x="8281" y="35014"/>
                  <a:pt x="8279" y="34893"/>
                </a:cubicBezTo>
                <a:cubicBezTo>
                  <a:pt x="8278" y="34721"/>
                  <a:pt x="8274" y="34519"/>
                  <a:pt x="8273" y="34305"/>
                </a:cubicBezTo>
                <a:cubicBezTo>
                  <a:pt x="8271" y="34197"/>
                  <a:pt x="8273" y="34087"/>
                  <a:pt x="8273" y="33974"/>
                </a:cubicBezTo>
                <a:cubicBezTo>
                  <a:pt x="8273" y="33861"/>
                  <a:pt x="8273" y="33746"/>
                  <a:pt x="8278" y="33632"/>
                </a:cubicBezTo>
                <a:cubicBezTo>
                  <a:pt x="8281" y="33518"/>
                  <a:pt x="8281" y="33402"/>
                  <a:pt x="8286" y="33289"/>
                </a:cubicBezTo>
                <a:cubicBezTo>
                  <a:pt x="8292" y="33177"/>
                  <a:pt x="8294" y="33066"/>
                  <a:pt x="8304" y="32959"/>
                </a:cubicBezTo>
                <a:cubicBezTo>
                  <a:pt x="8312" y="32853"/>
                  <a:pt x="8317" y="32748"/>
                  <a:pt x="8328" y="32651"/>
                </a:cubicBezTo>
                <a:cubicBezTo>
                  <a:pt x="8340" y="32553"/>
                  <a:pt x="8348" y="32462"/>
                  <a:pt x="8364" y="32378"/>
                </a:cubicBezTo>
                <a:cubicBezTo>
                  <a:pt x="8375" y="32292"/>
                  <a:pt x="8392" y="32218"/>
                  <a:pt x="8406" y="32149"/>
                </a:cubicBezTo>
                <a:cubicBezTo>
                  <a:pt x="8422" y="32083"/>
                  <a:pt x="8434" y="32023"/>
                  <a:pt x="8453" y="31979"/>
                </a:cubicBezTo>
                <a:cubicBezTo>
                  <a:pt x="8469" y="31933"/>
                  <a:pt x="8486" y="31899"/>
                  <a:pt x="8502" y="31878"/>
                </a:cubicBezTo>
                <a:cubicBezTo>
                  <a:pt x="8516" y="31864"/>
                  <a:pt x="8528" y="31858"/>
                  <a:pt x="8533" y="31857"/>
                </a:cubicBezTo>
                <a:lnTo>
                  <a:pt x="8533" y="31857"/>
                </a:lnTo>
                <a:cubicBezTo>
                  <a:pt x="8535" y="31858"/>
                  <a:pt x="8536" y="31858"/>
                  <a:pt x="8536" y="31858"/>
                </a:cubicBezTo>
                <a:cubicBezTo>
                  <a:pt x="8536" y="31857"/>
                  <a:pt x="8536" y="31857"/>
                  <a:pt x="8535" y="31857"/>
                </a:cubicBezTo>
                <a:cubicBezTo>
                  <a:pt x="8534" y="31857"/>
                  <a:pt x="8534" y="31857"/>
                  <a:pt x="8533" y="31857"/>
                </a:cubicBezTo>
                <a:lnTo>
                  <a:pt x="8533" y="31857"/>
                </a:lnTo>
                <a:cubicBezTo>
                  <a:pt x="8532" y="31857"/>
                  <a:pt x="8530" y="31857"/>
                  <a:pt x="8528" y="31857"/>
                </a:cubicBezTo>
                <a:cubicBezTo>
                  <a:pt x="8521" y="31857"/>
                  <a:pt x="8510" y="31859"/>
                  <a:pt x="8494" y="31867"/>
                </a:cubicBezTo>
                <a:cubicBezTo>
                  <a:pt x="8473" y="31885"/>
                  <a:pt x="8439" y="31913"/>
                  <a:pt x="8414" y="31959"/>
                </a:cubicBezTo>
                <a:cubicBezTo>
                  <a:pt x="8386" y="32002"/>
                  <a:pt x="8359" y="32059"/>
                  <a:pt x="8333" y="32126"/>
                </a:cubicBezTo>
                <a:cubicBezTo>
                  <a:pt x="8310" y="32194"/>
                  <a:pt x="8285" y="32270"/>
                  <a:pt x="8266" y="32356"/>
                </a:cubicBezTo>
                <a:cubicBezTo>
                  <a:pt x="8245" y="32442"/>
                  <a:pt x="8227" y="32533"/>
                  <a:pt x="8207" y="32631"/>
                </a:cubicBezTo>
                <a:cubicBezTo>
                  <a:pt x="8187" y="32728"/>
                  <a:pt x="8173" y="32833"/>
                  <a:pt x="8157" y="32940"/>
                </a:cubicBezTo>
                <a:cubicBezTo>
                  <a:pt x="8143" y="33048"/>
                  <a:pt x="8129" y="33158"/>
                  <a:pt x="8113" y="33272"/>
                </a:cubicBezTo>
                <a:cubicBezTo>
                  <a:pt x="8098" y="33385"/>
                  <a:pt x="8090" y="33500"/>
                  <a:pt x="8077" y="33617"/>
                </a:cubicBezTo>
                <a:cubicBezTo>
                  <a:pt x="8065" y="33733"/>
                  <a:pt x="8057" y="33847"/>
                  <a:pt x="8049" y="33961"/>
                </a:cubicBezTo>
                <a:cubicBezTo>
                  <a:pt x="8039" y="34075"/>
                  <a:pt x="8030" y="34185"/>
                  <a:pt x="8023" y="34295"/>
                </a:cubicBezTo>
                <a:cubicBezTo>
                  <a:pt x="8015" y="34432"/>
                  <a:pt x="8008" y="34564"/>
                  <a:pt x="8002" y="34686"/>
                </a:cubicBezTo>
                <a:lnTo>
                  <a:pt x="2705" y="34407"/>
                </a:lnTo>
                <a:lnTo>
                  <a:pt x="2705" y="34407"/>
                </a:lnTo>
                <a:lnTo>
                  <a:pt x="5488" y="34890"/>
                </a:lnTo>
                <a:cubicBezTo>
                  <a:pt x="2779" y="34604"/>
                  <a:pt x="412" y="34315"/>
                  <a:pt x="412" y="34315"/>
                </a:cubicBezTo>
                <a:cubicBezTo>
                  <a:pt x="412" y="34315"/>
                  <a:pt x="412" y="33551"/>
                  <a:pt x="718" y="32590"/>
                </a:cubicBezTo>
                <a:cubicBezTo>
                  <a:pt x="1041" y="32391"/>
                  <a:pt x="2019" y="31787"/>
                  <a:pt x="3955" y="30546"/>
                </a:cubicBezTo>
                <a:cubicBezTo>
                  <a:pt x="5692" y="29435"/>
                  <a:pt x="7162" y="28522"/>
                  <a:pt x="7162" y="28522"/>
                </a:cubicBezTo>
                <a:cubicBezTo>
                  <a:pt x="7650" y="28166"/>
                  <a:pt x="8159" y="27778"/>
                  <a:pt x="8512" y="27169"/>
                </a:cubicBezTo>
                <a:lnTo>
                  <a:pt x="8641" y="31129"/>
                </a:lnTo>
                <a:lnTo>
                  <a:pt x="8791" y="26520"/>
                </a:lnTo>
                <a:cubicBezTo>
                  <a:pt x="8814" y="26446"/>
                  <a:pt x="8835" y="26369"/>
                  <a:pt x="8854" y="26289"/>
                </a:cubicBezTo>
                <a:close/>
                <a:moveTo>
                  <a:pt x="14125" y="35604"/>
                </a:moveTo>
                <a:cubicBezTo>
                  <a:pt x="14391" y="35641"/>
                  <a:pt x="14698" y="35676"/>
                  <a:pt x="15009" y="35700"/>
                </a:cubicBezTo>
                <a:cubicBezTo>
                  <a:pt x="15116" y="35708"/>
                  <a:pt x="15226" y="35716"/>
                  <a:pt x="15331" y="35721"/>
                </a:cubicBezTo>
                <a:cubicBezTo>
                  <a:pt x="15338" y="35721"/>
                  <a:pt x="15347" y="35721"/>
                  <a:pt x="15354" y="35723"/>
                </a:cubicBezTo>
                <a:cubicBezTo>
                  <a:pt x="15391" y="35880"/>
                  <a:pt x="15414" y="36018"/>
                  <a:pt x="15421" y="36139"/>
                </a:cubicBezTo>
                <a:cubicBezTo>
                  <a:pt x="15385" y="36146"/>
                  <a:pt x="15348" y="36152"/>
                  <a:pt x="15309" y="36159"/>
                </a:cubicBezTo>
                <a:cubicBezTo>
                  <a:pt x="15250" y="36170"/>
                  <a:pt x="15189" y="36179"/>
                  <a:pt x="15125" y="36186"/>
                </a:cubicBezTo>
                <a:cubicBezTo>
                  <a:pt x="15062" y="36195"/>
                  <a:pt x="14998" y="36202"/>
                  <a:pt x="14933" y="36206"/>
                </a:cubicBezTo>
                <a:cubicBezTo>
                  <a:pt x="14757" y="36224"/>
                  <a:pt x="14579" y="36230"/>
                  <a:pt x="14421" y="36230"/>
                </a:cubicBezTo>
                <a:cubicBezTo>
                  <a:pt x="14348" y="36230"/>
                  <a:pt x="14279" y="36228"/>
                  <a:pt x="14216" y="36226"/>
                </a:cubicBezTo>
                <a:cubicBezTo>
                  <a:pt x="14020" y="36220"/>
                  <a:pt x="13890" y="36205"/>
                  <a:pt x="13890" y="36205"/>
                </a:cubicBezTo>
                <a:lnTo>
                  <a:pt x="13890" y="36205"/>
                </a:lnTo>
                <a:cubicBezTo>
                  <a:pt x="13890" y="36205"/>
                  <a:pt x="14015" y="36245"/>
                  <a:pt x="14208" y="36289"/>
                </a:cubicBezTo>
                <a:cubicBezTo>
                  <a:pt x="14402" y="36334"/>
                  <a:pt x="14665" y="36381"/>
                  <a:pt x="14932" y="36408"/>
                </a:cubicBezTo>
                <a:cubicBezTo>
                  <a:pt x="14999" y="36414"/>
                  <a:pt x="15066" y="36421"/>
                  <a:pt x="15132" y="36425"/>
                </a:cubicBezTo>
                <a:cubicBezTo>
                  <a:pt x="15197" y="36430"/>
                  <a:pt x="15262" y="36432"/>
                  <a:pt x="15327" y="36433"/>
                </a:cubicBezTo>
                <a:cubicBezTo>
                  <a:pt x="15336" y="36433"/>
                  <a:pt x="15346" y="36434"/>
                  <a:pt x="15355" y="36434"/>
                </a:cubicBezTo>
                <a:cubicBezTo>
                  <a:pt x="15373" y="36434"/>
                  <a:pt x="15391" y="36433"/>
                  <a:pt x="15409" y="36433"/>
                </a:cubicBezTo>
                <a:cubicBezTo>
                  <a:pt x="15365" y="36890"/>
                  <a:pt x="15203" y="37227"/>
                  <a:pt x="15080" y="37425"/>
                </a:cubicBezTo>
                <a:lnTo>
                  <a:pt x="15011" y="36822"/>
                </a:lnTo>
                <a:lnTo>
                  <a:pt x="14845" y="37607"/>
                </a:lnTo>
                <a:cubicBezTo>
                  <a:pt x="14801" y="37603"/>
                  <a:pt x="14743" y="37599"/>
                  <a:pt x="14673" y="37587"/>
                </a:cubicBezTo>
                <a:cubicBezTo>
                  <a:pt x="14651" y="37493"/>
                  <a:pt x="14626" y="37370"/>
                  <a:pt x="14603" y="37244"/>
                </a:cubicBezTo>
                <a:cubicBezTo>
                  <a:pt x="14553" y="36984"/>
                  <a:pt x="14512" y="36719"/>
                  <a:pt x="14512" y="36719"/>
                </a:cubicBezTo>
                <a:cubicBezTo>
                  <a:pt x="14512" y="36719"/>
                  <a:pt x="14472" y="36982"/>
                  <a:pt x="14441" y="37250"/>
                </a:cubicBezTo>
                <a:cubicBezTo>
                  <a:pt x="14429" y="37345"/>
                  <a:pt x="14418" y="37440"/>
                  <a:pt x="14410" y="37525"/>
                </a:cubicBezTo>
                <a:cubicBezTo>
                  <a:pt x="14367" y="37511"/>
                  <a:pt x="14321" y="37494"/>
                  <a:pt x="14277" y="37475"/>
                </a:cubicBezTo>
                <a:cubicBezTo>
                  <a:pt x="14275" y="37468"/>
                  <a:pt x="14273" y="37464"/>
                  <a:pt x="14270" y="37458"/>
                </a:cubicBezTo>
                <a:cubicBezTo>
                  <a:pt x="14235" y="37365"/>
                  <a:pt x="14194" y="37239"/>
                  <a:pt x="14153" y="37111"/>
                </a:cubicBezTo>
                <a:cubicBezTo>
                  <a:pt x="14073" y="36856"/>
                  <a:pt x="14002" y="36596"/>
                  <a:pt x="14002" y="36596"/>
                </a:cubicBezTo>
                <a:cubicBezTo>
                  <a:pt x="14002" y="36596"/>
                  <a:pt x="13992" y="36864"/>
                  <a:pt x="13993" y="37137"/>
                </a:cubicBezTo>
                <a:cubicBezTo>
                  <a:pt x="13993" y="37193"/>
                  <a:pt x="13995" y="37250"/>
                  <a:pt x="13995" y="37305"/>
                </a:cubicBezTo>
                <a:cubicBezTo>
                  <a:pt x="13859" y="37151"/>
                  <a:pt x="13758" y="36728"/>
                  <a:pt x="13685" y="36224"/>
                </a:cubicBezTo>
                <a:lnTo>
                  <a:pt x="14125" y="35604"/>
                </a:lnTo>
                <a:close/>
                <a:moveTo>
                  <a:pt x="7278" y="35488"/>
                </a:moveTo>
                <a:cubicBezTo>
                  <a:pt x="7307" y="35492"/>
                  <a:pt x="7338" y="35494"/>
                  <a:pt x="7368" y="35497"/>
                </a:cubicBezTo>
                <a:cubicBezTo>
                  <a:pt x="7393" y="36089"/>
                  <a:pt x="7468" y="36601"/>
                  <a:pt x="7554" y="37019"/>
                </a:cubicBezTo>
                <a:cubicBezTo>
                  <a:pt x="7640" y="37440"/>
                  <a:pt x="7733" y="37767"/>
                  <a:pt x="7805" y="37984"/>
                </a:cubicBezTo>
                <a:cubicBezTo>
                  <a:pt x="7879" y="38203"/>
                  <a:pt x="7930" y="38314"/>
                  <a:pt x="7930" y="38314"/>
                </a:cubicBezTo>
                <a:cubicBezTo>
                  <a:pt x="7930" y="38314"/>
                  <a:pt x="7874" y="38204"/>
                  <a:pt x="7793" y="37988"/>
                </a:cubicBezTo>
                <a:cubicBezTo>
                  <a:pt x="7713" y="37771"/>
                  <a:pt x="7603" y="37448"/>
                  <a:pt x="7507" y="37029"/>
                </a:cubicBezTo>
                <a:cubicBezTo>
                  <a:pt x="7411" y="36609"/>
                  <a:pt x="7319" y="36091"/>
                  <a:pt x="7278" y="35490"/>
                </a:cubicBezTo>
                <a:lnTo>
                  <a:pt x="7278" y="35488"/>
                </a:lnTo>
                <a:close/>
                <a:moveTo>
                  <a:pt x="20627" y="35188"/>
                </a:moveTo>
                <a:cubicBezTo>
                  <a:pt x="20631" y="35246"/>
                  <a:pt x="20635" y="35305"/>
                  <a:pt x="20639" y="35365"/>
                </a:cubicBezTo>
                <a:lnTo>
                  <a:pt x="18331" y="35627"/>
                </a:lnTo>
                <a:lnTo>
                  <a:pt x="20688" y="35896"/>
                </a:lnTo>
                <a:cubicBezTo>
                  <a:pt x="20763" y="36609"/>
                  <a:pt x="20876" y="37306"/>
                  <a:pt x="20962" y="37783"/>
                </a:cubicBezTo>
                <a:lnTo>
                  <a:pt x="17791" y="37948"/>
                </a:lnTo>
                <a:lnTo>
                  <a:pt x="21022" y="38116"/>
                </a:lnTo>
                <a:cubicBezTo>
                  <a:pt x="21038" y="38199"/>
                  <a:pt x="21050" y="38266"/>
                  <a:pt x="21061" y="38314"/>
                </a:cubicBezTo>
                <a:lnTo>
                  <a:pt x="17122" y="38314"/>
                </a:lnTo>
                <a:cubicBezTo>
                  <a:pt x="17122" y="38314"/>
                  <a:pt x="17626" y="37247"/>
                  <a:pt x="17732" y="35490"/>
                </a:cubicBezTo>
                <a:cubicBezTo>
                  <a:pt x="17819" y="35481"/>
                  <a:pt x="17908" y="35473"/>
                  <a:pt x="17995" y="35463"/>
                </a:cubicBezTo>
                <a:lnTo>
                  <a:pt x="17995" y="35463"/>
                </a:lnTo>
                <a:cubicBezTo>
                  <a:pt x="17974" y="35975"/>
                  <a:pt x="17916" y="36426"/>
                  <a:pt x="17845" y="36800"/>
                </a:cubicBezTo>
                <a:cubicBezTo>
                  <a:pt x="17760" y="37216"/>
                  <a:pt x="17664" y="37536"/>
                  <a:pt x="17584" y="37749"/>
                </a:cubicBezTo>
                <a:cubicBezTo>
                  <a:pt x="17505" y="37963"/>
                  <a:pt x="17446" y="38071"/>
                  <a:pt x="17446" y="38071"/>
                </a:cubicBezTo>
                <a:cubicBezTo>
                  <a:pt x="17446" y="38071"/>
                  <a:pt x="17510" y="37968"/>
                  <a:pt x="17600" y="37756"/>
                </a:cubicBezTo>
                <a:cubicBezTo>
                  <a:pt x="17690" y="37546"/>
                  <a:pt x="17807" y="37229"/>
                  <a:pt x="17908" y="36813"/>
                </a:cubicBezTo>
                <a:cubicBezTo>
                  <a:pt x="17997" y="36434"/>
                  <a:pt x="18074" y="35978"/>
                  <a:pt x="18116" y="35451"/>
                </a:cubicBezTo>
                <a:cubicBezTo>
                  <a:pt x="18969" y="35365"/>
                  <a:pt x="19827" y="35275"/>
                  <a:pt x="20627" y="35188"/>
                </a:cubicBezTo>
                <a:close/>
                <a:moveTo>
                  <a:pt x="21613" y="35081"/>
                </a:moveTo>
                <a:cubicBezTo>
                  <a:pt x="21613" y="35139"/>
                  <a:pt x="21613" y="35199"/>
                  <a:pt x="21614" y="35257"/>
                </a:cubicBezTo>
                <a:cubicBezTo>
                  <a:pt x="21618" y="35333"/>
                  <a:pt x="21621" y="35410"/>
                  <a:pt x="21622" y="35484"/>
                </a:cubicBezTo>
                <a:cubicBezTo>
                  <a:pt x="21648" y="36081"/>
                  <a:pt x="21723" y="36597"/>
                  <a:pt x="21809" y="37019"/>
                </a:cubicBezTo>
                <a:cubicBezTo>
                  <a:pt x="21895" y="37440"/>
                  <a:pt x="21988" y="37767"/>
                  <a:pt x="22061" y="37984"/>
                </a:cubicBezTo>
                <a:cubicBezTo>
                  <a:pt x="22135" y="38203"/>
                  <a:pt x="22185" y="38314"/>
                  <a:pt x="22185" y="38314"/>
                </a:cubicBezTo>
                <a:cubicBezTo>
                  <a:pt x="22185" y="38314"/>
                  <a:pt x="22130" y="38204"/>
                  <a:pt x="22049" y="37988"/>
                </a:cubicBezTo>
                <a:cubicBezTo>
                  <a:pt x="21969" y="37771"/>
                  <a:pt x="21860" y="37448"/>
                  <a:pt x="21763" y="37029"/>
                </a:cubicBezTo>
                <a:cubicBezTo>
                  <a:pt x="21667" y="36609"/>
                  <a:pt x="21575" y="36091"/>
                  <a:pt x="21534" y="35490"/>
                </a:cubicBezTo>
                <a:cubicBezTo>
                  <a:pt x="21528" y="35414"/>
                  <a:pt x="21524" y="35339"/>
                  <a:pt x="21519" y="35262"/>
                </a:cubicBezTo>
                <a:cubicBezTo>
                  <a:pt x="21518" y="35206"/>
                  <a:pt x="21515" y="35149"/>
                  <a:pt x="21512" y="35092"/>
                </a:cubicBezTo>
                <a:cubicBezTo>
                  <a:pt x="21546" y="35089"/>
                  <a:pt x="21579" y="35085"/>
                  <a:pt x="21613" y="35081"/>
                </a:cubicBezTo>
                <a:close/>
                <a:moveTo>
                  <a:pt x="3491" y="35087"/>
                </a:moveTo>
                <a:cubicBezTo>
                  <a:pt x="3574" y="35097"/>
                  <a:pt x="3660" y="35105"/>
                  <a:pt x="3746" y="35116"/>
                </a:cubicBezTo>
                <a:cubicBezTo>
                  <a:pt x="3746" y="35171"/>
                  <a:pt x="3746" y="35226"/>
                  <a:pt x="3745" y="35280"/>
                </a:cubicBezTo>
                <a:cubicBezTo>
                  <a:pt x="3731" y="35868"/>
                  <a:pt x="3667" y="36383"/>
                  <a:pt x="3586" y="36800"/>
                </a:cubicBezTo>
                <a:cubicBezTo>
                  <a:pt x="3503" y="37216"/>
                  <a:pt x="3405" y="37536"/>
                  <a:pt x="3326" y="37749"/>
                </a:cubicBezTo>
                <a:cubicBezTo>
                  <a:pt x="3248" y="37963"/>
                  <a:pt x="3189" y="38071"/>
                  <a:pt x="3189" y="38071"/>
                </a:cubicBezTo>
                <a:cubicBezTo>
                  <a:pt x="3189" y="38071"/>
                  <a:pt x="3252" y="37968"/>
                  <a:pt x="3343" y="37756"/>
                </a:cubicBezTo>
                <a:cubicBezTo>
                  <a:pt x="3432" y="37546"/>
                  <a:pt x="3550" y="37229"/>
                  <a:pt x="3651" y="36813"/>
                </a:cubicBezTo>
                <a:cubicBezTo>
                  <a:pt x="3749" y="36394"/>
                  <a:pt x="3833" y="35881"/>
                  <a:pt x="3869" y="35284"/>
                </a:cubicBezTo>
                <a:cubicBezTo>
                  <a:pt x="3874" y="35233"/>
                  <a:pt x="3875" y="35181"/>
                  <a:pt x="3876" y="35130"/>
                </a:cubicBezTo>
                <a:cubicBezTo>
                  <a:pt x="4617" y="35212"/>
                  <a:pt x="5421" y="35298"/>
                  <a:pt x="6237" y="35383"/>
                </a:cubicBezTo>
                <a:lnTo>
                  <a:pt x="4074" y="35629"/>
                </a:lnTo>
                <a:lnTo>
                  <a:pt x="6430" y="35897"/>
                </a:lnTo>
                <a:cubicBezTo>
                  <a:pt x="6506" y="36612"/>
                  <a:pt x="6618" y="37307"/>
                  <a:pt x="6703" y="37784"/>
                </a:cubicBezTo>
                <a:lnTo>
                  <a:pt x="3532" y="37949"/>
                </a:lnTo>
                <a:lnTo>
                  <a:pt x="6763" y="38117"/>
                </a:lnTo>
                <a:cubicBezTo>
                  <a:pt x="6781" y="38200"/>
                  <a:pt x="6793" y="38267"/>
                  <a:pt x="6802" y="38316"/>
                </a:cubicBezTo>
                <a:lnTo>
                  <a:pt x="2865" y="38316"/>
                </a:lnTo>
                <a:cubicBezTo>
                  <a:pt x="2866" y="38314"/>
                  <a:pt x="3446" y="37084"/>
                  <a:pt x="3491" y="35087"/>
                </a:cubicBezTo>
                <a:close/>
                <a:moveTo>
                  <a:pt x="12489" y="1"/>
                </a:moveTo>
                <a:cubicBezTo>
                  <a:pt x="12395" y="1"/>
                  <a:pt x="12050" y="14"/>
                  <a:pt x="11584" y="179"/>
                </a:cubicBezTo>
                <a:cubicBezTo>
                  <a:pt x="11177" y="323"/>
                  <a:pt x="10729" y="798"/>
                  <a:pt x="10211" y="1632"/>
                </a:cubicBezTo>
                <a:cubicBezTo>
                  <a:pt x="9792" y="2305"/>
                  <a:pt x="9344" y="3191"/>
                  <a:pt x="8912" y="4196"/>
                </a:cubicBezTo>
                <a:cubicBezTo>
                  <a:pt x="8179" y="5901"/>
                  <a:pt x="7439" y="8110"/>
                  <a:pt x="7439" y="9203"/>
                </a:cubicBezTo>
                <a:lnTo>
                  <a:pt x="7439" y="11147"/>
                </a:lnTo>
                <a:cubicBezTo>
                  <a:pt x="7334" y="10623"/>
                  <a:pt x="7216" y="10100"/>
                  <a:pt x="7102" y="9660"/>
                </a:cubicBezTo>
                <a:cubicBezTo>
                  <a:pt x="6465" y="7181"/>
                  <a:pt x="6072" y="6912"/>
                  <a:pt x="5943" y="6824"/>
                </a:cubicBezTo>
                <a:cubicBezTo>
                  <a:pt x="5698" y="6656"/>
                  <a:pt x="5498" y="6632"/>
                  <a:pt x="5399" y="6632"/>
                </a:cubicBezTo>
                <a:lnTo>
                  <a:pt x="5390" y="6632"/>
                </a:lnTo>
                <a:cubicBezTo>
                  <a:pt x="5292" y="6632"/>
                  <a:pt x="5090" y="6656"/>
                  <a:pt x="4846" y="6824"/>
                </a:cubicBezTo>
                <a:cubicBezTo>
                  <a:pt x="4715" y="6914"/>
                  <a:pt x="4323" y="7182"/>
                  <a:pt x="3687" y="9660"/>
                </a:cubicBezTo>
                <a:cubicBezTo>
                  <a:pt x="3410" y="10738"/>
                  <a:pt x="3087" y="12312"/>
                  <a:pt x="3087" y="13190"/>
                </a:cubicBezTo>
                <a:lnTo>
                  <a:pt x="3087" y="29539"/>
                </a:lnTo>
                <a:cubicBezTo>
                  <a:pt x="3073" y="29549"/>
                  <a:pt x="3057" y="29562"/>
                  <a:pt x="3044" y="29571"/>
                </a:cubicBezTo>
                <a:cubicBezTo>
                  <a:pt x="1617" y="30655"/>
                  <a:pt x="800" y="31292"/>
                  <a:pt x="579" y="31792"/>
                </a:cubicBezTo>
                <a:cubicBezTo>
                  <a:pt x="7" y="33095"/>
                  <a:pt x="1" y="34271"/>
                  <a:pt x="1" y="34319"/>
                </a:cubicBezTo>
                <a:cubicBezTo>
                  <a:pt x="1" y="34525"/>
                  <a:pt x="154" y="34698"/>
                  <a:pt x="357" y="34722"/>
                </a:cubicBezTo>
                <a:cubicBezTo>
                  <a:pt x="378" y="34726"/>
                  <a:pt x="1506" y="34863"/>
                  <a:pt x="3083" y="35042"/>
                </a:cubicBezTo>
                <a:cubicBezTo>
                  <a:pt x="3048" y="36951"/>
                  <a:pt x="2502" y="38130"/>
                  <a:pt x="2496" y="38141"/>
                </a:cubicBezTo>
                <a:cubicBezTo>
                  <a:pt x="2437" y="38267"/>
                  <a:pt x="2445" y="38414"/>
                  <a:pt x="2519" y="38531"/>
                </a:cubicBezTo>
                <a:cubicBezTo>
                  <a:pt x="2592" y="38649"/>
                  <a:pt x="2721" y="38719"/>
                  <a:pt x="2861" y="38719"/>
                </a:cubicBezTo>
                <a:lnTo>
                  <a:pt x="7924" y="38719"/>
                </a:lnTo>
                <a:cubicBezTo>
                  <a:pt x="8063" y="38719"/>
                  <a:pt x="8192" y="38649"/>
                  <a:pt x="8266" y="38531"/>
                </a:cubicBezTo>
                <a:cubicBezTo>
                  <a:pt x="8340" y="38414"/>
                  <a:pt x="8351" y="38267"/>
                  <a:pt x="8290" y="38141"/>
                </a:cubicBezTo>
                <a:cubicBezTo>
                  <a:pt x="8285" y="38132"/>
                  <a:pt x="7831" y="37141"/>
                  <a:pt x="7724" y="35532"/>
                </a:cubicBezTo>
                <a:lnTo>
                  <a:pt x="7724" y="35532"/>
                </a:lnTo>
                <a:cubicBezTo>
                  <a:pt x="7801" y="35539"/>
                  <a:pt x="7881" y="35547"/>
                  <a:pt x="7957" y="35553"/>
                </a:cubicBezTo>
                <a:cubicBezTo>
                  <a:pt x="8071" y="35928"/>
                  <a:pt x="8232" y="36291"/>
                  <a:pt x="8494" y="36465"/>
                </a:cubicBezTo>
                <a:cubicBezTo>
                  <a:pt x="8634" y="37307"/>
                  <a:pt x="8805" y="37542"/>
                  <a:pt x="8971" y="37667"/>
                </a:cubicBezTo>
                <a:cubicBezTo>
                  <a:pt x="9421" y="38002"/>
                  <a:pt x="9996" y="38018"/>
                  <a:pt x="10106" y="38018"/>
                </a:cubicBezTo>
                <a:lnTo>
                  <a:pt x="10110" y="38018"/>
                </a:lnTo>
                <a:cubicBezTo>
                  <a:pt x="10220" y="38018"/>
                  <a:pt x="10795" y="38002"/>
                  <a:pt x="11245" y="37667"/>
                </a:cubicBezTo>
                <a:cubicBezTo>
                  <a:pt x="11410" y="37545"/>
                  <a:pt x="11580" y="37310"/>
                  <a:pt x="11719" y="36471"/>
                </a:cubicBezTo>
                <a:lnTo>
                  <a:pt x="11719" y="36945"/>
                </a:lnTo>
                <a:cubicBezTo>
                  <a:pt x="11719" y="37271"/>
                  <a:pt x="11984" y="37534"/>
                  <a:pt x="12308" y="37534"/>
                </a:cubicBezTo>
                <a:lnTo>
                  <a:pt x="12722" y="37534"/>
                </a:lnTo>
                <a:cubicBezTo>
                  <a:pt x="13047" y="37534"/>
                  <a:pt x="13310" y="37270"/>
                  <a:pt x="13310" y="36945"/>
                </a:cubicBezTo>
                <a:lnTo>
                  <a:pt x="13310" y="36750"/>
                </a:lnTo>
                <a:lnTo>
                  <a:pt x="13350" y="36694"/>
                </a:lnTo>
                <a:cubicBezTo>
                  <a:pt x="13482" y="37352"/>
                  <a:pt x="13636" y="37556"/>
                  <a:pt x="13785" y="37667"/>
                </a:cubicBezTo>
                <a:cubicBezTo>
                  <a:pt x="14235" y="38002"/>
                  <a:pt x="14810" y="38018"/>
                  <a:pt x="14920" y="38018"/>
                </a:cubicBezTo>
                <a:lnTo>
                  <a:pt x="14924" y="38018"/>
                </a:lnTo>
                <a:cubicBezTo>
                  <a:pt x="15034" y="38018"/>
                  <a:pt x="15606" y="38002"/>
                  <a:pt x="16059" y="37667"/>
                </a:cubicBezTo>
                <a:cubicBezTo>
                  <a:pt x="16224" y="37545"/>
                  <a:pt x="16396" y="37307"/>
                  <a:pt x="16536" y="36465"/>
                </a:cubicBezTo>
                <a:cubicBezTo>
                  <a:pt x="16797" y="36291"/>
                  <a:pt x="16959" y="35928"/>
                  <a:pt x="17073" y="35553"/>
                </a:cubicBezTo>
                <a:cubicBezTo>
                  <a:pt x="17155" y="35545"/>
                  <a:pt x="17236" y="35539"/>
                  <a:pt x="17318" y="35531"/>
                </a:cubicBezTo>
                <a:lnTo>
                  <a:pt x="17318" y="35531"/>
                </a:lnTo>
                <a:cubicBezTo>
                  <a:pt x="17211" y="37150"/>
                  <a:pt x="16758" y="38132"/>
                  <a:pt x="16753" y="38143"/>
                </a:cubicBezTo>
                <a:cubicBezTo>
                  <a:pt x="16694" y="38267"/>
                  <a:pt x="16703" y="38414"/>
                  <a:pt x="16777" y="38532"/>
                </a:cubicBezTo>
                <a:cubicBezTo>
                  <a:pt x="16851" y="38649"/>
                  <a:pt x="16980" y="38720"/>
                  <a:pt x="17120" y="38720"/>
                </a:cubicBezTo>
                <a:lnTo>
                  <a:pt x="22182" y="38720"/>
                </a:lnTo>
                <a:cubicBezTo>
                  <a:pt x="22321" y="38720"/>
                  <a:pt x="22451" y="38649"/>
                  <a:pt x="22525" y="38532"/>
                </a:cubicBezTo>
                <a:cubicBezTo>
                  <a:pt x="22599" y="38414"/>
                  <a:pt x="22608" y="38267"/>
                  <a:pt x="22548" y="38143"/>
                </a:cubicBezTo>
                <a:cubicBezTo>
                  <a:pt x="22546" y="38130"/>
                  <a:pt x="22001" y="36937"/>
                  <a:pt x="21965" y="35040"/>
                </a:cubicBezTo>
                <a:cubicBezTo>
                  <a:pt x="23535" y="34862"/>
                  <a:pt x="24656" y="34726"/>
                  <a:pt x="24677" y="34722"/>
                </a:cubicBezTo>
                <a:cubicBezTo>
                  <a:pt x="24882" y="34698"/>
                  <a:pt x="25033" y="34525"/>
                  <a:pt x="25033" y="34319"/>
                </a:cubicBezTo>
                <a:cubicBezTo>
                  <a:pt x="25033" y="34271"/>
                  <a:pt x="25027" y="33093"/>
                  <a:pt x="24454" y="31792"/>
                </a:cubicBezTo>
                <a:cubicBezTo>
                  <a:pt x="24234" y="31294"/>
                  <a:pt x="23418" y="30656"/>
                  <a:pt x="21990" y="29571"/>
                </a:cubicBezTo>
                <a:cubicBezTo>
                  <a:pt x="21982" y="29564"/>
                  <a:pt x="21971" y="29557"/>
                  <a:pt x="21962" y="29549"/>
                </a:cubicBezTo>
                <a:lnTo>
                  <a:pt x="21962" y="13190"/>
                </a:lnTo>
                <a:cubicBezTo>
                  <a:pt x="21962" y="12312"/>
                  <a:pt x="21638" y="10738"/>
                  <a:pt x="21360" y="9660"/>
                </a:cubicBezTo>
                <a:cubicBezTo>
                  <a:pt x="20725" y="7181"/>
                  <a:pt x="20332" y="6912"/>
                  <a:pt x="20203" y="6824"/>
                </a:cubicBezTo>
                <a:cubicBezTo>
                  <a:pt x="19957" y="6656"/>
                  <a:pt x="19758" y="6632"/>
                  <a:pt x="19659" y="6632"/>
                </a:cubicBezTo>
                <a:lnTo>
                  <a:pt x="19648" y="6632"/>
                </a:lnTo>
                <a:cubicBezTo>
                  <a:pt x="19552" y="6632"/>
                  <a:pt x="19350" y="6656"/>
                  <a:pt x="19104" y="6824"/>
                </a:cubicBezTo>
                <a:cubicBezTo>
                  <a:pt x="18976" y="6914"/>
                  <a:pt x="18583" y="7182"/>
                  <a:pt x="17947" y="9660"/>
                </a:cubicBezTo>
                <a:cubicBezTo>
                  <a:pt x="17818" y="10161"/>
                  <a:pt x="17680" y="10769"/>
                  <a:pt x="17567" y="11365"/>
                </a:cubicBezTo>
                <a:lnTo>
                  <a:pt x="17567" y="9203"/>
                </a:lnTo>
                <a:cubicBezTo>
                  <a:pt x="17567" y="8110"/>
                  <a:pt x="16827" y="5901"/>
                  <a:pt x="16094" y="4196"/>
                </a:cubicBezTo>
                <a:cubicBezTo>
                  <a:pt x="15663" y="3191"/>
                  <a:pt x="15213" y="2305"/>
                  <a:pt x="14796" y="1632"/>
                </a:cubicBezTo>
                <a:cubicBezTo>
                  <a:pt x="14279" y="800"/>
                  <a:pt x="13830" y="323"/>
                  <a:pt x="13421" y="179"/>
                </a:cubicBezTo>
                <a:cubicBezTo>
                  <a:pt x="12957" y="14"/>
                  <a:pt x="12610" y="1"/>
                  <a:pt x="12516" y="1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919;p43">
            <a:extLst>
              <a:ext uri="{FF2B5EF4-FFF2-40B4-BE49-F238E27FC236}">
                <a16:creationId xmlns:a16="http://schemas.microsoft.com/office/drawing/2014/main" id="{3A1AB195-F2FE-DB7F-AF4F-611E26C9BB2E}"/>
              </a:ext>
            </a:extLst>
          </p:cNvPr>
          <p:cNvSpPr/>
          <p:nvPr/>
        </p:nvSpPr>
        <p:spPr>
          <a:xfrm>
            <a:off x="-1539422" y="2102180"/>
            <a:ext cx="59883" cy="51040"/>
          </a:xfrm>
          <a:custGeom>
            <a:avLst/>
            <a:gdLst/>
            <a:ahLst/>
            <a:cxnLst/>
            <a:rect l="l" t="t" r="r" b="b"/>
            <a:pathLst>
              <a:path w="813" h="781" extrusionOk="0">
                <a:moveTo>
                  <a:pt x="132" y="1"/>
                </a:moveTo>
                <a:cubicBezTo>
                  <a:pt x="95" y="110"/>
                  <a:pt x="46" y="256"/>
                  <a:pt x="1" y="401"/>
                </a:cubicBezTo>
                <a:lnTo>
                  <a:pt x="1" y="405"/>
                </a:lnTo>
                <a:cubicBezTo>
                  <a:pt x="535" y="576"/>
                  <a:pt x="708" y="781"/>
                  <a:pt x="731" y="781"/>
                </a:cubicBezTo>
                <a:cubicBezTo>
                  <a:pt x="733" y="781"/>
                  <a:pt x="734" y="780"/>
                  <a:pt x="734" y="777"/>
                </a:cubicBezTo>
                <a:lnTo>
                  <a:pt x="734" y="777"/>
                </a:lnTo>
                <a:cubicBezTo>
                  <a:pt x="734" y="777"/>
                  <a:pt x="734" y="777"/>
                  <a:pt x="734" y="777"/>
                </a:cubicBezTo>
                <a:cubicBezTo>
                  <a:pt x="731" y="777"/>
                  <a:pt x="813" y="369"/>
                  <a:pt x="132" y="1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920;p43">
            <a:extLst>
              <a:ext uri="{FF2B5EF4-FFF2-40B4-BE49-F238E27FC236}">
                <a16:creationId xmlns:a16="http://schemas.microsoft.com/office/drawing/2014/main" id="{BD33E7DF-99FE-DDBB-5A6C-0BCC3915F7D9}"/>
              </a:ext>
            </a:extLst>
          </p:cNvPr>
          <p:cNvSpPr/>
          <p:nvPr/>
        </p:nvSpPr>
        <p:spPr>
          <a:xfrm>
            <a:off x="-1799572" y="2093097"/>
            <a:ext cx="28726" cy="29474"/>
          </a:xfrm>
          <a:custGeom>
            <a:avLst/>
            <a:gdLst/>
            <a:ahLst/>
            <a:cxnLst/>
            <a:rect l="l" t="t" r="r" b="b"/>
            <a:pathLst>
              <a:path w="390" h="451" extrusionOk="0">
                <a:moveTo>
                  <a:pt x="88" y="0"/>
                </a:moveTo>
                <a:cubicBezTo>
                  <a:pt x="59" y="12"/>
                  <a:pt x="29" y="23"/>
                  <a:pt x="1" y="35"/>
                </a:cubicBezTo>
                <a:cubicBezTo>
                  <a:pt x="13" y="47"/>
                  <a:pt x="22" y="61"/>
                  <a:pt x="35" y="74"/>
                </a:cubicBezTo>
                <a:cubicBezTo>
                  <a:pt x="80" y="124"/>
                  <a:pt x="122" y="180"/>
                  <a:pt x="161" y="231"/>
                </a:cubicBezTo>
                <a:cubicBezTo>
                  <a:pt x="198" y="285"/>
                  <a:pt x="232" y="339"/>
                  <a:pt x="259" y="388"/>
                </a:cubicBezTo>
                <a:cubicBezTo>
                  <a:pt x="271" y="410"/>
                  <a:pt x="282" y="431"/>
                  <a:pt x="291" y="450"/>
                </a:cubicBezTo>
                <a:cubicBezTo>
                  <a:pt x="323" y="443"/>
                  <a:pt x="357" y="437"/>
                  <a:pt x="389" y="430"/>
                </a:cubicBezTo>
                <a:cubicBezTo>
                  <a:pt x="381" y="413"/>
                  <a:pt x="372" y="395"/>
                  <a:pt x="361" y="372"/>
                </a:cubicBezTo>
                <a:cubicBezTo>
                  <a:pt x="338" y="332"/>
                  <a:pt x="310" y="285"/>
                  <a:pt x="278" y="238"/>
                </a:cubicBezTo>
                <a:cubicBezTo>
                  <a:pt x="244" y="190"/>
                  <a:pt x="206" y="140"/>
                  <a:pt x="166" y="90"/>
                </a:cubicBezTo>
                <a:cubicBezTo>
                  <a:pt x="141" y="61"/>
                  <a:pt x="114" y="30"/>
                  <a:pt x="88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921;p43">
            <a:extLst>
              <a:ext uri="{FF2B5EF4-FFF2-40B4-BE49-F238E27FC236}">
                <a16:creationId xmlns:a16="http://schemas.microsoft.com/office/drawing/2014/main" id="{94717FB7-20D5-2DD1-A7D7-3AD311C5BEF5}"/>
              </a:ext>
            </a:extLst>
          </p:cNvPr>
          <p:cNvSpPr/>
          <p:nvPr/>
        </p:nvSpPr>
        <p:spPr>
          <a:xfrm>
            <a:off x="-1866157" y="2100350"/>
            <a:ext cx="62240" cy="52935"/>
          </a:xfrm>
          <a:custGeom>
            <a:avLst/>
            <a:gdLst/>
            <a:ahLst/>
            <a:cxnLst/>
            <a:rect l="l" t="t" r="r" b="b"/>
            <a:pathLst>
              <a:path w="845" h="810" extrusionOk="0">
                <a:moveTo>
                  <a:pt x="741" y="1"/>
                </a:moveTo>
                <a:cubicBezTo>
                  <a:pt x="732" y="6"/>
                  <a:pt x="722" y="10"/>
                  <a:pt x="712" y="15"/>
                </a:cubicBezTo>
                <a:cubicBezTo>
                  <a:pt x="0" y="386"/>
                  <a:pt x="85" y="806"/>
                  <a:pt x="81" y="806"/>
                </a:cubicBezTo>
                <a:cubicBezTo>
                  <a:pt x="80" y="806"/>
                  <a:pt x="80" y="806"/>
                  <a:pt x="80" y="806"/>
                </a:cubicBezTo>
                <a:lnTo>
                  <a:pt x="80" y="806"/>
                </a:lnTo>
                <a:cubicBezTo>
                  <a:pt x="81" y="809"/>
                  <a:pt x="82" y="810"/>
                  <a:pt x="84" y="810"/>
                </a:cubicBezTo>
                <a:cubicBezTo>
                  <a:pt x="109" y="810"/>
                  <a:pt x="301" y="605"/>
                  <a:pt x="845" y="433"/>
                </a:cubicBezTo>
                <a:cubicBezTo>
                  <a:pt x="843" y="420"/>
                  <a:pt x="843" y="406"/>
                  <a:pt x="842" y="389"/>
                </a:cubicBezTo>
                <a:cubicBezTo>
                  <a:pt x="836" y="347"/>
                  <a:pt x="828" y="295"/>
                  <a:pt x="814" y="240"/>
                </a:cubicBezTo>
                <a:cubicBezTo>
                  <a:pt x="802" y="185"/>
                  <a:pt x="784" y="124"/>
                  <a:pt x="764" y="65"/>
                </a:cubicBezTo>
                <a:cubicBezTo>
                  <a:pt x="757" y="44"/>
                  <a:pt x="749" y="21"/>
                  <a:pt x="741" y="1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922;p43">
            <a:extLst>
              <a:ext uri="{FF2B5EF4-FFF2-40B4-BE49-F238E27FC236}">
                <a16:creationId xmlns:a16="http://schemas.microsoft.com/office/drawing/2014/main" id="{1398FDEA-E868-DA36-D641-ABF0E8831833}"/>
              </a:ext>
            </a:extLst>
          </p:cNvPr>
          <p:cNvSpPr/>
          <p:nvPr/>
        </p:nvSpPr>
        <p:spPr>
          <a:xfrm>
            <a:off x="-1788156" y="2073688"/>
            <a:ext cx="254337" cy="51170"/>
          </a:xfrm>
          <a:custGeom>
            <a:avLst/>
            <a:gdLst/>
            <a:ahLst/>
            <a:cxnLst/>
            <a:rect l="l" t="t" r="r" b="b"/>
            <a:pathLst>
              <a:path w="3453" h="783" extrusionOk="0">
                <a:moveTo>
                  <a:pt x="1597" y="0"/>
                </a:moveTo>
                <a:cubicBezTo>
                  <a:pt x="1578" y="0"/>
                  <a:pt x="1567" y="1"/>
                  <a:pt x="1566" y="2"/>
                </a:cubicBezTo>
                <a:lnTo>
                  <a:pt x="1566" y="2"/>
                </a:lnTo>
                <a:cubicBezTo>
                  <a:pt x="1566" y="1"/>
                  <a:pt x="1556" y="1"/>
                  <a:pt x="1537" y="1"/>
                </a:cubicBezTo>
                <a:cubicBezTo>
                  <a:pt x="1385" y="1"/>
                  <a:pt x="654" y="35"/>
                  <a:pt x="0" y="272"/>
                </a:cubicBezTo>
                <a:cubicBezTo>
                  <a:pt x="25" y="291"/>
                  <a:pt x="46" y="311"/>
                  <a:pt x="69" y="331"/>
                </a:cubicBezTo>
                <a:cubicBezTo>
                  <a:pt x="119" y="374"/>
                  <a:pt x="166" y="419"/>
                  <a:pt x="209" y="465"/>
                </a:cubicBezTo>
                <a:cubicBezTo>
                  <a:pt x="250" y="509"/>
                  <a:pt x="289" y="555"/>
                  <a:pt x="321" y="595"/>
                </a:cubicBezTo>
                <a:cubicBezTo>
                  <a:pt x="350" y="638"/>
                  <a:pt x="375" y="672"/>
                  <a:pt x="390" y="699"/>
                </a:cubicBezTo>
                <a:cubicBezTo>
                  <a:pt x="709" y="645"/>
                  <a:pt x="1096" y="609"/>
                  <a:pt x="1566" y="609"/>
                </a:cubicBezTo>
                <a:cubicBezTo>
                  <a:pt x="2277" y="609"/>
                  <a:pt x="2795" y="685"/>
                  <a:pt x="3174" y="782"/>
                </a:cubicBezTo>
                <a:lnTo>
                  <a:pt x="3198" y="747"/>
                </a:lnTo>
                <a:cubicBezTo>
                  <a:pt x="3289" y="622"/>
                  <a:pt x="3383" y="500"/>
                  <a:pt x="3453" y="407"/>
                </a:cubicBezTo>
                <a:cubicBezTo>
                  <a:pt x="2744" y="48"/>
                  <a:pt x="1781" y="0"/>
                  <a:pt x="1597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923;p43">
            <a:extLst>
              <a:ext uri="{FF2B5EF4-FFF2-40B4-BE49-F238E27FC236}">
                <a16:creationId xmlns:a16="http://schemas.microsoft.com/office/drawing/2014/main" id="{D70ED037-7CA4-56EF-6CB4-EBCF25C0F393}"/>
              </a:ext>
            </a:extLst>
          </p:cNvPr>
          <p:cNvSpPr/>
          <p:nvPr/>
        </p:nvSpPr>
        <p:spPr>
          <a:xfrm>
            <a:off x="-1930940" y="799659"/>
            <a:ext cx="320187" cy="29800"/>
          </a:xfrm>
          <a:custGeom>
            <a:avLst/>
            <a:gdLst/>
            <a:ahLst/>
            <a:cxnLst/>
            <a:rect l="l" t="t" r="r" b="b"/>
            <a:pathLst>
              <a:path w="4347" h="456" extrusionOk="0">
                <a:moveTo>
                  <a:pt x="2558" y="0"/>
                </a:moveTo>
                <a:cubicBezTo>
                  <a:pt x="2421" y="3"/>
                  <a:pt x="2284" y="5"/>
                  <a:pt x="2146" y="7"/>
                </a:cubicBezTo>
                <a:cubicBezTo>
                  <a:pt x="2009" y="10"/>
                  <a:pt x="1871" y="17"/>
                  <a:pt x="1735" y="23"/>
                </a:cubicBezTo>
                <a:cubicBezTo>
                  <a:pt x="1599" y="30"/>
                  <a:pt x="1467" y="37"/>
                  <a:pt x="1336" y="50"/>
                </a:cubicBezTo>
                <a:cubicBezTo>
                  <a:pt x="1206" y="61"/>
                  <a:pt x="1081" y="77"/>
                  <a:pt x="962" y="97"/>
                </a:cubicBezTo>
                <a:cubicBezTo>
                  <a:pt x="843" y="121"/>
                  <a:pt x="735" y="147"/>
                  <a:pt x="634" y="178"/>
                </a:cubicBezTo>
                <a:cubicBezTo>
                  <a:pt x="434" y="235"/>
                  <a:pt x="271" y="301"/>
                  <a:pt x="163" y="356"/>
                </a:cubicBezTo>
                <a:cubicBezTo>
                  <a:pt x="54" y="413"/>
                  <a:pt x="0" y="456"/>
                  <a:pt x="0" y="456"/>
                </a:cubicBezTo>
                <a:cubicBezTo>
                  <a:pt x="0" y="456"/>
                  <a:pt x="15" y="448"/>
                  <a:pt x="44" y="436"/>
                </a:cubicBezTo>
                <a:cubicBezTo>
                  <a:pt x="77" y="426"/>
                  <a:pt x="121" y="411"/>
                  <a:pt x="177" y="393"/>
                </a:cubicBezTo>
                <a:cubicBezTo>
                  <a:pt x="292" y="359"/>
                  <a:pt x="458" y="317"/>
                  <a:pt x="659" y="281"/>
                </a:cubicBezTo>
                <a:cubicBezTo>
                  <a:pt x="759" y="262"/>
                  <a:pt x="869" y="246"/>
                  <a:pt x="984" y="231"/>
                </a:cubicBezTo>
                <a:cubicBezTo>
                  <a:pt x="1099" y="217"/>
                  <a:pt x="1222" y="207"/>
                  <a:pt x="1350" y="199"/>
                </a:cubicBezTo>
                <a:cubicBezTo>
                  <a:pt x="1477" y="194"/>
                  <a:pt x="1609" y="186"/>
                  <a:pt x="1743" y="180"/>
                </a:cubicBezTo>
                <a:cubicBezTo>
                  <a:pt x="1877" y="176"/>
                  <a:pt x="2016" y="172"/>
                  <a:pt x="2151" y="167"/>
                </a:cubicBezTo>
                <a:cubicBezTo>
                  <a:pt x="2425" y="159"/>
                  <a:pt x="2701" y="151"/>
                  <a:pt x="2957" y="143"/>
                </a:cubicBezTo>
                <a:cubicBezTo>
                  <a:pt x="3214" y="132"/>
                  <a:pt x="3454" y="124"/>
                  <a:pt x="3661" y="113"/>
                </a:cubicBezTo>
                <a:cubicBezTo>
                  <a:pt x="4072" y="94"/>
                  <a:pt x="4347" y="72"/>
                  <a:pt x="4347" y="72"/>
                </a:cubicBezTo>
                <a:cubicBezTo>
                  <a:pt x="4347" y="72"/>
                  <a:pt x="4072" y="43"/>
                  <a:pt x="3661" y="25"/>
                </a:cubicBezTo>
                <a:cubicBezTo>
                  <a:pt x="3454" y="14"/>
                  <a:pt x="3214" y="9"/>
                  <a:pt x="2956" y="3"/>
                </a:cubicBezTo>
                <a:cubicBezTo>
                  <a:pt x="2827" y="3"/>
                  <a:pt x="2694" y="0"/>
                  <a:pt x="2558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24;p43">
            <a:extLst>
              <a:ext uri="{FF2B5EF4-FFF2-40B4-BE49-F238E27FC236}">
                <a16:creationId xmlns:a16="http://schemas.microsoft.com/office/drawing/2014/main" id="{D2990D71-47E6-FE90-F56B-95DBCCF25CEA}"/>
              </a:ext>
            </a:extLst>
          </p:cNvPr>
          <p:cNvSpPr/>
          <p:nvPr/>
        </p:nvSpPr>
        <p:spPr>
          <a:xfrm rot="5719493">
            <a:off x="-1842285" y="70874"/>
            <a:ext cx="362582" cy="1705101"/>
          </a:xfrm>
          <a:custGeom>
            <a:avLst/>
            <a:gdLst/>
            <a:ahLst/>
            <a:cxnLst/>
            <a:rect l="l" t="t" r="r" b="b"/>
            <a:pathLst>
              <a:path w="6154" h="25677" extrusionOk="0">
                <a:moveTo>
                  <a:pt x="3652" y="0"/>
                </a:moveTo>
                <a:lnTo>
                  <a:pt x="3652" y="0"/>
                </a:lnTo>
                <a:cubicBezTo>
                  <a:pt x="3652" y="1"/>
                  <a:pt x="3591" y="81"/>
                  <a:pt x="3474" y="231"/>
                </a:cubicBezTo>
                <a:cubicBezTo>
                  <a:pt x="3418" y="307"/>
                  <a:pt x="3347" y="399"/>
                  <a:pt x="3265" y="509"/>
                </a:cubicBezTo>
                <a:cubicBezTo>
                  <a:pt x="3184" y="622"/>
                  <a:pt x="3096" y="756"/>
                  <a:pt x="2994" y="904"/>
                </a:cubicBezTo>
                <a:cubicBezTo>
                  <a:pt x="2943" y="979"/>
                  <a:pt x="2887" y="1055"/>
                  <a:pt x="2835" y="1142"/>
                </a:cubicBezTo>
                <a:cubicBezTo>
                  <a:pt x="2781" y="1228"/>
                  <a:pt x="2726" y="1319"/>
                  <a:pt x="2669" y="1413"/>
                </a:cubicBezTo>
                <a:cubicBezTo>
                  <a:pt x="2611" y="1507"/>
                  <a:pt x="2550" y="1604"/>
                  <a:pt x="2490" y="1709"/>
                </a:cubicBezTo>
                <a:cubicBezTo>
                  <a:pt x="2431" y="1813"/>
                  <a:pt x="2370" y="1925"/>
                  <a:pt x="2309" y="2039"/>
                </a:cubicBezTo>
                <a:cubicBezTo>
                  <a:pt x="2054" y="2490"/>
                  <a:pt x="1798" y="3034"/>
                  <a:pt x="1538" y="3644"/>
                </a:cubicBezTo>
                <a:cubicBezTo>
                  <a:pt x="1289" y="4261"/>
                  <a:pt x="1034" y="4948"/>
                  <a:pt x="821" y="5710"/>
                </a:cubicBezTo>
                <a:cubicBezTo>
                  <a:pt x="607" y="6470"/>
                  <a:pt x="418" y="7295"/>
                  <a:pt x="284" y="8169"/>
                </a:cubicBezTo>
                <a:cubicBezTo>
                  <a:pt x="254" y="8389"/>
                  <a:pt x="223" y="8611"/>
                  <a:pt x="194" y="8834"/>
                </a:cubicBezTo>
                <a:cubicBezTo>
                  <a:pt x="161" y="9057"/>
                  <a:pt x="144" y="9285"/>
                  <a:pt x="121" y="9512"/>
                </a:cubicBezTo>
                <a:cubicBezTo>
                  <a:pt x="96" y="9739"/>
                  <a:pt x="81" y="9971"/>
                  <a:pt x="66" y="10206"/>
                </a:cubicBezTo>
                <a:cubicBezTo>
                  <a:pt x="53" y="10441"/>
                  <a:pt x="35" y="10680"/>
                  <a:pt x="34" y="10907"/>
                </a:cubicBezTo>
                <a:cubicBezTo>
                  <a:pt x="0" y="11841"/>
                  <a:pt x="49" y="12801"/>
                  <a:pt x="124" y="13749"/>
                </a:cubicBezTo>
                <a:cubicBezTo>
                  <a:pt x="234" y="14692"/>
                  <a:pt x="363" y="15634"/>
                  <a:pt x="583" y="16525"/>
                </a:cubicBezTo>
                <a:cubicBezTo>
                  <a:pt x="779" y="17427"/>
                  <a:pt x="1061" y="18268"/>
                  <a:pt x="1349" y="19065"/>
                </a:cubicBezTo>
                <a:cubicBezTo>
                  <a:pt x="1653" y="19848"/>
                  <a:pt x="1982" y="20584"/>
                  <a:pt x="2342" y="21227"/>
                </a:cubicBezTo>
                <a:cubicBezTo>
                  <a:pt x="2431" y="21390"/>
                  <a:pt x="2518" y="21550"/>
                  <a:pt x="2604" y="21707"/>
                </a:cubicBezTo>
                <a:cubicBezTo>
                  <a:pt x="2698" y="21856"/>
                  <a:pt x="2789" y="22002"/>
                  <a:pt x="2881" y="22147"/>
                </a:cubicBezTo>
                <a:cubicBezTo>
                  <a:pt x="2973" y="22290"/>
                  <a:pt x="3058" y="22433"/>
                  <a:pt x="3152" y="22566"/>
                </a:cubicBezTo>
                <a:cubicBezTo>
                  <a:pt x="3246" y="22695"/>
                  <a:pt x="3339" y="22825"/>
                  <a:pt x="3430" y="22949"/>
                </a:cubicBezTo>
                <a:cubicBezTo>
                  <a:pt x="3520" y="23074"/>
                  <a:pt x="3606" y="23199"/>
                  <a:pt x="3696" y="23312"/>
                </a:cubicBezTo>
                <a:cubicBezTo>
                  <a:pt x="3789" y="23423"/>
                  <a:pt x="3877" y="23532"/>
                  <a:pt x="3964" y="23638"/>
                </a:cubicBezTo>
                <a:cubicBezTo>
                  <a:pt x="4052" y="23741"/>
                  <a:pt x="4138" y="23843"/>
                  <a:pt x="4222" y="23943"/>
                </a:cubicBezTo>
                <a:cubicBezTo>
                  <a:pt x="4307" y="24037"/>
                  <a:pt x="4394" y="24124"/>
                  <a:pt x="4475" y="24211"/>
                </a:cubicBezTo>
                <a:cubicBezTo>
                  <a:pt x="4558" y="24297"/>
                  <a:pt x="4636" y="24380"/>
                  <a:pt x="4714" y="24461"/>
                </a:cubicBezTo>
                <a:cubicBezTo>
                  <a:pt x="4789" y="24542"/>
                  <a:pt x="4864" y="24619"/>
                  <a:pt x="4941" y="24685"/>
                </a:cubicBezTo>
                <a:cubicBezTo>
                  <a:pt x="5090" y="24820"/>
                  <a:pt x="5227" y="24942"/>
                  <a:pt x="5352" y="25052"/>
                </a:cubicBezTo>
                <a:cubicBezTo>
                  <a:pt x="5474" y="25169"/>
                  <a:pt x="5589" y="25252"/>
                  <a:pt x="5689" y="25327"/>
                </a:cubicBezTo>
                <a:cubicBezTo>
                  <a:pt x="5789" y="25404"/>
                  <a:pt x="5874" y="25467"/>
                  <a:pt x="5943" y="25519"/>
                </a:cubicBezTo>
                <a:cubicBezTo>
                  <a:pt x="6080" y="25623"/>
                  <a:pt x="6153" y="25676"/>
                  <a:pt x="6153" y="25676"/>
                </a:cubicBezTo>
                <a:cubicBezTo>
                  <a:pt x="6153" y="25676"/>
                  <a:pt x="6086" y="25608"/>
                  <a:pt x="5959" y="25480"/>
                </a:cubicBezTo>
                <a:cubicBezTo>
                  <a:pt x="5896" y="25416"/>
                  <a:pt x="5818" y="25337"/>
                  <a:pt x="5724" y="25244"/>
                </a:cubicBezTo>
                <a:cubicBezTo>
                  <a:pt x="5632" y="25151"/>
                  <a:pt x="5522" y="25049"/>
                  <a:pt x="5412" y="24919"/>
                </a:cubicBezTo>
                <a:cubicBezTo>
                  <a:pt x="5299" y="24791"/>
                  <a:pt x="5173" y="24652"/>
                  <a:pt x="5037" y="24499"/>
                </a:cubicBezTo>
                <a:cubicBezTo>
                  <a:pt x="4969" y="24425"/>
                  <a:pt x="4902" y="24339"/>
                  <a:pt x="4831" y="24250"/>
                </a:cubicBezTo>
                <a:cubicBezTo>
                  <a:pt x="4761" y="24163"/>
                  <a:pt x="4688" y="24070"/>
                  <a:pt x="4613" y="23976"/>
                </a:cubicBezTo>
                <a:cubicBezTo>
                  <a:pt x="4538" y="23882"/>
                  <a:pt x="4460" y="23787"/>
                  <a:pt x="4381" y="23685"/>
                </a:cubicBezTo>
                <a:cubicBezTo>
                  <a:pt x="4306" y="23577"/>
                  <a:pt x="4229" y="23469"/>
                  <a:pt x="4150" y="23356"/>
                </a:cubicBezTo>
                <a:cubicBezTo>
                  <a:pt x="4071" y="23243"/>
                  <a:pt x="3989" y="23129"/>
                  <a:pt x="3904" y="23012"/>
                </a:cubicBezTo>
                <a:cubicBezTo>
                  <a:pt x="3822" y="22894"/>
                  <a:pt x="3746" y="22761"/>
                  <a:pt x="3662" y="22633"/>
                </a:cubicBezTo>
                <a:cubicBezTo>
                  <a:pt x="3580" y="22504"/>
                  <a:pt x="3499" y="22372"/>
                  <a:pt x="3413" y="22237"/>
                </a:cubicBezTo>
                <a:cubicBezTo>
                  <a:pt x="3329" y="22102"/>
                  <a:pt x="3253" y="21953"/>
                  <a:pt x="3171" y="21806"/>
                </a:cubicBezTo>
                <a:cubicBezTo>
                  <a:pt x="3089" y="21660"/>
                  <a:pt x="3007" y="21511"/>
                  <a:pt x="2921" y="21362"/>
                </a:cubicBezTo>
                <a:cubicBezTo>
                  <a:pt x="2843" y="21203"/>
                  <a:pt x="2765" y="21045"/>
                  <a:pt x="2685" y="20881"/>
                </a:cubicBezTo>
                <a:cubicBezTo>
                  <a:pt x="2358" y="20239"/>
                  <a:pt x="2075" y="19507"/>
                  <a:pt x="1793" y="18748"/>
                </a:cubicBezTo>
                <a:cubicBezTo>
                  <a:pt x="1726" y="18555"/>
                  <a:pt x="1667" y="18355"/>
                  <a:pt x="1601" y="18159"/>
                </a:cubicBezTo>
                <a:cubicBezTo>
                  <a:pt x="1539" y="17959"/>
                  <a:pt x="1469" y="17764"/>
                  <a:pt x="1418" y="17555"/>
                </a:cubicBezTo>
                <a:cubicBezTo>
                  <a:pt x="1311" y="17141"/>
                  <a:pt x="1191" y="16726"/>
                  <a:pt x="1108" y="16294"/>
                </a:cubicBezTo>
                <a:cubicBezTo>
                  <a:pt x="909" y="15440"/>
                  <a:pt x="789" y="14541"/>
                  <a:pt x="688" y="13643"/>
                </a:cubicBezTo>
                <a:cubicBezTo>
                  <a:pt x="613" y="12736"/>
                  <a:pt x="566" y="11831"/>
                  <a:pt x="586" y="10927"/>
                </a:cubicBezTo>
                <a:cubicBezTo>
                  <a:pt x="586" y="10694"/>
                  <a:pt x="598" y="10475"/>
                  <a:pt x="610" y="10257"/>
                </a:cubicBezTo>
                <a:cubicBezTo>
                  <a:pt x="618" y="10037"/>
                  <a:pt x="626" y="9820"/>
                  <a:pt x="646" y="9601"/>
                </a:cubicBezTo>
                <a:cubicBezTo>
                  <a:pt x="665" y="9383"/>
                  <a:pt x="677" y="9164"/>
                  <a:pt x="701" y="8949"/>
                </a:cubicBezTo>
                <a:cubicBezTo>
                  <a:pt x="727" y="8735"/>
                  <a:pt x="751" y="8521"/>
                  <a:pt x="775" y="8310"/>
                </a:cubicBezTo>
                <a:cubicBezTo>
                  <a:pt x="893" y="7470"/>
                  <a:pt x="1042" y="6667"/>
                  <a:pt x="1221" y="5919"/>
                </a:cubicBezTo>
                <a:cubicBezTo>
                  <a:pt x="1268" y="5733"/>
                  <a:pt x="1315" y="5551"/>
                  <a:pt x="1362" y="5369"/>
                </a:cubicBezTo>
                <a:cubicBezTo>
                  <a:pt x="1409" y="5189"/>
                  <a:pt x="1465" y="5019"/>
                  <a:pt x="1512" y="4844"/>
                </a:cubicBezTo>
                <a:cubicBezTo>
                  <a:pt x="1538" y="4758"/>
                  <a:pt x="1563" y="4672"/>
                  <a:pt x="1586" y="4586"/>
                </a:cubicBezTo>
                <a:cubicBezTo>
                  <a:pt x="1612" y="4503"/>
                  <a:pt x="1640" y="4423"/>
                  <a:pt x="1667" y="4341"/>
                </a:cubicBezTo>
                <a:cubicBezTo>
                  <a:pt x="1721" y="4177"/>
                  <a:pt x="1774" y="4018"/>
                  <a:pt x="1825" y="3860"/>
                </a:cubicBezTo>
                <a:cubicBezTo>
                  <a:pt x="1882" y="3707"/>
                  <a:pt x="1937" y="3556"/>
                  <a:pt x="1993" y="3410"/>
                </a:cubicBezTo>
                <a:cubicBezTo>
                  <a:pt x="2020" y="3336"/>
                  <a:pt x="2047" y="3264"/>
                  <a:pt x="2074" y="3192"/>
                </a:cubicBezTo>
                <a:cubicBezTo>
                  <a:pt x="2102" y="3121"/>
                  <a:pt x="2130" y="3053"/>
                  <a:pt x="2158" y="2984"/>
                </a:cubicBezTo>
                <a:cubicBezTo>
                  <a:pt x="2215" y="2846"/>
                  <a:pt x="2270" y="2713"/>
                  <a:pt x="2322" y="2583"/>
                </a:cubicBezTo>
                <a:cubicBezTo>
                  <a:pt x="2373" y="2451"/>
                  <a:pt x="2434" y="2333"/>
                  <a:pt x="2486" y="2212"/>
                </a:cubicBezTo>
                <a:cubicBezTo>
                  <a:pt x="2540" y="2093"/>
                  <a:pt x="2592" y="1977"/>
                  <a:pt x="2644" y="1866"/>
                </a:cubicBezTo>
                <a:cubicBezTo>
                  <a:pt x="2698" y="1757"/>
                  <a:pt x="2749" y="1652"/>
                  <a:pt x="2800" y="1551"/>
                </a:cubicBezTo>
                <a:cubicBezTo>
                  <a:pt x="2850" y="1451"/>
                  <a:pt x="2897" y="1354"/>
                  <a:pt x="2943" y="1261"/>
                </a:cubicBezTo>
                <a:cubicBezTo>
                  <a:pt x="2988" y="1169"/>
                  <a:pt x="3037" y="1087"/>
                  <a:pt x="3081" y="1005"/>
                </a:cubicBezTo>
                <a:cubicBezTo>
                  <a:pt x="3170" y="842"/>
                  <a:pt x="3249" y="697"/>
                  <a:pt x="3316" y="571"/>
                </a:cubicBezTo>
                <a:cubicBezTo>
                  <a:pt x="3387" y="449"/>
                  <a:pt x="3447" y="346"/>
                  <a:pt x="3499" y="261"/>
                </a:cubicBezTo>
                <a:cubicBezTo>
                  <a:pt x="3598" y="92"/>
                  <a:pt x="3652" y="1"/>
                  <a:pt x="3652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25;p43">
            <a:extLst>
              <a:ext uri="{FF2B5EF4-FFF2-40B4-BE49-F238E27FC236}">
                <a16:creationId xmlns:a16="http://schemas.microsoft.com/office/drawing/2014/main" id="{DD73469A-1AB1-320E-D642-8C89997C53E5}"/>
              </a:ext>
            </a:extLst>
          </p:cNvPr>
          <p:cNvSpPr/>
          <p:nvPr/>
        </p:nvSpPr>
        <p:spPr>
          <a:xfrm rot="4958097" flipH="1">
            <a:off x="-2007324" y="2911182"/>
            <a:ext cx="725095" cy="2439647"/>
          </a:xfrm>
          <a:custGeom>
            <a:avLst/>
            <a:gdLst/>
            <a:ahLst/>
            <a:cxnLst/>
            <a:rect l="l" t="t" r="r" b="b"/>
            <a:pathLst>
              <a:path w="12307" h="36739" extrusionOk="0">
                <a:moveTo>
                  <a:pt x="7303" y="0"/>
                </a:moveTo>
                <a:cubicBezTo>
                  <a:pt x="7303" y="0"/>
                  <a:pt x="7181" y="115"/>
                  <a:pt x="6953" y="329"/>
                </a:cubicBezTo>
                <a:cubicBezTo>
                  <a:pt x="6839" y="437"/>
                  <a:pt x="6698" y="571"/>
                  <a:pt x="6531" y="728"/>
                </a:cubicBezTo>
                <a:cubicBezTo>
                  <a:pt x="6369" y="887"/>
                  <a:pt x="6190" y="1080"/>
                  <a:pt x="5989" y="1293"/>
                </a:cubicBezTo>
                <a:cubicBezTo>
                  <a:pt x="5889" y="1401"/>
                  <a:pt x="5779" y="1510"/>
                  <a:pt x="5672" y="1635"/>
                </a:cubicBezTo>
                <a:cubicBezTo>
                  <a:pt x="5566" y="1757"/>
                  <a:pt x="5456" y="1886"/>
                  <a:pt x="5339" y="2020"/>
                </a:cubicBezTo>
                <a:cubicBezTo>
                  <a:pt x="5223" y="2154"/>
                  <a:pt x="5102" y="2294"/>
                  <a:pt x="4980" y="2443"/>
                </a:cubicBezTo>
                <a:cubicBezTo>
                  <a:pt x="4862" y="2596"/>
                  <a:pt x="4741" y="2753"/>
                  <a:pt x="4618" y="2917"/>
                </a:cubicBezTo>
                <a:cubicBezTo>
                  <a:pt x="4109" y="3563"/>
                  <a:pt x="3597" y="4340"/>
                  <a:pt x="3075" y="5213"/>
                </a:cubicBezTo>
                <a:cubicBezTo>
                  <a:pt x="2577" y="6097"/>
                  <a:pt x="2066" y="7080"/>
                  <a:pt x="1643" y="8169"/>
                </a:cubicBezTo>
                <a:cubicBezTo>
                  <a:pt x="1219" y="9257"/>
                  <a:pt x="839" y="10437"/>
                  <a:pt x="568" y="11687"/>
                </a:cubicBezTo>
                <a:cubicBezTo>
                  <a:pt x="507" y="12002"/>
                  <a:pt x="447" y="12319"/>
                  <a:pt x="386" y="12637"/>
                </a:cubicBezTo>
                <a:cubicBezTo>
                  <a:pt x="322" y="12956"/>
                  <a:pt x="290" y="13281"/>
                  <a:pt x="240" y="13608"/>
                </a:cubicBezTo>
                <a:cubicBezTo>
                  <a:pt x="188" y="13931"/>
                  <a:pt x="159" y="14266"/>
                  <a:pt x="131" y="14603"/>
                </a:cubicBezTo>
                <a:cubicBezTo>
                  <a:pt x="102" y="14939"/>
                  <a:pt x="72" y="15280"/>
                  <a:pt x="68" y="15603"/>
                </a:cubicBezTo>
                <a:cubicBezTo>
                  <a:pt x="1" y="16938"/>
                  <a:pt x="98" y="18313"/>
                  <a:pt x="249" y="19669"/>
                </a:cubicBezTo>
                <a:cubicBezTo>
                  <a:pt x="467" y="21019"/>
                  <a:pt x="726" y="22366"/>
                  <a:pt x="1166" y="23640"/>
                </a:cubicBezTo>
                <a:cubicBezTo>
                  <a:pt x="1559" y="24930"/>
                  <a:pt x="2123" y="26133"/>
                  <a:pt x="2696" y="27274"/>
                </a:cubicBezTo>
                <a:cubicBezTo>
                  <a:pt x="3308" y="28398"/>
                  <a:pt x="3962" y="29448"/>
                  <a:pt x="4683" y="30370"/>
                </a:cubicBezTo>
                <a:cubicBezTo>
                  <a:pt x="4861" y="30602"/>
                  <a:pt x="5035" y="30830"/>
                  <a:pt x="5209" y="31057"/>
                </a:cubicBezTo>
                <a:cubicBezTo>
                  <a:pt x="5395" y="31269"/>
                  <a:pt x="5579" y="31480"/>
                  <a:pt x="5760" y="31686"/>
                </a:cubicBezTo>
                <a:cubicBezTo>
                  <a:pt x="5946" y="31890"/>
                  <a:pt x="6116" y="32098"/>
                  <a:pt x="6303" y="32286"/>
                </a:cubicBezTo>
                <a:cubicBezTo>
                  <a:pt x="6491" y="32471"/>
                  <a:pt x="6675" y="32655"/>
                  <a:pt x="6855" y="32832"/>
                </a:cubicBezTo>
                <a:cubicBezTo>
                  <a:pt x="7038" y="33008"/>
                  <a:pt x="7208" y="33190"/>
                  <a:pt x="7389" y="33351"/>
                </a:cubicBezTo>
                <a:cubicBezTo>
                  <a:pt x="7572" y="33511"/>
                  <a:pt x="7752" y="33665"/>
                  <a:pt x="7927" y="33817"/>
                </a:cubicBezTo>
                <a:cubicBezTo>
                  <a:pt x="8102" y="33966"/>
                  <a:pt x="8272" y="34112"/>
                  <a:pt x="8438" y="34255"/>
                </a:cubicBezTo>
                <a:cubicBezTo>
                  <a:pt x="8609" y="34389"/>
                  <a:pt x="8782" y="34515"/>
                  <a:pt x="8947" y="34639"/>
                </a:cubicBezTo>
                <a:cubicBezTo>
                  <a:pt x="9111" y="34761"/>
                  <a:pt x="9271" y="34880"/>
                  <a:pt x="9424" y="34996"/>
                </a:cubicBezTo>
                <a:cubicBezTo>
                  <a:pt x="9576" y="35113"/>
                  <a:pt x="9723" y="35223"/>
                  <a:pt x="9876" y="35315"/>
                </a:cubicBezTo>
                <a:cubicBezTo>
                  <a:pt x="10176" y="35506"/>
                  <a:pt x="10451" y="35683"/>
                  <a:pt x="10700" y="35842"/>
                </a:cubicBezTo>
                <a:cubicBezTo>
                  <a:pt x="10943" y="36007"/>
                  <a:pt x="11174" y="36129"/>
                  <a:pt x="11374" y="36237"/>
                </a:cubicBezTo>
                <a:cubicBezTo>
                  <a:pt x="11574" y="36344"/>
                  <a:pt x="11743" y="36437"/>
                  <a:pt x="11883" y="36512"/>
                </a:cubicBezTo>
                <a:cubicBezTo>
                  <a:pt x="12159" y="36660"/>
                  <a:pt x="12307" y="36739"/>
                  <a:pt x="12307" y="36739"/>
                </a:cubicBezTo>
                <a:cubicBezTo>
                  <a:pt x="12307" y="36739"/>
                  <a:pt x="12171" y="36641"/>
                  <a:pt x="11918" y="36457"/>
                </a:cubicBezTo>
                <a:cubicBezTo>
                  <a:pt x="11790" y="36359"/>
                  <a:pt x="11633" y="36247"/>
                  <a:pt x="11448" y="36114"/>
                </a:cubicBezTo>
                <a:cubicBezTo>
                  <a:pt x="11264" y="35981"/>
                  <a:pt x="11047" y="35835"/>
                  <a:pt x="10823" y="35647"/>
                </a:cubicBezTo>
                <a:cubicBezTo>
                  <a:pt x="10598" y="35466"/>
                  <a:pt x="10346" y="35264"/>
                  <a:pt x="10074" y="35047"/>
                </a:cubicBezTo>
                <a:cubicBezTo>
                  <a:pt x="9935" y="34941"/>
                  <a:pt x="9800" y="34819"/>
                  <a:pt x="9660" y="34691"/>
                </a:cubicBezTo>
                <a:cubicBezTo>
                  <a:pt x="9519" y="34565"/>
                  <a:pt x="9375" y="34434"/>
                  <a:pt x="9224" y="34300"/>
                </a:cubicBezTo>
                <a:cubicBezTo>
                  <a:pt x="9075" y="34163"/>
                  <a:pt x="8916" y="34028"/>
                  <a:pt x="8760" y="33881"/>
                </a:cubicBezTo>
                <a:cubicBezTo>
                  <a:pt x="8611" y="33729"/>
                  <a:pt x="8457" y="33571"/>
                  <a:pt x="8297" y="33410"/>
                </a:cubicBezTo>
                <a:cubicBezTo>
                  <a:pt x="8137" y="33250"/>
                  <a:pt x="7975" y="33086"/>
                  <a:pt x="7808" y="32918"/>
                </a:cubicBezTo>
                <a:cubicBezTo>
                  <a:pt x="7642" y="32748"/>
                  <a:pt x="7490" y="32560"/>
                  <a:pt x="7325" y="32377"/>
                </a:cubicBezTo>
                <a:cubicBezTo>
                  <a:pt x="7162" y="32193"/>
                  <a:pt x="6996" y="32003"/>
                  <a:pt x="6827" y="31810"/>
                </a:cubicBezTo>
                <a:cubicBezTo>
                  <a:pt x="6659" y="31616"/>
                  <a:pt x="6507" y="31402"/>
                  <a:pt x="6342" y="31194"/>
                </a:cubicBezTo>
                <a:cubicBezTo>
                  <a:pt x="6178" y="30985"/>
                  <a:pt x="6010" y="30772"/>
                  <a:pt x="5842" y="30556"/>
                </a:cubicBezTo>
                <a:cubicBezTo>
                  <a:pt x="5687" y="30332"/>
                  <a:pt x="5529" y="30101"/>
                  <a:pt x="5370" y="29870"/>
                </a:cubicBezTo>
                <a:cubicBezTo>
                  <a:pt x="4718" y="28949"/>
                  <a:pt x="4149" y="27904"/>
                  <a:pt x="3586" y="26816"/>
                </a:cubicBezTo>
                <a:cubicBezTo>
                  <a:pt x="3452" y="26541"/>
                  <a:pt x="3334" y="26256"/>
                  <a:pt x="3206" y="25972"/>
                </a:cubicBezTo>
                <a:cubicBezTo>
                  <a:pt x="3083" y="25687"/>
                  <a:pt x="2942" y="25406"/>
                  <a:pt x="2841" y="25108"/>
                </a:cubicBezTo>
                <a:cubicBezTo>
                  <a:pt x="2625" y="24515"/>
                  <a:pt x="2390" y="23924"/>
                  <a:pt x="2219" y="23305"/>
                </a:cubicBezTo>
                <a:cubicBezTo>
                  <a:pt x="1823" y="22083"/>
                  <a:pt x="1581" y="20799"/>
                  <a:pt x="1380" y="19512"/>
                </a:cubicBezTo>
                <a:cubicBezTo>
                  <a:pt x="1230" y="18216"/>
                  <a:pt x="1134" y="16921"/>
                  <a:pt x="1175" y="15627"/>
                </a:cubicBezTo>
                <a:cubicBezTo>
                  <a:pt x="1173" y="15293"/>
                  <a:pt x="1199" y="14980"/>
                  <a:pt x="1220" y="14667"/>
                </a:cubicBezTo>
                <a:cubicBezTo>
                  <a:pt x="1236" y="14353"/>
                  <a:pt x="1254" y="14040"/>
                  <a:pt x="1295" y="13727"/>
                </a:cubicBezTo>
                <a:cubicBezTo>
                  <a:pt x="1334" y="13414"/>
                  <a:pt x="1354" y="13100"/>
                  <a:pt x="1407" y="12795"/>
                </a:cubicBezTo>
                <a:cubicBezTo>
                  <a:pt x="1455" y="12488"/>
                  <a:pt x="1504" y="12183"/>
                  <a:pt x="1552" y="11881"/>
                </a:cubicBezTo>
                <a:cubicBezTo>
                  <a:pt x="1786" y="10679"/>
                  <a:pt x="2086" y="9528"/>
                  <a:pt x="2442" y="8459"/>
                </a:cubicBezTo>
                <a:cubicBezTo>
                  <a:pt x="2538" y="8195"/>
                  <a:pt x="2632" y="7933"/>
                  <a:pt x="2724" y="7675"/>
                </a:cubicBezTo>
                <a:cubicBezTo>
                  <a:pt x="2817" y="7417"/>
                  <a:pt x="2931" y="7174"/>
                  <a:pt x="3026" y="6926"/>
                </a:cubicBezTo>
                <a:cubicBezTo>
                  <a:pt x="3076" y="6802"/>
                  <a:pt x="3126" y="6680"/>
                  <a:pt x="3174" y="6559"/>
                </a:cubicBezTo>
                <a:cubicBezTo>
                  <a:pt x="3226" y="6439"/>
                  <a:pt x="3282" y="6323"/>
                  <a:pt x="3335" y="6207"/>
                </a:cubicBezTo>
                <a:cubicBezTo>
                  <a:pt x="3443" y="5973"/>
                  <a:pt x="3549" y="5745"/>
                  <a:pt x="3652" y="5520"/>
                </a:cubicBezTo>
                <a:cubicBezTo>
                  <a:pt x="3766" y="5301"/>
                  <a:pt x="3879" y="5087"/>
                  <a:pt x="3988" y="4878"/>
                </a:cubicBezTo>
                <a:cubicBezTo>
                  <a:pt x="4043" y="4772"/>
                  <a:pt x="4097" y="4669"/>
                  <a:pt x="4150" y="4565"/>
                </a:cubicBezTo>
                <a:cubicBezTo>
                  <a:pt x="4208" y="4464"/>
                  <a:pt x="4264" y="4365"/>
                  <a:pt x="4321" y="4268"/>
                </a:cubicBezTo>
                <a:cubicBezTo>
                  <a:pt x="4432" y="4072"/>
                  <a:pt x="4542" y="3880"/>
                  <a:pt x="4647" y="3693"/>
                </a:cubicBezTo>
                <a:cubicBezTo>
                  <a:pt x="4752" y="3508"/>
                  <a:pt x="4871" y="3336"/>
                  <a:pt x="4976" y="3163"/>
                </a:cubicBezTo>
                <a:cubicBezTo>
                  <a:pt x="5084" y="2992"/>
                  <a:pt x="5190" y="2827"/>
                  <a:pt x="5290" y="2669"/>
                </a:cubicBezTo>
                <a:cubicBezTo>
                  <a:pt x="5398" y="2514"/>
                  <a:pt x="5503" y="2364"/>
                  <a:pt x="5601" y="2220"/>
                </a:cubicBezTo>
                <a:cubicBezTo>
                  <a:pt x="5700" y="2075"/>
                  <a:pt x="5795" y="1938"/>
                  <a:pt x="5887" y="1805"/>
                </a:cubicBezTo>
                <a:cubicBezTo>
                  <a:pt x="5979" y="1672"/>
                  <a:pt x="6075" y="1555"/>
                  <a:pt x="6162" y="1437"/>
                </a:cubicBezTo>
                <a:cubicBezTo>
                  <a:pt x="6338" y="1206"/>
                  <a:pt x="6496" y="998"/>
                  <a:pt x="6633" y="818"/>
                </a:cubicBezTo>
                <a:cubicBezTo>
                  <a:pt x="6778" y="644"/>
                  <a:pt x="6901" y="494"/>
                  <a:pt x="7000" y="374"/>
                </a:cubicBezTo>
                <a:cubicBezTo>
                  <a:pt x="7197" y="131"/>
                  <a:pt x="7303" y="0"/>
                  <a:pt x="7303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26;p43">
            <a:extLst>
              <a:ext uri="{FF2B5EF4-FFF2-40B4-BE49-F238E27FC236}">
                <a16:creationId xmlns:a16="http://schemas.microsoft.com/office/drawing/2014/main" id="{986D542B-A648-0670-1A28-B0C189CE4555}"/>
              </a:ext>
            </a:extLst>
          </p:cNvPr>
          <p:cNvSpPr/>
          <p:nvPr/>
        </p:nvSpPr>
        <p:spPr>
          <a:xfrm rot="5080507" flipH="1">
            <a:off x="-1826068" y="3154691"/>
            <a:ext cx="362582" cy="1705101"/>
          </a:xfrm>
          <a:custGeom>
            <a:avLst/>
            <a:gdLst/>
            <a:ahLst/>
            <a:cxnLst/>
            <a:rect l="l" t="t" r="r" b="b"/>
            <a:pathLst>
              <a:path w="6154" h="25677" extrusionOk="0">
                <a:moveTo>
                  <a:pt x="3652" y="0"/>
                </a:moveTo>
                <a:lnTo>
                  <a:pt x="3652" y="0"/>
                </a:lnTo>
                <a:cubicBezTo>
                  <a:pt x="3652" y="1"/>
                  <a:pt x="3591" y="81"/>
                  <a:pt x="3474" y="231"/>
                </a:cubicBezTo>
                <a:cubicBezTo>
                  <a:pt x="3418" y="307"/>
                  <a:pt x="3347" y="399"/>
                  <a:pt x="3265" y="509"/>
                </a:cubicBezTo>
                <a:cubicBezTo>
                  <a:pt x="3184" y="622"/>
                  <a:pt x="3096" y="756"/>
                  <a:pt x="2994" y="904"/>
                </a:cubicBezTo>
                <a:cubicBezTo>
                  <a:pt x="2943" y="979"/>
                  <a:pt x="2887" y="1055"/>
                  <a:pt x="2835" y="1142"/>
                </a:cubicBezTo>
                <a:cubicBezTo>
                  <a:pt x="2781" y="1228"/>
                  <a:pt x="2726" y="1319"/>
                  <a:pt x="2669" y="1413"/>
                </a:cubicBezTo>
                <a:cubicBezTo>
                  <a:pt x="2611" y="1507"/>
                  <a:pt x="2550" y="1604"/>
                  <a:pt x="2490" y="1709"/>
                </a:cubicBezTo>
                <a:cubicBezTo>
                  <a:pt x="2431" y="1813"/>
                  <a:pt x="2370" y="1925"/>
                  <a:pt x="2309" y="2039"/>
                </a:cubicBezTo>
                <a:cubicBezTo>
                  <a:pt x="2054" y="2490"/>
                  <a:pt x="1798" y="3034"/>
                  <a:pt x="1538" y="3644"/>
                </a:cubicBezTo>
                <a:cubicBezTo>
                  <a:pt x="1289" y="4261"/>
                  <a:pt x="1034" y="4948"/>
                  <a:pt x="821" y="5710"/>
                </a:cubicBezTo>
                <a:cubicBezTo>
                  <a:pt x="607" y="6470"/>
                  <a:pt x="418" y="7295"/>
                  <a:pt x="284" y="8169"/>
                </a:cubicBezTo>
                <a:cubicBezTo>
                  <a:pt x="254" y="8389"/>
                  <a:pt x="223" y="8611"/>
                  <a:pt x="194" y="8834"/>
                </a:cubicBezTo>
                <a:cubicBezTo>
                  <a:pt x="161" y="9057"/>
                  <a:pt x="144" y="9285"/>
                  <a:pt x="121" y="9512"/>
                </a:cubicBezTo>
                <a:cubicBezTo>
                  <a:pt x="96" y="9739"/>
                  <a:pt x="81" y="9971"/>
                  <a:pt x="66" y="10206"/>
                </a:cubicBezTo>
                <a:cubicBezTo>
                  <a:pt x="53" y="10441"/>
                  <a:pt x="35" y="10680"/>
                  <a:pt x="34" y="10907"/>
                </a:cubicBezTo>
                <a:cubicBezTo>
                  <a:pt x="0" y="11841"/>
                  <a:pt x="49" y="12801"/>
                  <a:pt x="124" y="13749"/>
                </a:cubicBezTo>
                <a:cubicBezTo>
                  <a:pt x="234" y="14692"/>
                  <a:pt x="363" y="15634"/>
                  <a:pt x="583" y="16525"/>
                </a:cubicBezTo>
                <a:cubicBezTo>
                  <a:pt x="779" y="17427"/>
                  <a:pt x="1061" y="18268"/>
                  <a:pt x="1349" y="19065"/>
                </a:cubicBezTo>
                <a:cubicBezTo>
                  <a:pt x="1653" y="19848"/>
                  <a:pt x="1982" y="20584"/>
                  <a:pt x="2342" y="21227"/>
                </a:cubicBezTo>
                <a:cubicBezTo>
                  <a:pt x="2431" y="21390"/>
                  <a:pt x="2518" y="21550"/>
                  <a:pt x="2604" y="21707"/>
                </a:cubicBezTo>
                <a:cubicBezTo>
                  <a:pt x="2698" y="21856"/>
                  <a:pt x="2789" y="22002"/>
                  <a:pt x="2881" y="22147"/>
                </a:cubicBezTo>
                <a:cubicBezTo>
                  <a:pt x="2973" y="22290"/>
                  <a:pt x="3058" y="22433"/>
                  <a:pt x="3152" y="22566"/>
                </a:cubicBezTo>
                <a:cubicBezTo>
                  <a:pt x="3246" y="22695"/>
                  <a:pt x="3339" y="22825"/>
                  <a:pt x="3430" y="22949"/>
                </a:cubicBezTo>
                <a:cubicBezTo>
                  <a:pt x="3520" y="23074"/>
                  <a:pt x="3606" y="23199"/>
                  <a:pt x="3696" y="23312"/>
                </a:cubicBezTo>
                <a:cubicBezTo>
                  <a:pt x="3789" y="23423"/>
                  <a:pt x="3877" y="23532"/>
                  <a:pt x="3964" y="23638"/>
                </a:cubicBezTo>
                <a:cubicBezTo>
                  <a:pt x="4052" y="23741"/>
                  <a:pt x="4138" y="23843"/>
                  <a:pt x="4222" y="23943"/>
                </a:cubicBezTo>
                <a:cubicBezTo>
                  <a:pt x="4307" y="24037"/>
                  <a:pt x="4394" y="24124"/>
                  <a:pt x="4475" y="24211"/>
                </a:cubicBezTo>
                <a:cubicBezTo>
                  <a:pt x="4558" y="24297"/>
                  <a:pt x="4636" y="24380"/>
                  <a:pt x="4714" y="24461"/>
                </a:cubicBezTo>
                <a:cubicBezTo>
                  <a:pt x="4789" y="24542"/>
                  <a:pt x="4864" y="24619"/>
                  <a:pt x="4941" y="24685"/>
                </a:cubicBezTo>
                <a:cubicBezTo>
                  <a:pt x="5090" y="24820"/>
                  <a:pt x="5227" y="24942"/>
                  <a:pt x="5352" y="25052"/>
                </a:cubicBezTo>
                <a:cubicBezTo>
                  <a:pt x="5474" y="25169"/>
                  <a:pt x="5589" y="25252"/>
                  <a:pt x="5689" y="25327"/>
                </a:cubicBezTo>
                <a:cubicBezTo>
                  <a:pt x="5789" y="25404"/>
                  <a:pt x="5874" y="25467"/>
                  <a:pt x="5943" y="25519"/>
                </a:cubicBezTo>
                <a:cubicBezTo>
                  <a:pt x="6080" y="25623"/>
                  <a:pt x="6153" y="25676"/>
                  <a:pt x="6153" y="25676"/>
                </a:cubicBezTo>
                <a:cubicBezTo>
                  <a:pt x="6153" y="25676"/>
                  <a:pt x="6086" y="25608"/>
                  <a:pt x="5959" y="25480"/>
                </a:cubicBezTo>
                <a:cubicBezTo>
                  <a:pt x="5896" y="25416"/>
                  <a:pt x="5818" y="25337"/>
                  <a:pt x="5724" y="25244"/>
                </a:cubicBezTo>
                <a:cubicBezTo>
                  <a:pt x="5632" y="25151"/>
                  <a:pt x="5522" y="25049"/>
                  <a:pt x="5412" y="24919"/>
                </a:cubicBezTo>
                <a:cubicBezTo>
                  <a:pt x="5299" y="24791"/>
                  <a:pt x="5173" y="24652"/>
                  <a:pt x="5037" y="24499"/>
                </a:cubicBezTo>
                <a:cubicBezTo>
                  <a:pt x="4969" y="24425"/>
                  <a:pt x="4902" y="24339"/>
                  <a:pt x="4831" y="24250"/>
                </a:cubicBezTo>
                <a:cubicBezTo>
                  <a:pt x="4761" y="24163"/>
                  <a:pt x="4688" y="24070"/>
                  <a:pt x="4613" y="23976"/>
                </a:cubicBezTo>
                <a:cubicBezTo>
                  <a:pt x="4538" y="23882"/>
                  <a:pt x="4460" y="23787"/>
                  <a:pt x="4381" y="23685"/>
                </a:cubicBezTo>
                <a:cubicBezTo>
                  <a:pt x="4306" y="23577"/>
                  <a:pt x="4229" y="23469"/>
                  <a:pt x="4150" y="23356"/>
                </a:cubicBezTo>
                <a:cubicBezTo>
                  <a:pt x="4071" y="23243"/>
                  <a:pt x="3989" y="23129"/>
                  <a:pt x="3904" y="23012"/>
                </a:cubicBezTo>
                <a:cubicBezTo>
                  <a:pt x="3822" y="22894"/>
                  <a:pt x="3746" y="22761"/>
                  <a:pt x="3662" y="22633"/>
                </a:cubicBezTo>
                <a:cubicBezTo>
                  <a:pt x="3580" y="22504"/>
                  <a:pt x="3499" y="22372"/>
                  <a:pt x="3413" y="22237"/>
                </a:cubicBezTo>
                <a:cubicBezTo>
                  <a:pt x="3329" y="22102"/>
                  <a:pt x="3253" y="21953"/>
                  <a:pt x="3171" y="21806"/>
                </a:cubicBezTo>
                <a:cubicBezTo>
                  <a:pt x="3089" y="21660"/>
                  <a:pt x="3007" y="21511"/>
                  <a:pt x="2921" y="21362"/>
                </a:cubicBezTo>
                <a:cubicBezTo>
                  <a:pt x="2843" y="21203"/>
                  <a:pt x="2765" y="21045"/>
                  <a:pt x="2685" y="20881"/>
                </a:cubicBezTo>
                <a:cubicBezTo>
                  <a:pt x="2358" y="20239"/>
                  <a:pt x="2075" y="19507"/>
                  <a:pt x="1793" y="18748"/>
                </a:cubicBezTo>
                <a:cubicBezTo>
                  <a:pt x="1726" y="18555"/>
                  <a:pt x="1667" y="18355"/>
                  <a:pt x="1601" y="18159"/>
                </a:cubicBezTo>
                <a:cubicBezTo>
                  <a:pt x="1539" y="17959"/>
                  <a:pt x="1469" y="17764"/>
                  <a:pt x="1418" y="17555"/>
                </a:cubicBezTo>
                <a:cubicBezTo>
                  <a:pt x="1311" y="17141"/>
                  <a:pt x="1191" y="16726"/>
                  <a:pt x="1108" y="16294"/>
                </a:cubicBezTo>
                <a:cubicBezTo>
                  <a:pt x="909" y="15440"/>
                  <a:pt x="789" y="14541"/>
                  <a:pt x="688" y="13643"/>
                </a:cubicBezTo>
                <a:cubicBezTo>
                  <a:pt x="613" y="12736"/>
                  <a:pt x="566" y="11831"/>
                  <a:pt x="586" y="10927"/>
                </a:cubicBezTo>
                <a:cubicBezTo>
                  <a:pt x="586" y="10694"/>
                  <a:pt x="598" y="10475"/>
                  <a:pt x="610" y="10257"/>
                </a:cubicBezTo>
                <a:cubicBezTo>
                  <a:pt x="618" y="10037"/>
                  <a:pt x="626" y="9820"/>
                  <a:pt x="646" y="9601"/>
                </a:cubicBezTo>
                <a:cubicBezTo>
                  <a:pt x="665" y="9383"/>
                  <a:pt x="677" y="9164"/>
                  <a:pt x="701" y="8949"/>
                </a:cubicBezTo>
                <a:cubicBezTo>
                  <a:pt x="727" y="8735"/>
                  <a:pt x="751" y="8521"/>
                  <a:pt x="775" y="8310"/>
                </a:cubicBezTo>
                <a:cubicBezTo>
                  <a:pt x="893" y="7470"/>
                  <a:pt x="1042" y="6667"/>
                  <a:pt x="1221" y="5919"/>
                </a:cubicBezTo>
                <a:cubicBezTo>
                  <a:pt x="1268" y="5733"/>
                  <a:pt x="1315" y="5551"/>
                  <a:pt x="1362" y="5369"/>
                </a:cubicBezTo>
                <a:cubicBezTo>
                  <a:pt x="1409" y="5189"/>
                  <a:pt x="1465" y="5019"/>
                  <a:pt x="1512" y="4844"/>
                </a:cubicBezTo>
                <a:cubicBezTo>
                  <a:pt x="1538" y="4758"/>
                  <a:pt x="1563" y="4672"/>
                  <a:pt x="1586" y="4586"/>
                </a:cubicBezTo>
                <a:cubicBezTo>
                  <a:pt x="1612" y="4503"/>
                  <a:pt x="1640" y="4423"/>
                  <a:pt x="1667" y="4341"/>
                </a:cubicBezTo>
                <a:cubicBezTo>
                  <a:pt x="1721" y="4177"/>
                  <a:pt x="1774" y="4018"/>
                  <a:pt x="1825" y="3860"/>
                </a:cubicBezTo>
                <a:cubicBezTo>
                  <a:pt x="1882" y="3707"/>
                  <a:pt x="1937" y="3556"/>
                  <a:pt x="1993" y="3410"/>
                </a:cubicBezTo>
                <a:cubicBezTo>
                  <a:pt x="2020" y="3336"/>
                  <a:pt x="2047" y="3264"/>
                  <a:pt x="2074" y="3192"/>
                </a:cubicBezTo>
                <a:cubicBezTo>
                  <a:pt x="2102" y="3121"/>
                  <a:pt x="2130" y="3053"/>
                  <a:pt x="2158" y="2984"/>
                </a:cubicBezTo>
                <a:cubicBezTo>
                  <a:pt x="2215" y="2846"/>
                  <a:pt x="2270" y="2713"/>
                  <a:pt x="2322" y="2583"/>
                </a:cubicBezTo>
                <a:cubicBezTo>
                  <a:pt x="2373" y="2451"/>
                  <a:pt x="2434" y="2333"/>
                  <a:pt x="2486" y="2212"/>
                </a:cubicBezTo>
                <a:cubicBezTo>
                  <a:pt x="2540" y="2093"/>
                  <a:pt x="2592" y="1977"/>
                  <a:pt x="2644" y="1866"/>
                </a:cubicBezTo>
                <a:cubicBezTo>
                  <a:pt x="2698" y="1757"/>
                  <a:pt x="2749" y="1652"/>
                  <a:pt x="2800" y="1551"/>
                </a:cubicBezTo>
                <a:cubicBezTo>
                  <a:pt x="2850" y="1451"/>
                  <a:pt x="2897" y="1354"/>
                  <a:pt x="2943" y="1261"/>
                </a:cubicBezTo>
                <a:cubicBezTo>
                  <a:pt x="2988" y="1169"/>
                  <a:pt x="3037" y="1087"/>
                  <a:pt x="3081" y="1005"/>
                </a:cubicBezTo>
                <a:cubicBezTo>
                  <a:pt x="3170" y="842"/>
                  <a:pt x="3249" y="697"/>
                  <a:pt x="3316" y="571"/>
                </a:cubicBezTo>
                <a:cubicBezTo>
                  <a:pt x="3387" y="449"/>
                  <a:pt x="3447" y="346"/>
                  <a:pt x="3499" y="261"/>
                </a:cubicBezTo>
                <a:cubicBezTo>
                  <a:pt x="3598" y="92"/>
                  <a:pt x="3652" y="1"/>
                  <a:pt x="3652" y="0"/>
                </a:cubicBezTo>
                <a:close/>
              </a:path>
            </a:pathLst>
          </a:custGeom>
          <a:solidFill>
            <a:srgbClr val="C50A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0;p15">
            <a:extLst>
              <a:ext uri="{FF2B5EF4-FFF2-40B4-BE49-F238E27FC236}">
                <a16:creationId xmlns:a16="http://schemas.microsoft.com/office/drawing/2014/main" id="{9E09D156-C6DF-8CC9-51DD-CED0FCB3BF3A}"/>
              </a:ext>
            </a:extLst>
          </p:cNvPr>
          <p:cNvSpPr txBox="1">
            <a:spLocks/>
          </p:cNvSpPr>
          <p:nvPr/>
        </p:nvSpPr>
        <p:spPr>
          <a:xfrm flipH="1">
            <a:off x="9307197" y="1570054"/>
            <a:ext cx="7292918" cy="2530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15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pPr algn="ctr"/>
            <a:r>
              <a:rPr lang="en-US" sz="8800" dirty="0">
                <a:solidFill>
                  <a:schemeClr val="dk1"/>
                </a:solidFill>
                <a:latin typeface="Amasis MT Pro Black" panose="02040A04050005020304" pitchFamily="18" charset="0"/>
              </a:rPr>
              <a:t>Interview Results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634219F-665A-0E9C-A226-999C11B1F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94" y="2628915"/>
            <a:ext cx="2103411" cy="2103411"/>
          </a:xfrm>
          <a:prstGeom prst="rect">
            <a:avLst/>
          </a:prstGeom>
        </p:spPr>
      </p:pic>
      <p:sp>
        <p:nvSpPr>
          <p:cNvPr id="2" name="Google Shape;516;p30">
            <a:extLst>
              <a:ext uri="{FF2B5EF4-FFF2-40B4-BE49-F238E27FC236}">
                <a16:creationId xmlns:a16="http://schemas.microsoft.com/office/drawing/2014/main" id="{4878D2A5-7E94-CBFD-06B9-7F5DAE399652}"/>
              </a:ext>
            </a:extLst>
          </p:cNvPr>
          <p:cNvSpPr/>
          <p:nvPr/>
        </p:nvSpPr>
        <p:spPr>
          <a:xfrm>
            <a:off x="-2278250" y="1518525"/>
            <a:ext cx="5982900" cy="5982900"/>
          </a:xfrm>
          <a:prstGeom prst="arc">
            <a:avLst>
              <a:gd name="adj1" fmla="val 15357078"/>
              <a:gd name="adj2" fmla="val 74527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553D676-66B0-F123-C99A-F235B424B31D}"/>
              </a:ext>
            </a:extLst>
          </p:cNvPr>
          <p:cNvGrpSpPr/>
          <p:nvPr/>
        </p:nvGrpSpPr>
        <p:grpSpPr>
          <a:xfrm>
            <a:off x="486527" y="1237434"/>
            <a:ext cx="2730769" cy="572700"/>
            <a:chOff x="486527" y="1237434"/>
            <a:chExt cx="2730769" cy="572700"/>
          </a:xfrm>
        </p:grpSpPr>
        <p:sp>
          <p:nvSpPr>
            <p:cNvPr id="30" name="Google Shape;522;p30">
              <a:extLst>
                <a:ext uri="{FF2B5EF4-FFF2-40B4-BE49-F238E27FC236}">
                  <a16:creationId xmlns:a16="http://schemas.microsoft.com/office/drawing/2014/main" id="{43BC50C5-7877-C5B1-481B-807C879A1ADD}"/>
                </a:ext>
              </a:extLst>
            </p:cNvPr>
            <p:cNvSpPr/>
            <p:nvPr/>
          </p:nvSpPr>
          <p:spPr>
            <a:xfrm>
              <a:off x="1958004" y="1237434"/>
              <a:ext cx="1259292" cy="572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rPr>
                <a:t>100% Yes</a:t>
              </a:r>
              <a:endParaRPr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  <p:sp>
          <p:nvSpPr>
            <p:cNvPr id="31" name="Google Shape;526;p30">
              <a:extLst>
                <a:ext uri="{FF2B5EF4-FFF2-40B4-BE49-F238E27FC236}">
                  <a16:creationId xmlns:a16="http://schemas.microsoft.com/office/drawing/2014/main" id="{89FE99A2-5201-20AE-4861-9BF7924D5868}"/>
                </a:ext>
              </a:extLst>
            </p:cNvPr>
            <p:cNvSpPr/>
            <p:nvPr/>
          </p:nvSpPr>
          <p:spPr>
            <a:xfrm>
              <a:off x="486527" y="1353784"/>
              <a:ext cx="339900" cy="3399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529;p30">
              <a:extLst>
                <a:ext uri="{FF2B5EF4-FFF2-40B4-BE49-F238E27FC236}">
                  <a16:creationId xmlns:a16="http://schemas.microsoft.com/office/drawing/2014/main" id="{80399505-81F2-907D-DADB-EA483E072F7F}"/>
                </a:ext>
              </a:extLst>
            </p:cNvPr>
            <p:cNvCxnSpPr>
              <a:cxnSpLocks/>
              <a:stCxn id="31" idx="6"/>
              <a:endCxn id="30" idx="1"/>
            </p:cNvCxnSpPr>
            <p:nvPr/>
          </p:nvCxnSpPr>
          <p:spPr>
            <a:xfrm>
              <a:off x="826427" y="1523734"/>
              <a:ext cx="1131577" cy="5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" name="Google Shape;199;p20">
            <a:extLst>
              <a:ext uri="{FF2B5EF4-FFF2-40B4-BE49-F238E27FC236}">
                <a16:creationId xmlns:a16="http://schemas.microsoft.com/office/drawing/2014/main" id="{FEAFAE4F-C1B2-83F6-C5B8-D8F6147E07EC}"/>
              </a:ext>
            </a:extLst>
          </p:cNvPr>
          <p:cNvSpPr txBox="1">
            <a:spLocks/>
          </p:cNvSpPr>
          <p:nvPr/>
        </p:nvSpPr>
        <p:spPr>
          <a:xfrm>
            <a:off x="488712" y="22566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15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pPr algn="ctr"/>
            <a:r>
              <a:rPr lang="en-PH" sz="2400" b="1" dirty="0">
                <a:latin typeface="Amasis MT Pro Black" panose="02040A04050005020304" pitchFamily="18" charset="0"/>
              </a:rPr>
              <a:t>Family and Community Values: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6A05AFC-DCED-23A4-0B0F-BD9F94481904}"/>
              </a:ext>
            </a:extLst>
          </p:cNvPr>
          <p:cNvGrpSpPr/>
          <p:nvPr/>
        </p:nvGrpSpPr>
        <p:grpSpPr>
          <a:xfrm>
            <a:off x="2263430" y="1877880"/>
            <a:ext cx="2667066" cy="572700"/>
            <a:chOff x="2263430" y="1877880"/>
            <a:chExt cx="2667066" cy="572700"/>
          </a:xfrm>
        </p:grpSpPr>
        <p:sp>
          <p:nvSpPr>
            <p:cNvPr id="40" name="Google Shape;522;p30">
              <a:extLst>
                <a:ext uri="{FF2B5EF4-FFF2-40B4-BE49-F238E27FC236}">
                  <a16:creationId xmlns:a16="http://schemas.microsoft.com/office/drawing/2014/main" id="{F2EE821E-CFE6-AAA3-0CE0-2EC0F59DBEB1}"/>
                </a:ext>
              </a:extLst>
            </p:cNvPr>
            <p:cNvSpPr/>
            <p:nvPr/>
          </p:nvSpPr>
          <p:spPr>
            <a:xfrm>
              <a:off x="3734907" y="1877880"/>
              <a:ext cx="1195589" cy="572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rPr>
                <a:t>90% Yes</a:t>
              </a:r>
              <a:endParaRPr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  <p:sp>
          <p:nvSpPr>
            <p:cNvPr id="41" name="Google Shape;526;p30">
              <a:extLst>
                <a:ext uri="{FF2B5EF4-FFF2-40B4-BE49-F238E27FC236}">
                  <a16:creationId xmlns:a16="http://schemas.microsoft.com/office/drawing/2014/main" id="{977EBA9E-3312-2E5E-553A-FC7D702452A6}"/>
                </a:ext>
              </a:extLst>
            </p:cNvPr>
            <p:cNvSpPr/>
            <p:nvPr/>
          </p:nvSpPr>
          <p:spPr>
            <a:xfrm>
              <a:off x="2263430" y="1994230"/>
              <a:ext cx="339900" cy="3399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" name="Google Shape;529;p30">
              <a:extLst>
                <a:ext uri="{FF2B5EF4-FFF2-40B4-BE49-F238E27FC236}">
                  <a16:creationId xmlns:a16="http://schemas.microsoft.com/office/drawing/2014/main" id="{4570EC69-4E60-9872-61D0-FEAA8D110FA9}"/>
                </a:ext>
              </a:extLst>
            </p:cNvPr>
            <p:cNvCxnSpPr>
              <a:cxnSpLocks/>
              <a:stCxn id="41" idx="6"/>
              <a:endCxn id="40" idx="1"/>
            </p:cNvCxnSpPr>
            <p:nvPr/>
          </p:nvCxnSpPr>
          <p:spPr>
            <a:xfrm>
              <a:off x="2603330" y="2164180"/>
              <a:ext cx="1131577" cy="5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494E875-2EEB-FB1F-96B0-64B12BD6776B}"/>
              </a:ext>
            </a:extLst>
          </p:cNvPr>
          <p:cNvGrpSpPr/>
          <p:nvPr/>
        </p:nvGrpSpPr>
        <p:grpSpPr>
          <a:xfrm>
            <a:off x="3006015" y="2596748"/>
            <a:ext cx="2284678" cy="572700"/>
            <a:chOff x="3006015" y="2596748"/>
            <a:chExt cx="2284678" cy="572700"/>
          </a:xfrm>
        </p:grpSpPr>
        <p:sp>
          <p:nvSpPr>
            <p:cNvPr id="45" name="Google Shape;522;p30">
              <a:extLst>
                <a:ext uri="{FF2B5EF4-FFF2-40B4-BE49-F238E27FC236}">
                  <a16:creationId xmlns:a16="http://schemas.microsoft.com/office/drawing/2014/main" id="{24C19CEC-6D49-B74D-39DC-485852B0B4E5}"/>
                </a:ext>
              </a:extLst>
            </p:cNvPr>
            <p:cNvSpPr/>
            <p:nvPr/>
          </p:nvSpPr>
          <p:spPr>
            <a:xfrm>
              <a:off x="4095104" y="2596748"/>
              <a:ext cx="1195589" cy="572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rPr>
                <a:t>70% Yes</a:t>
              </a:r>
              <a:endParaRPr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  <p:sp>
          <p:nvSpPr>
            <p:cNvPr id="46" name="Google Shape;526;p30">
              <a:extLst>
                <a:ext uri="{FF2B5EF4-FFF2-40B4-BE49-F238E27FC236}">
                  <a16:creationId xmlns:a16="http://schemas.microsoft.com/office/drawing/2014/main" id="{13087D94-7BEE-C674-D216-AB053684D55A}"/>
                </a:ext>
              </a:extLst>
            </p:cNvPr>
            <p:cNvSpPr/>
            <p:nvPr/>
          </p:nvSpPr>
          <p:spPr>
            <a:xfrm>
              <a:off x="3006015" y="2641959"/>
              <a:ext cx="339900" cy="3399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" name="Google Shape;529;p30">
              <a:extLst>
                <a:ext uri="{FF2B5EF4-FFF2-40B4-BE49-F238E27FC236}">
                  <a16:creationId xmlns:a16="http://schemas.microsoft.com/office/drawing/2014/main" id="{90B79F90-8402-CE3F-6A3D-420D6D662A1F}"/>
                </a:ext>
              </a:extLst>
            </p:cNvPr>
            <p:cNvCxnSpPr>
              <a:cxnSpLocks/>
            </p:cNvCxnSpPr>
            <p:nvPr/>
          </p:nvCxnSpPr>
          <p:spPr>
            <a:xfrm>
              <a:off x="3332646" y="2793191"/>
              <a:ext cx="597916" cy="5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ACB1E0C-6CAA-CAB3-F71E-9DB99C77C860}"/>
              </a:ext>
            </a:extLst>
          </p:cNvPr>
          <p:cNvGrpSpPr/>
          <p:nvPr/>
        </p:nvGrpSpPr>
        <p:grpSpPr>
          <a:xfrm>
            <a:off x="3420096" y="3430072"/>
            <a:ext cx="2124792" cy="572700"/>
            <a:chOff x="3420096" y="3430072"/>
            <a:chExt cx="2124792" cy="572700"/>
          </a:xfrm>
        </p:grpSpPr>
        <p:sp>
          <p:nvSpPr>
            <p:cNvPr id="51" name="Google Shape;522;p30">
              <a:extLst>
                <a:ext uri="{FF2B5EF4-FFF2-40B4-BE49-F238E27FC236}">
                  <a16:creationId xmlns:a16="http://schemas.microsoft.com/office/drawing/2014/main" id="{4071D4BC-6376-D902-2BDF-FCD17B2E711A}"/>
                </a:ext>
              </a:extLst>
            </p:cNvPr>
            <p:cNvSpPr/>
            <p:nvPr/>
          </p:nvSpPr>
          <p:spPr>
            <a:xfrm>
              <a:off x="4357913" y="3430072"/>
              <a:ext cx="1186975" cy="572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rPr>
                <a:t>90% Yes</a:t>
              </a:r>
              <a:endParaRPr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  <p:sp>
          <p:nvSpPr>
            <p:cNvPr id="52" name="Google Shape;526;p30">
              <a:extLst>
                <a:ext uri="{FF2B5EF4-FFF2-40B4-BE49-F238E27FC236}">
                  <a16:creationId xmlns:a16="http://schemas.microsoft.com/office/drawing/2014/main" id="{D37F8B83-D6A6-58A1-6D6B-DBF4BAC35BA0}"/>
                </a:ext>
              </a:extLst>
            </p:cNvPr>
            <p:cNvSpPr/>
            <p:nvPr/>
          </p:nvSpPr>
          <p:spPr>
            <a:xfrm>
              <a:off x="3420096" y="3546422"/>
              <a:ext cx="339900" cy="3399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" name="Google Shape;529;p30">
              <a:extLst>
                <a:ext uri="{FF2B5EF4-FFF2-40B4-BE49-F238E27FC236}">
                  <a16:creationId xmlns:a16="http://schemas.microsoft.com/office/drawing/2014/main" id="{923B6199-BE88-6E0E-D9EE-F850C213BA31}"/>
                </a:ext>
              </a:extLst>
            </p:cNvPr>
            <p:cNvCxnSpPr>
              <a:cxnSpLocks/>
              <a:stCxn id="52" idx="6"/>
              <a:endCxn id="51" idx="1"/>
            </p:cNvCxnSpPr>
            <p:nvPr/>
          </p:nvCxnSpPr>
          <p:spPr>
            <a:xfrm>
              <a:off x="3759996" y="3716372"/>
              <a:ext cx="597917" cy="5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3E0D017-58E1-8AE3-DAA5-3A73D08BAF97}"/>
              </a:ext>
            </a:extLst>
          </p:cNvPr>
          <p:cNvGrpSpPr/>
          <p:nvPr/>
        </p:nvGrpSpPr>
        <p:grpSpPr>
          <a:xfrm>
            <a:off x="3556559" y="4231972"/>
            <a:ext cx="2133405" cy="572700"/>
            <a:chOff x="3556559" y="4231972"/>
            <a:chExt cx="2133405" cy="572700"/>
          </a:xfrm>
        </p:grpSpPr>
        <p:sp>
          <p:nvSpPr>
            <p:cNvPr id="56" name="Google Shape;522;p30">
              <a:extLst>
                <a:ext uri="{FF2B5EF4-FFF2-40B4-BE49-F238E27FC236}">
                  <a16:creationId xmlns:a16="http://schemas.microsoft.com/office/drawing/2014/main" id="{077CEB61-A085-EE60-F96C-D6F0292EA262}"/>
                </a:ext>
              </a:extLst>
            </p:cNvPr>
            <p:cNvSpPr/>
            <p:nvPr/>
          </p:nvSpPr>
          <p:spPr>
            <a:xfrm>
              <a:off x="4494375" y="4231972"/>
              <a:ext cx="1195589" cy="572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Audiowide"/>
                  <a:ea typeface="Audiowide"/>
                  <a:cs typeface="Audiowide"/>
                  <a:sym typeface="Audiowide"/>
                </a:rPr>
                <a:t>90% Yes</a:t>
              </a:r>
              <a:endParaRPr sz="2200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endParaRPr>
            </a:p>
          </p:txBody>
        </p:sp>
        <p:sp>
          <p:nvSpPr>
            <p:cNvPr id="57" name="Google Shape;526;p30">
              <a:extLst>
                <a:ext uri="{FF2B5EF4-FFF2-40B4-BE49-F238E27FC236}">
                  <a16:creationId xmlns:a16="http://schemas.microsoft.com/office/drawing/2014/main" id="{02936861-7383-0B41-4440-B51289027C5A}"/>
                </a:ext>
              </a:extLst>
            </p:cNvPr>
            <p:cNvSpPr/>
            <p:nvPr/>
          </p:nvSpPr>
          <p:spPr>
            <a:xfrm>
              <a:off x="3556559" y="4348322"/>
              <a:ext cx="339900" cy="3399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" name="Google Shape;529;p30">
              <a:extLst>
                <a:ext uri="{FF2B5EF4-FFF2-40B4-BE49-F238E27FC236}">
                  <a16:creationId xmlns:a16="http://schemas.microsoft.com/office/drawing/2014/main" id="{185861DC-0136-7F22-80C6-B43471DAB66F}"/>
                </a:ext>
              </a:extLst>
            </p:cNvPr>
            <p:cNvCxnSpPr>
              <a:cxnSpLocks/>
              <a:stCxn id="57" idx="6"/>
              <a:endCxn id="56" idx="1"/>
            </p:cNvCxnSpPr>
            <p:nvPr/>
          </p:nvCxnSpPr>
          <p:spPr>
            <a:xfrm>
              <a:off x="3896459" y="4518272"/>
              <a:ext cx="597916" cy="5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7E380E8-AF2D-3A1B-728D-AEB9C18A2F12}"/>
              </a:ext>
            </a:extLst>
          </p:cNvPr>
          <p:cNvGrpSpPr/>
          <p:nvPr/>
        </p:nvGrpSpPr>
        <p:grpSpPr>
          <a:xfrm>
            <a:off x="3217296" y="1213526"/>
            <a:ext cx="3968709" cy="596608"/>
            <a:chOff x="3217296" y="1213526"/>
            <a:chExt cx="3968709" cy="596608"/>
          </a:xfrm>
        </p:grpSpPr>
        <p:sp>
          <p:nvSpPr>
            <p:cNvPr id="29" name="Google Shape;521;p30">
              <a:extLst>
                <a:ext uri="{FF2B5EF4-FFF2-40B4-BE49-F238E27FC236}">
                  <a16:creationId xmlns:a16="http://schemas.microsoft.com/office/drawing/2014/main" id="{896F9701-AC59-2095-DE3A-715D33EFCF8C}"/>
                </a:ext>
              </a:extLst>
            </p:cNvPr>
            <p:cNvSpPr txBox="1"/>
            <p:nvPr/>
          </p:nvSpPr>
          <p:spPr>
            <a:xfrm>
              <a:off x="3217296" y="1237434"/>
              <a:ext cx="3290185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Do you believe in showing respect to older people by saying "po" and "</a:t>
              </a:r>
              <a:r>
                <a:rPr lang="en-US" sz="1200" dirty="0" err="1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opo</a:t>
              </a:r>
              <a:r>
                <a:rPr lang="en-US" sz="1200"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" as a sign of respect?</a:t>
              </a:r>
              <a:endParaRPr sz="12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60" name="Google Shape;247;p21">
              <a:extLst>
                <a:ext uri="{FF2B5EF4-FFF2-40B4-BE49-F238E27FC236}">
                  <a16:creationId xmlns:a16="http://schemas.microsoft.com/office/drawing/2014/main" id="{E6C6D494-6A41-1A9A-B142-37FBB3B06B63}"/>
                </a:ext>
              </a:extLst>
            </p:cNvPr>
            <p:cNvSpPr/>
            <p:nvPr/>
          </p:nvSpPr>
          <p:spPr>
            <a:xfrm>
              <a:off x="6568745" y="1213526"/>
              <a:ext cx="617260" cy="579582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8;p21">
              <a:extLst>
                <a:ext uri="{FF2B5EF4-FFF2-40B4-BE49-F238E27FC236}">
                  <a16:creationId xmlns:a16="http://schemas.microsoft.com/office/drawing/2014/main" id="{0A68A7FB-5C5E-CABD-D0D0-8B394A3CC525}"/>
                </a:ext>
              </a:extLst>
            </p:cNvPr>
            <p:cNvSpPr/>
            <p:nvPr/>
          </p:nvSpPr>
          <p:spPr>
            <a:xfrm>
              <a:off x="6568736" y="1213526"/>
              <a:ext cx="617260" cy="579582"/>
            </a:xfrm>
            <a:prstGeom prst="pie">
              <a:avLst>
                <a:gd name="adj1" fmla="val 16261269"/>
                <a:gd name="adj2" fmla="val 16154405"/>
              </a:avLst>
            </a:pr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C53867-EE44-942E-97BA-DA2C452D3D93}"/>
              </a:ext>
            </a:extLst>
          </p:cNvPr>
          <p:cNvGrpSpPr/>
          <p:nvPr/>
        </p:nvGrpSpPr>
        <p:grpSpPr>
          <a:xfrm>
            <a:off x="4994199" y="1877880"/>
            <a:ext cx="2751863" cy="590355"/>
            <a:chOff x="4994199" y="1877880"/>
            <a:chExt cx="2751863" cy="590355"/>
          </a:xfrm>
        </p:grpSpPr>
        <p:sp>
          <p:nvSpPr>
            <p:cNvPr id="39" name="Google Shape;521;p30">
              <a:extLst>
                <a:ext uri="{FF2B5EF4-FFF2-40B4-BE49-F238E27FC236}">
                  <a16:creationId xmlns:a16="http://schemas.microsoft.com/office/drawing/2014/main" id="{F01E1125-1E77-602E-348A-5D3034A000DE}"/>
                </a:ext>
              </a:extLst>
            </p:cNvPr>
            <p:cNvSpPr txBox="1"/>
            <p:nvPr/>
          </p:nvSpPr>
          <p:spPr>
            <a:xfrm>
              <a:off x="4994199" y="1877880"/>
              <a:ext cx="1958339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Do you consider elderly as pillars of the family and community?</a:t>
              </a:r>
              <a:endParaRPr sz="12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63" name="Google Shape;247;p21">
              <a:extLst>
                <a:ext uri="{FF2B5EF4-FFF2-40B4-BE49-F238E27FC236}">
                  <a16:creationId xmlns:a16="http://schemas.microsoft.com/office/drawing/2014/main" id="{1AE8D886-9346-4E54-2DFD-1A14E7BA8334}"/>
                </a:ext>
              </a:extLst>
            </p:cNvPr>
            <p:cNvSpPr/>
            <p:nvPr/>
          </p:nvSpPr>
          <p:spPr>
            <a:xfrm>
              <a:off x="7128802" y="1888653"/>
              <a:ext cx="617260" cy="579582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8;p21">
              <a:extLst>
                <a:ext uri="{FF2B5EF4-FFF2-40B4-BE49-F238E27FC236}">
                  <a16:creationId xmlns:a16="http://schemas.microsoft.com/office/drawing/2014/main" id="{F1EF7A17-C1A9-01B3-DED9-E4BA2BCCD395}"/>
                </a:ext>
              </a:extLst>
            </p:cNvPr>
            <p:cNvSpPr/>
            <p:nvPr/>
          </p:nvSpPr>
          <p:spPr>
            <a:xfrm>
              <a:off x="7128793" y="1888653"/>
              <a:ext cx="617260" cy="579582"/>
            </a:xfrm>
            <a:prstGeom prst="pie">
              <a:avLst>
                <a:gd name="adj1" fmla="val 16261269"/>
                <a:gd name="adj2" fmla="val 14873852"/>
              </a:avLst>
            </a:pr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BDD9540-A0B4-2051-4D9F-AF4E2EB16EF1}"/>
              </a:ext>
            </a:extLst>
          </p:cNvPr>
          <p:cNvGrpSpPr/>
          <p:nvPr/>
        </p:nvGrpSpPr>
        <p:grpSpPr>
          <a:xfrm>
            <a:off x="5544888" y="3430072"/>
            <a:ext cx="2484905" cy="592035"/>
            <a:chOff x="5544888" y="3430072"/>
            <a:chExt cx="2484905" cy="592035"/>
          </a:xfrm>
        </p:grpSpPr>
        <p:sp>
          <p:nvSpPr>
            <p:cNvPr id="50" name="Google Shape;521;p30">
              <a:extLst>
                <a:ext uri="{FF2B5EF4-FFF2-40B4-BE49-F238E27FC236}">
                  <a16:creationId xmlns:a16="http://schemas.microsoft.com/office/drawing/2014/main" id="{A7DF471C-AAB8-3908-F1A3-E035FE3D856A}"/>
                </a:ext>
              </a:extLst>
            </p:cNvPr>
            <p:cNvSpPr txBox="1"/>
            <p:nvPr/>
          </p:nvSpPr>
          <p:spPr>
            <a:xfrm>
              <a:off x="5544888" y="3430072"/>
              <a:ext cx="1716973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Do you value taking care of your elders?</a:t>
              </a:r>
              <a:endParaRPr sz="12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67" name="Google Shape;247;p21">
              <a:extLst>
                <a:ext uri="{FF2B5EF4-FFF2-40B4-BE49-F238E27FC236}">
                  <a16:creationId xmlns:a16="http://schemas.microsoft.com/office/drawing/2014/main" id="{C5979B23-F63F-4F40-7FAC-299B43B5AA33}"/>
                </a:ext>
              </a:extLst>
            </p:cNvPr>
            <p:cNvSpPr/>
            <p:nvPr/>
          </p:nvSpPr>
          <p:spPr>
            <a:xfrm>
              <a:off x="7412533" y="3442525"/>
              <a:ext cx="617260" cy="579582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8;p21">
              <a:extLst>
                <a:ext uri="{FF2B5EF4-FFF2-40B4-BE49-F238E27FC236}">
                  <a16:creationId xmlns:a16="http://schemas.microsoft.com/office/drawing/2014/main" id="{790693D0-F5FB-E5BD-FE9D-9A0A61AA180A}"/>
                </a:ext>
              </a:extLst>
            </p:cNvPr>
            <p:cNvSpPr/>
            <p:nvPr/>
          </p:nvSpPr>
          <p:spPr>
            <a:xfrm>
              <a:off x="7412524" y="3442525"/>
              <a:ext cx="617260" cy="579582"/>
            </a:xfrm>
            <a:prstGeom prst="pie">
              <a:avLst>
                <a:gd name="adj1" fmla="val 16261269"/>
                <a:gd name="adj2" fmla="val 14873852"/>
              </a:avLst>
            </a:pr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2BC60B9-B7B5-6CFE-E3D5-5EBD51A521EB}"/>
              </a:ext>
            </a:extLst>
          </p:cNvPr>
          <p:cNvGrpSpPr/>
          <p:nvPr/>
        </p:nvGrpSpPr>
        <p:grpSpPr>
          <a:xfrm>
            <a:off x="5689964" y="4207578"/>
            <a:ext cx="2673031" cy="597094"/>
            <a:chOff x="5689964" y="4207578"/>
            <a:chExt cx="2673031" cy="597094"/>
          </a:xfrm>
        </p:grpSpPr>
        <p:sp>
          <p:nvSpPr>
            <p:cNvPr id="55" name="Google Shape;521;p30">
              <a:extLst>
                <a:ext uri="{FF2B5EF4-FFF2-40B4-BE49-F238E27FC236}">
                  <a16:creationId xmlns:a16="http://schemas.microsoft.com/office/drawing/2014/main" id="{DCFBD5D7-8E2D-7DBA-00F3-1C6406872DB4}"/>
                </a:ext>
              </a:extLst>
            </p:cNvPr>
            <p:cNvSpPr txBox="1"/>
            <p:nvPr/>
          </p:nvSpPr>
          <p:spPr>
            <a:xfrm>
              <a:off x="5689964" y="4231972"/>
              <a:ext cx="1914796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Do you believe in treating guests with utmost care?</a:t>
              </a:r>
              <a:endParaRPr sz="12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69" name="Google Shape;247;p21">
              <a:extLst>
                <a:ext uri="{FF2B5EF4-FFF2-40B4-BE49-F238E27FC236}">
                  <a16:creationId xmlns:a16="http://schemas.microsoft.com/office/drawing/2014/main" id="{844C3543-14E4-52A3-8504-FE8CF30EBF80}"/>
                </a:ext>
              </a:extLst>
            </p:cNvPr>
            <p:cNvSpPr/>
            <p:nvPr/>
          </p:nvSpPr>
          <p:spPr>
            <a:xfrm>
              <a:off x="7745735" y="4207578"/>
              <a:ext cx="617260" cy="579582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8;p21">
              <a:extLst>
                <a:ext uri="{FF2B5EF4-FFF2-40B4-BE49-F238E27FC236}">
                  <a16:creationId xmlns:a16="http://schemas.microsoft.com/office/drawing/2014/main" id="{C0C766A6-F864-51D5-A995-DE0D509C04D9}"/>
                </a:ext>
              </a:extLst>
            </p:cNvPr>
            <p:cNvSpPr/>
            <p:nvPr/>
          </p:nvSpPr>
          <p:spPr>
            <a:xfrm>
              <a:off x="7745726" y="4207578"/>
              <a:ext cx="617260" cy="579582"/>
            </a:xfrm>
            <a:prstGeom prst="pie">
              <a:avLst>
                <a:gd name="adj1" fmla="val 16261269"/>
                <a:gd name="adj2" fmla="val 14873852"/>
              </a:avLst>
            </a:pr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BC03DA4-B981-369F-8250-CA8FE466EF48}"/>
              </a:ext>
            </a:extLst>
          </p:cNvPr>
          <p:cNvGrpSpPr/>
          <p:nvPr/>
        </p:nvGrpSpPr>
        <p:grpSpPr>
          <a:xfrm>
            <a:off x="5290693" y="2579580"/>
            <a:ext cx="2884547" cy="589868"/>
            <a:chOff x="5290693" y="2579580"/>
            <a:chExt cx="2884547" cy="589868"/>
          </a:xfrm>
        </p:grpSpPr>
        <p:sp>
          <p:nvSpPr>
            <p:cNvPr id="44" name="Google Shape;521;p30">
              <a:extLst>
                <a:ext uri="{FF2B5EF4-FFF2-40B4-BE49-F238E27FC236}">
                  <a16:creationId xmlns:a16="http://schemas.microsoft.com/office/drawing/2014/main" id="{0E7B51D6-E00A-E46C-B193-D7C8A5BCB622}"/>
                </a:ext>
              </a:extLst>
            </p:cNvPr>
            <p:cNvSpPr txBox="1"/>
            <p:nvPr/>
          </p:nvSpPr>
          <p:spPr>
            <a:xfrm>
              <a:off x="5290693" y="2596748"/>
              <a:ext cx="2192062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Do you prioritize your family's needs over your individual desires?</a:t>
              </a:r>
              <a:endParaRPr sz="12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71" name="Google Shape;247;p21">
              <a:extLst>
                <a:ext uri="{FF2B5EF4-FFF2-40B4-BE49-F238E27FC236}">
                  <a16:creationId xmlns:a16="http://schemas.microsoft.com/office/drawing/2014/main" id="{1EE57E14-0BE4-248E-845B-27EB028A982B}"/>
                </a:ext>
              </a:extLst>
            </p:cNvPr>
            <p:cNvSpPr/>
            <p:nvPr/>
          </p:nvSpPr>
          <p:spPr>
            <a:xfrm>
              <a:off x="7557980" y="2579580"/>
              <a:ext cx="617260" cy="579582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8;p21">
              <a:extLst>
                <a:ext uri="{FF2B5EF4-FFF2-40B4-BE49-F238E27FC236}">
                  <a16:creationId xmlns:a16="http://schemas.microsoft.com/office/drawing/2014/main" id="{E5B23C87-2351-03DC-F254-EE1367C283CE}"/>
                </a:ext>
              </a:extLst>
            </p:cNvPr>
            <p:cNvSpPr/>
            <p:nvPr/>
          </p:nvSpPr>
          <p:spPr>
            <a:xfrm>
              <a:off x="7557971" y="2579580"/>
              <a:ext cx="617260" cy="579582"/>
            </a:xfrm>
            <a:prstGeom prst="pie">
              <a:avLst>
                <a:gd name="adj1" fmla="val 16261269"/>
                <a:gd name="adj2" fmla="val 9862239"/>
              </a:avLst>
            </a:pr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5" name="Google Shape;199;p20">
            <a:extLst>
              <a:ext uri="{FF2B5EF4-FFF2-40B4-BE49-F238E27FC236}">
                <a16:creationId xmlns:a16="http://schemas.microsoft.com/office/drawing/2014/main" id="{17B7BC01-7408-8C47-95EA-409A2E96AAF7}"/>
              </a:ext>
            </a:extLst>
          </p:cNvPr>
          <p:cNvSpPr txBox="1">
            <a:spLocks/>
          </p:cNvSpPr>
          <p:nvPr/>
        </p:nvSpPr>
        <p:spPr>
          <a:xfrm>
            <a:off x="642375" y="523719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15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udiowide"/>
              <a:buNone/>
              <a:defRPr sz="3300" b="0" i="0" u="none" strike="noStrike" cap="none">
                <a:solidFill>
                  <a:schemeClr val="dk2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pPr algn="ctr"/>
            <a:r>
              <a:rPr lang="en-PH" sz="2400" b="1" dirty="0">
                <a:latin typeface="Amasis MT Pro Black" panose="02040A04050005020304" pitchFamily="18" charset="0"/>
              </a:rPr>
              <a:t>Religious Beliefs and Practices:</a:t>
            </a:r>
          </a:p>
        </p:txBody>
      </p:sp>
    </p:spTree>
    <p:extLst>
      <p:ext uri="{BB962C8B-B14F-4D97-AF65-F5344CB8AC3E}">
        <p14:creationId xmlns:p14="http://schemas.microsoft.com/office/powerpoint/2010/main" val="858000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ace Exploration Mission Pitch Deck Infographics by Slidesgo">
  <a:themeElements>
    <a:clrScheme name="Simple Light">
      <a:dk1>
        <a:srgbClr val="C50A25"/>
      </a:dk1>
      <a:lt1>
        <a:srgbClr val="000000"/>
      </a:lt1>
      <a:dk2>
        <a:srgbClr val="F3F3F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1863</Words>
  <Application>Microsoft Office PowerPoint</Application>
  <PresentationFormat>On-screen Show (16:9)</PresentationFormat>
  <Paragraphs>263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Amasis MT Pro Black</vt:lpstr>
      <vt:lpstr>Arial</vt:lpstr>
      <vt:lpstr>Audiowide</vt:lpstr>
      <vt:lpstr>Nunito Light</vt:lpstr>
      <vt:lpstr>Segoe UI Historic</vt:lpstr>
      <vt:lpstr>Titillium Web</vt:lpstr>
      <vt:lpstr>Titillium Web SemiBold</vt:lpstr>
      <vt:lpstr>Space Exploration Mission Pitch Deck Infographics by Slidesgo</vt:lpstr>
      <vt:lpstr>Cultural Beliefs and Practices</vt:lpstr>
      <vt:lpstr>Cultural Beliefs and Practices</vt:lpstr>
      <vt:lpstr>Cultural Beliefs and Practices</vt:lpstr>
      <vt:lpstr>Interview With the Elders</vt:lpstr>
      <vt:lpstr>Interview With the Elders</vt:lpstr>
      <vt:lpstr>Beliefs and Practices related to Other Celebrations and Performances:</vt:lpstr>
      <vt:lpstr>Beliefs and Practices related to Other Celebrations and Performances:</vt:lpstr>
      <vt:lpstr>Beliefs and Practices related to Other Celebrations and Performances:</vt:lpstr>
      <vt:lpstr>Beliefs and Practices related to Other Celebrations and Performances:</vt:lpstr>
      <vt:lpstr>PowerPoint Presentation</vt:lpstr>
      <vt:lpstr>Food and Cuisine:</vt:lpstr>
      <vt:lpstr>Food and Cuisine:</vt:lpstr>
      <vt:lpstr>Food and Cuisine: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Beliefs and Practices</dc:title>
  <dc:creator>Azo Gara</dc:creator>
  <cp:lastModifiedBy>ELIJAH REI BICOMONG</cp:lastModifiedBy>
  <cp:revision>2</cp:revision>
  <dcterms:modified xsi:type="dcterms:W3CDTF">2023-04-02T16:59:56Z</dcterms:modified>
</cp:coreProperties>
</file>