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70" r:id="rId4"/>
    <p:sldId id="271" r:id="rId5"/>
    <p:sldId id="272" r:id="rId6"/>
    <p:sldId id="274" r:id="rId7"/>
    <p:sldId id="261" r:id="rId8"/>
    <p:sldId id="260" r:id="rId9"/>
    <p:sldId id="259" r:id="rId10"/>
    <p:sldId id="268" r:id="rId11"/>
    <p:sldId id="258" r:id="rId12"/>
    <p:sldId id="266" r:id="rId13"/>
    <p:sldId id="267" r:id="rId14"/>
    <p:sldId id="273" r:id="rId15"/>
    <p:sldId id="269" r:id="rId16"/>
    <p:sldId id="26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A3840-2EEE-89FD-4E8C-CA1E5C555F47}" v="131" dt="2019-12-05T00:48:33.572"/>
    <p1510:client id="{231EAEC4-568D-4F3B-62E9-F7A047573836}" v="106" dt="2019-12-05T00:57:55.080"/>
    <p1510:client id="{29E3E605-5CDD-E0E5-AF98-589974BD6913}" v="48" dt="2019-12-02T18:04:49.672"/>
    <p1510:client id="{5ED1E4FF-DA67-4165-8D1A-DF7A7AB164E6}" v="65" dt="2019-12-05T12:35:53.309"/>
    <p1510:client id="{A5B984A2-C020-68D6-3D14-8126C34FBEBE}" v="1" dt="2019-12-05T12:06:12.445"/>
    <p1510:client id="{E0E4D47A-C633-F4E9-31B1-D847E61DF41B}" v="65" dt="2019-12-05T10:20:15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725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7660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11769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61975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5751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68273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02521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801889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12009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82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7907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664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03096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5521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189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99635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741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1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C0AE0EA-2DFA-4DEF-9BB1-F7C9401D5E24}"/>
              </a:ext>
            </a:extLst>
          </p:cNvPr>
          <p:cNvSpPr txBox="1"/>
          <p:nvPr/>
        </p:nvSpPr>
        <p:spPr>
          <a:xfrm>
            <a:off x="2961168" y="1765005"/>
            <a:ext cx="626966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5400"/>
              <a:t>Optical </a:t>
            </a:r>
            <a:r>
              <a:rPr lang="fr-FR" sz="5400" err="1"/>
              <a:t>Character</a:t>
            </a:r>
            <a:r>
              <a:rPr lang="fr-FR" sz="5400"/>
              <a:t> Recognition 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B925B4-E9A5-41DE-9C08-63445E77754D}"/>
              </a:ext>
            </a:extLst>
          </p:cNvPr>
          <p:cNvSpPr txBox="1"/>
          <p:nvPr/>
        </p:nvSpPr>
        <p:spPr>
          <a:xfrm>
            <a:off x="4725508" y="3830600"/>
            <a:ext cx="274320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By</a:t>
            </a:r>
          </a:p>
          <a:p>
            <a:pPr algn="ctr"/>
            <a:r>
              <a:rPr lang="fr-FR" sz="4000"/>
              <a:t>SOBC</a:t>
            </a:r>
          </a:p>
        </p:txBody>
      </p:sp>
    </p:spTree>
    <p:extLst>
      <p:ext uri="{BB962C8B-B14F-4D97-AF65-F5344CB8AC3E}">
        <p14:creationId xmlns:p14="http://schemas.microsoft.com/office/powerpoint/2010/main" val="341743994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71AF4-488E-4F99-A778-66DD55E4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Reconstruction et Sauvegarde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D985F6C-5467-473E-8DF9-2627362BD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2045" y="245700"/>
            <a:ext cx="5953630" cy="2241924"/>
          </a:xfr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44E58B3A-0DC7-494A-BB97-2B89C31A3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289" y="2951481"/>
            <a:ext cx="6336829" cy="30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39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3A0BF-5DA6-4145-8E12-B85CCA39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Parties Annexes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5F97-3656-4E3A-91DE-15F4D4091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131" y="2308390"/>
            <a:ext cx="5989317" cy="3840480"/>
          </a:xfrm>
        </p:spPr>
        <p:txBody>
          <a:bodyPr anchor="ctr">
            <a:normAutofit/>
          </a:bodyPr>
          <a:lstStyle/>
          <a:p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Organisation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globale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du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projet</a:t>
            </a:r>
          </a:p>
          <a:p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Structure du git et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Makefile</a:t>
            </a:r>
          </a:p>
          <a:p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Constitutio</a:t>
            </a:r>
            <a:r>
              <a:rPr lang="en-US" sz="2000">
                <a:solidFill>
                  <a:schemeClr val="tx1"/>
                </a:solidFill>
              </a:rPr>
              <a:t>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de la base de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donnée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pour le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réseau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neurones</a:t>
            </a:r>
          </a:p>
          <a:p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2000">
                <a:solidFill>
                  <a:schemeClr val="tx1"/>
                </a:solidFill>
              </a:rPr>
              <a:t>Mise en page des </a:t>
            </a:r>
            <a:r>
              <a:rPr lang="en-US" sz="2000" err="1">
                <a:solidFill>
                  <a:schemeClr val="tx1"/>
                </a:solidFill>
              </a:rPr>
              <a:t>Livrables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05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1AF4-488E-4F99-A778-66DD55E4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Reseau </a:t>
            </a:r>
            <a:r>
              <a:rPr lang="en-US" err="1"/>
              <a:t>Neurone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D64AD37-014C-4C96-8773-D3110E302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7694" y="2609849"/>
            <a:ext cx="5898276" cy="3318936"/>
          </a:xfrm>
        </p:spPr>
      </p:pic>
      <p:pic>
        <p:nvPicPr>
          <p:cNvPr id="6" name="Picture 6" descr="A picture containing outdoor&#10;&#10;Description generated with very high confidence">
            <a:extLst>
              <a:ext uri="{FF2B5EF4-FFF2-40B4-BE49-F238E27FC236}">
                <a16:creationId xmlns:a16="http://schemas.microsoft.com/office/drawing/2014/main" id="{89B791B2-DC4E-46C1-8759-0F1777EA6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83" y="2785986"/>
            <a:ext cx="4119033" cy="29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07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1AF4-488E-4F99-A778-66DD55E4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Sigmoid &amp; </a:t>
            </a:r>
            <a:r>
              <a:rPr lang="en-US" err="1"/>
              <a:t>Neurone</a:t>
            </a:r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4530B72-9E82-430E-A18B-12E251906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436" y="2794529"/>
            <a:ext cx="4619625" cy="3076575"/>
          </a:xfrm>
        </p:spPr>
      </p:pic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8BCA775-72F5-4FA6-A02C-33F409221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33" y="3208973"/>
            <a:ext cx="4754033" cy="175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736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E62B-0D18-41DE-8783-DFF03F7D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Backpropagation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05DE6B-119E-413F-B56B-8B16A6E00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319" y="2475970"/>
            <a:ext cx="8243358" cy="3438525"/>
          </a:xfrm>
        </p:spPr>
      </p:pic>
    </p:spTree>
    <p:extLst>
      <p:ext uri="{BB962C8B-B14F-4D97-AF65-F5344CB8AC3E}">
        <p14:creationId xmlns:p14="http://schemas.microsoft.com/office/powerpoint/2010/main" val="21852035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1AF4-488E-4F99-A778-66DD55E4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Démonstration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66246C-0051-4FFC-AA37-5D84CAA49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531" y="2556932"/>
            <a:ext cx="3318936" cy="3318936"/>
          </a:xfrm>
        </p:spPr>
      </p:pic>
    </p:spTree>
    <p:extLst>
      <p:ext uri="{BB962C8B-B14F-4D97-AF65-F5344CB8AC3E}">
        <p14:creationId xmlns:p14="http://schemas.microsoft.com/office/powerpoint/2010/main" val="17424585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CBCB-2996-441A-A1CE-032228B7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2EB428A-E56B-4F2C-B055-BF91A64BB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6531" y="2556932"/>
            <a:ext cx="3318936" cy="3318936"/>
          </a:xfrm>
        </p:spPr>
      </p:pic>
    </p:spTree>
    <p:extLst>
      <p:ext uri="{BB962C8B-B14F-4D97-AF65-F5344CB8AC3E}">
        <p14:creationId xmlns:p14="http://schemas.microsoft.com/office/powerpoint/2010/main" val="6671251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98F59C0D-C841-4077-8A86-CFA04BFD6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7716107-90BF-4496-9A07-0725F1BFD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3F9E32-5E2C-4B36-9DD2-C10A9917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DF688DD-0F85-41C3-8996-F19BE3748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FD2F11-D24C-49B6-9A36-D99D7A5DC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cxnSp>
        <p:nvCxnSpPr>
          <p:cNvPr id="6" name="Straight Connector 13">
            <a:extLst>
              <a:ext uri="{FF2B5EF4-FFF2-40B4-BE49-F238E27FC236}">
                <a16:creationId xmlns:a16="http://schemas.microsoft.com/office/drawing/2014/main" id="{5319E216-CB07-40D9-9253-0C7AADA1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15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645986-D2F3-4527-BC1A-13C902D7A4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cap="none">
                <a:ln w="3175" cmpd="sng"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Sommaire </a:t>
            </a:r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7AFCCB-BACC-4FF4-B479-D8C0A6DB09C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62294" y="937260"/>
            <a:ext cx="4571870" cy="49690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cap="none" err="1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Présentation</a:t>
            </a:r>
            <a:r>
              <a:rPr lang="en-US" sz="2800" kern="1200" cap="none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 Générale</a:t>
            </a:r>
            <a:endParaRPr lang="en-US" sz="2800" kern="1200" cap="none">
              <a:solidFill>
                <a:srgbClr val="212121"/>
              </a:solidFill>
              <a:effectLst/>
              <a:latin typeface="+mn-lt"/>
            </a:endParaRPr>
          </a:p>
          <a:p>
            <a:r>
              <a:rPr lang="en-US" sz="2800" kern="1200" cap="none" err="1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Réalisations</a:t>
            </a:r>
            <a:r>
              <a:rPr lang="en-US" sz="2800" kern="1200" cap="none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en-US" sz="2800" kern="1200" cap="none" err="1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Avancement</a:t>
            </a:r>
            <a:endParaRPr lang="en-US" sz="2800" kern="1200" cap="none">
              <a:solidFill>
                <a:srgbClr val="212121"/>
              </a:solidFill>
              <a:effectLst/>
              <a:latin typeface="+mn-lt"/>
            </a:endParaRPr>
          </a:p>
          <a:p>
            <a:pPr lvl="1"/>
            <a:r>
              <a:rPr lang="en-US">
                <a:solidFill>
                  <a:srgbClr val="212121"/>
                </a:solidFill>
              </a:rPr>
              <a:t>Martin </a:t>
            </a:r>
            <a:r>
              <a:rPr lang="en-US" err="1">
                <a:solidFill>
                  <a:srgbClr val="212121"/>
                </a:solidFill>
              </a:rPr>
              <a:t>Camincher</a:t>
            </a:r>
            <a:endParaRPr lang="en-US" err="1">
              <a:ea typeface="+mn-lt"/>
              <a:cs typeface="+mn-lt"/>
            </a:endParaRPr>
          </a:p>
          <a:p>
            <a:pPr lvl="1"/>
            <a:r>
              <a:rPr lang="en-US">
                <a:solidFill>
                  <a:srgbClr val="212121"/>
                </a:solidFill>
              </a:rPr>
              <a:t>Quentin </a:t>
            </a:r>
            <a:r>
              <a:rPr lang="en-US" err="1">
                <a:solidFill>
                  <a:srgbClr val="212121"/>
                </a:solidFill>
              </a:rPr>
              <a:t>Boffelli</a:t>
            </a:r>
            <a:endParaRPr lang="en-US" err="1">
              <a:ea typeface="+mn-lt"/>
              <a:cs typeface="+mn-lt"/>
            </a:endParaRPr>
          </a:p>
          <a:p>
            <a:pPr lvl="1"/>
            <a:r>
              <a:rPr lang="en-US">
                <a:solidFill>
                  <a:srgbClr val="212121"/>
                </a:solidFill>
                <a:ea typeface="+mn-lt"/>
                <a:cs typeface="+mn-lt"/>
              </a:rPr>
              <a:t>Victor Simonin</a:t>
            </a:r>
          </a:p>
          <a:p>
            <a:pPr lvl="1"/>
            <a:r>
              <a:rPr lang="en-US" err="1">
                <a:solidFill>
                  <a:srgbClr val="212121"/>
                </a:solidFill>
              </a:rPr>
              <a:t>Vsevolod</a:t>
            </a:r>
            <a:r>
              <a:rPr lang="en-US">
                <a:solidFill>
                  <a:srgbClr val="212121"/>
                </a:solidFill>
              </a:rPr>
              <a:t> </a:t>
            </a:r>
            <a:r>
              <a:rPr lang="en-US" err="1">
                <a:solidFill>
                  <a:srgbClr val="212121"/>
                </a:solidFill>
              </a:rPr>
              <a:t>Omelkov</a:t>
            </a:r>
            <a:endParaRPr lang="en-US" err="1">
              <a:ea typeface="+mn-lt"/>
              <a:cs typeface="+mn-lt"/>
            </a:endParaRPr>
          </a:p>
          <a:p>
            <a:r>
              <a:rPr lang="en-US" sz="2800" err="1">
                <a:solidFill>
                  <a:srgbClr val="212121"/>
                </a:solidFill>
              </a:rPr>
              <a:t>Démonstration</a:t>
            </a:r>
            <a:endParaRPr lang="en-US" sz="2800" kern="1200" cap="none">
              <a:solidFill>
                <a:srgbClr val="212121"/>
              </a:solidFill>
              <a:effectLst/>
              <a:latin typeface="+mn-lt"/>
            </a:endParaRPr>
          </a:p>
          <a:p>
            <a:r>
              <a:rPr lang="en-US" sz="2800">
                <a:solidFill>
                  <a:srgbClr val="212121"/>
                </a:solidFill>
              </a:rPr>
              <a:t>Conclusion</a:t>
            </a:r>
          </a:p>
          <a:p>
            <a:pPr marL="457200" lvl="1" indent="0"/>
            <a:endParaRPr lang="en-US" kern="1200" cap="none">
              <a:solidFill>
                <a:srgbClr val="212121"/>
              </a:solidFill>
              <a:effectLst/>
              <a:latin typeface="+mn-lt"/>
            </a:endParaRPr>
          </a:p>
          <a:p>
            <a:pPr marL="457200" lvl="1" indent="0"/>
            <a:endParaRPr lang="en-US">
              <a:solidFill>
                <a:srgbClr val="21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273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F204-BBE9-40B3-A724-EA15E330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</a:t>
            </a:r>
            <a:r>
              <a:rPr lang="en-US" err="1"/>
              <a:t>graphique</a:t>
            </a:r>
          </a:p>
        </p:txBody>
      </p:sp>
      <p:pic>
        <p:nvPicPr>
          <p:cNvPr id="6" name="Image 6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59430550-DFBF-43CF-BD4F-D6DC263C6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0519" y="3426828"/>
            <a:ext cx="2270960" cy="1358565"/>
          </a:xfrm>
        </p:spPr>
      </p:pic>
    </p:spTree>
    <p:extLst>
      <p:ext uri="{BB962C8B-B14F-4D97-AF65-F5344CB8AC3E}">
        <p14:creationId xmlns:p14="http://schemas.microsoft.com/office/powerpoint/2010/main" val="37404311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F204-BBE9-40B3-A724-EA15E330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</a:t>
            </a:r>
            <a:r>
              <a:rPr lang="en-US" err="1"/>
              <a:t>graphique</a:t>
            </a:r>
          </a:p>
        </p:txBody>
      </p:sp>
      <p:pic>
        <p:nvPicPr>
          <p:cNvPr id="5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76DA80CF-A5CE-49B9-BD37-0A4F82016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426" y="2556932"/>
            <a:ext cx="4701146" cy="3318936"/>
          </a:xfrm>
        </p:spPr>
      </p:pic>
    </p:spTree>
    <p:extLst>
      <p:ext uri="{BB962C8B-B14F-4D97-AF65-F5344CB8AC3E}">
        <p14:creationId xmlns:p14="http://schemas.microsoft.com/office/powerpoint/2010/main" val="19029036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1AFF647-AFBE-4055-A249-EA788BD82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CBB9B58B-0F91-4CE3-8712-D6E48449B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9B83624-0193-46A1-97E7-047D404D7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2049C70-BE30-487E-AE0C-D52B2C13B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398F5D8-5FE6-48FB-A8F9-7DF578DADF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E5ECC402-CF72-413F-B151-7C2E0AFF0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6B9D2F1B-EF83-4F83-9914-2B2FD44B6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5BF204-BBE9-40B3-A724-EA15E330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64" y="982132"/>
            <a:ext cx="4667015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Suppression des couleurs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006051-81FA-41A1-BECF-CD96EE07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92391" y="2400639"/>
            <a:ext cx="40233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8">
            <a:extLst>
              <a:ext uri="{FF2B5EF4-FFF2-40B4-BE49-F238E27FC236}">
                <a16:creationId xmlns:a16="http://schemas.microsoft.com/office/drawing/2014/main" id="{9B402DA3-C1A5-4252-A414-748AF8BFC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185" y="1536024"/>
            <a:ext cx="2254829" cy="1566666"/>
          </a:xfrm>
          <a:prstGeom prst="rect">
            <a:avLst/>
          </a:prstGeom>
        </p:spPr>
      </p:pic>
      <p:pic>
        <p:nvPicPr>
          <p:cNvPr id="10" name="Image 10" descr="Une image contenant pluie&#10;&#10;Description générée avec un niveau de confiance très élevé">
            <a:extLst>
              <a:ext uri="{FF2B5EF4-FFF2-40B4-BE49-F238E27FC236}">
                <a16:creationId xmlns:a16="http://schemas.microsoft.com/office/drawing/2014/main" id="{0AED9B62-184F-477C-91B5-2D3E7652F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2311" y="3875806"/>
            <a:ext cx="2254703" cy="1400850"/>
          </a:xfrm>
          <a:prstGeom prst="rect">
            <a:avLst/>
          </a:prstGeom>
        </p:spPr>
      </p:pic>
      <p:pic>
        <p:nvPicPr>
          <p:cNvPr id="6" name="Image 6" descr="Une image contenant arbre, pluie, fleur&#10;&#10;Description générée avec un niveau de confiance très élevé">
            <a:extLst>
              <a:ext uri="{FF2B5EF4-FFF2-40B4-BE49-F238E27FC236}">
                <a16:creationId xmlns:a16="http://schemas.microsoft.com/office/drawing/2014/main" id="{5F112E85-AC8C-4642-812B-3BAAF37768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4859" y="2571886"/>
            <a:ext cx="2254829" cy="174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88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63BBAB-D99F-4387-92E0-31CEE4A77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8347C9-1BAC-4DB4-979F-9961974D7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id="{ACDB5F81-17F6-41FB-98F9-D59B8E451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3136D06-4F8F-469F-85C4-46D61735C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47D621C-7FFE-42AA-8B9E-7490E7109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811DB7-2CED-4B9C-B62F-B0A8C60E4C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1506B71-CCAE-4982-9C0E-DAA3EB211D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B7CC64B-CE8B-4090-AF00-7723FE387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C62EAA-BCD0-4276-8502-477A354A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101" y="982132"/>
            <a:ext cx="6354633" cy="1303867"/>
          </a:xfrm>
        </p:spPr>
        <p:txBody>
          <a:bodyPr>
            <a:normAutofit/>
          </a:bodyPr>
          <a:lstStyle/>
          <a:p>
            <a:r>
              <a:rPr lang="en-US"/>
              <a:t>Methode d Otsu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11F6E6-91B8-40B6-9C25-EF9C2D0EA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1E17B6-8D50-4CA0-A7DF-954248C5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85" y="2556932"/>
            <a:ext cx="6380065" cy="331893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4" descr="A close up of a building&#10;&#10;Description generated with very high confidence">
            <a:extLst>
              <a:ext uri="{FF2B5EF4-FFF2-40B4-BE49-F238E27FC236}">
                <a16:creationId xmlns:a16="http://schemas.microsoft.com/office/drawing/2014/main" id="{04B82085-6CBD-4ED1-A59F-57E6189E71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54" r="2" b="2"/>
          <a:stretch/>
        </p:blipFill>
        <p:spPr>
          <a:xfrm>
            <a:off x="8137325" y="1158024"/>
            <a:ext cx="2839277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6" name="Picture 6" descr="A tall white building&#10;&#10;Description generated with very high confidence">
            <a:extLst>
              <a:ext uri="{FF2B5EF4-FFF2-40B4-BE49-F238E27FC236}">
                <a16:creationId xmlns:a16="http://schemas.microsoft.com/office/drawing/2014/main" id="{873715E2-0454-4897-96AC-B886844B61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82" r="1" b="1"/>
          <a:stretch/>
        </p:blipFill>
        <p:spPr>
          <a:xfrm>
            <a:off x="8135453" y="3631646"/>
            <a:ext cx="2843021" cy="2066544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419312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F204-BBE9-40B3-A724-EA15E330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Segmentation et </a:t>
            </a:r>
            <a:r>
              <a:rPr lang="en-US" err="1"/>
              <a:t>Découpage</a:t>
            </a:r>
            <a:r>
              <a:rPr lang="en-US"/>
              <a:t> de </a:t>
            </a:r>
            <a:r>
              <a:rPr lang="en-US" err="1"/>
              <a:t>l'image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740DAE-AB98-4D23-BDBD-8FFB7A993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9374" y="2919095"/>
            <a:ext cx="4514850" cy="2533650"/>
          </a:xfrm>
        </p:spPr>
      </p:pic>
    </p:spTree>
    <p:extLst>
      <p:ext uri="{BB962C8B-B14F-4D97-AF65-F5344CB8AC3E}">
        <p14:creationId xmlns:p14="http://schemas.microsoft.com/office/powerpoint/2010/main" val="3719037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0F82E3E-E291-4077-9561-D03BD8817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64A9319-91FB-4B4F-815A-A046C6378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65E65E-138F-4485-AA9E-188DF346C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2DE2924-A79E-4612-8899-041380003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94B8494-882E-4FE9-BFAD-265155874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5BFCFB-CCDF-43A8-888F-E16CF73D2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A84A88-56D8-46EF-B003-C467C54DD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5" name="Rectangle 34">
              <a:extLst>
                <a:ext uri="{FF2B5EF4-FFF2-40B4-BE49-F238E27FC236}">
                  <a16:creationId xmlns:a16="http://schemas.microsoft.com/office/drawing/2014/main" id="{BE02409C-AAC9-4B71-B433-1F0477989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04F123D-B711-484C-90B7-7E3EEA540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FF5BA041-244A-457E-846E-ED0CBCD0EB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1C4581C-A5C4-46B6-994D-8E954AC8A0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A50DE8B2-6159-4CEA-9388-88C104386F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06A4A158-2E58-432F-839F-5B3A8133BD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5BF204-BBE9-40B3-A724-EA15E330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410" y="1711961"/>
            <a:ext cx="3414286" cy="23046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4200" b="1" err="1">
                <a:solidFill>
                  <a:schemeClr val="tx1"/>
                </a:solidFill>
              </a:rPr>
              <a:t>L'algorithme</a:t>
            </a:r>
            <a:r>
              <a:rPr lang="en-US" sz="4200" b="1">
                <a:solidFill>
                  <a:schemeClr val="tx1"/>
                </a:solidFill>
              </a:rPr>
              <a:t> du XY-Cut </a:t>
            </a:r>
            <a:endParaRPr lang="en-US" sz="4200">
              <a:solidFill>
                <a:schemeClr val="tx1"/>
              </a:solidFill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endParaRPr lang="en-US" sz="4200" kern="1200" cap="none">
              <a:ln w="3175" cmpd="sng">
                <a:noFill/>
              </a:ln>
              <a:effectLst/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057C70-1B97-42CE-9C74-A2B72760F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C6C006-F859-490E-A780-57D4CC530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9F1EBF83-8FFB-4F31-9116-5AB880ECE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598" y="1389359"/>
            <a:ext cx="6364942" cy="365562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8D31027-A45E-4CD8-B616-5E9FFD516F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8719" y="1119449"/>
            <a:ext cx="6073422" cy="44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78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F204-BBE9-40B3-A724-EA15E33071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02970" y="635953"/>
            <a:ext cx="10527030" cy="1277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800" b="1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Le Run Length Smoothing Algorithm (RLSA)</a:t>
            </a:r>
          </a:p>
          <a:p>
            <a:pPr>
              <a:lnSpc>
                <a:spcPct val="90000"/>
              </a:lnSpc>
            </a:pPr>
            <a:endParaRPr lang="en-US" sz="3800" kern="1200" cap="none">
              <a:ln w="3175" cmpd="sng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A2BA8C3-6719-427D-9D46-51BF0BC0A0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48" t="-46" r="32661" b="-265"/>
          <a:stretch/>
        </p:blipFill>
        <p:spPr>
          <a:xfrm>
            <a:off x="1271881" y="1488723"/>
            <a:ext cx="3106332" cy="4462175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2515668-AA78-430B-9E5A-151D8C9613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33" t="299" r="32705" b="-362"/>
          <a:stretch/>
        </p:blipFill>
        <p:spPr>
          <a:xfrm>
            <a:off x="4508029" y="1488723"/>
            <a:ext cx="3172199" cy="4462171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1EB360C-B266-4773-A676-75C7FF56A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807" y="1490442"/>
            <a:ext cx="3119613" cy="44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7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Organic</vt:lpstr>
      <vt:lpstr>PowerPoint Presentation</vt:lpstr>
      <vt:lpstr>Sommaire </vt:lpstr>
      <vt:lpstr>Interface graphique</vt:lpstr>
      <vt:lpstr>Interface graphique</vt:lpstr>
      <vt:lpstr>Suppression des couleurs</vt:lpstr>
      <vt:lpstr>Methode d Otsu</vt:lpstr>
      <vt:lpstr>Segmentation et Découpage de l'image</vt:lpstr>
      <vt:lpstr>L'algorithme du XY-Cut  </vt:lpstr>
      <vt:lpstr>Le Run Length Smoothing Algorithm (RLSA) </vt:lpstr>
      <vt:lpstr>Reconstruction et Sauvegarde</vt:lpstr>
      <vt:lpstr>Parties Annexes</vt:lpstr>
      <vt:lpstr>Reseau Neurone</vt:lpstr>
      <vt:lpstr>Sigmoid &amp; Neurone</vt:lpstr>
      <vt:lpstr>Backpropagation</vt:lpstr>
      <vt:lpstr>Démonstration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22</cp:revision>
  <dcterms:created xsi:type="dcterms:W3CDTF">2019-12-02T18:00:46Z</dcterms:created>
  <dcterms:modified xsi:type="dcterms:W3CDTF">2019-12-05T12:37:14Z</dcterms:modified>
</cp:coreProperties>
</file>