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407" r:id="rId4"/>
    <p:sldId id="397" r:id="rId5"/>
    <p:sldId id="399" r:id="rId6"/>
    <p:sldId id="400" r:id="rId7"/>
    <p:sldId id="402" r:id="rId8"/>
    <p:sldId id="412" r:id="rId9"/>
    <p:sldId id="414" r:id="rId10"/>
    <p:sldId id="41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53" d="100"/>
          <a:sy n="53" d="100"/>
        </p:scale>
        <p:origin x="1664" y="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CC35C-9B30-4A6A-ADD8-BA6E09C6152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B1A60-09D0-4140-819A-9A40D2D5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9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34" y="243691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2019 Road Promoters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2672862"/>
            <a:ext cx="8229600" cy="345330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BRAC - 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84" y="65431"/>
            <a:ext cx="1437461" cy="1438847"/>
          </a:xfrm>
          <a:prstGeom prst="rect">
            <a:avLst/>
          </a:prstGeo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A67D132-4880-46CA-A722-F2B2E9D9A252}"/>
              </a:ext>
            </a:extLst>
          </p:cNvPr>
          <p:cNvSpPr txBox="1">
            <a:spLocks/>
          </p:cNvSpPr>
          <p:nvPr/>
        </p:nvSpPr>
        <p:spPr>
          <a:xfrm>
            <a:off x="457200" y="3284489"/>
            <a:ext cx="8433582" cy="1526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02368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9214"/>
            <a:ext cx="8229600" cy="1143000"/>
          </a:xfrm>
        </p:spPr>
        <p:txBody>
          <a:bodyPr/>
          <a:lstStyle/>
          <a:p>
            <a:r>
              <a:rPr lang="en-US" dirty="0"/>
              <a:t>2019 Calendar</a:t>
            </a:r>
          </a:p>
        </p:txBody>
      </p:sp>
      <p:pic>
        <p:nvPicPr>
          <p:cNvPr id="4" name="Picture 3" descr="BRAC - 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99" y="109864"/>
            <a:ext cx="1861632" cy="186342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D1FC0-3550-4CEC-B993-FC6BCD478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Conflicts?</a:t>
            </a:r>
          </a:p>
          <a:p>
            <a:r>
              <a:rPr lang="en-US" dirty="0"/>
              <a:t>State Championships?</a:t>
            </a:r>
          </a:p>
        </p:txBody>
      </p:sp>
    </p:spTree>
    <p:extLst>
      <p:ext uri="{BB962C8B-B14F-4D97-AF65-F5344CB8AC3E}">
        <p14:creationId xmlns:p14="http://schemas.microsoft.com/office/powerpoint/2010/main" val="360489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9214"/>
            <a:ext cx="8229600" cy="1143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/>
              <a:t>Reports and Surveys</a:t>
            </a:r>
          </a:p>
          <a:p>
            <a:r>
              <a:rPr lang="en-US" dirty="0"/>
              <a:t>Racer Day Comparisons</a:t>
            </a:r>
          </a:p>
          <a:p>
            <a:r>
              <a:rPr lang="en-US" dirty="0"/>
              <a:t>2019 Road Cup Policy</a:t>
            </a:r>
          </a:p>
          <a:p>
            <a:r>
              <a:rPr lang="en-US" dirty="0"/>
              <a:t>Race Grants</a:t>
            </a:r>
          </a:p>
          <a:p>
            <a:r>
              <a:rPr lang="en-US" dirty="0"/>
              <a:t>USAC Local Association model</a:t>
            </a:r>
          </a:p>
          <a:p>
            <a:r>
              <a:rPr lang="en-US" dirty="0"/>
              <a:t>2019 Calendar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BRAC - 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99" y="109864"/>
            <a:ext cx="1861632" cy="186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9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9214"/>
            <a:ext cx="8229600" cy="1143000"/>
          </a:xfrm>
        </p:spPr>
        <p:txBody>
          <a:bodyPr/>
          <a:lstStyle/>
          <a:p>
            <a:r>
              <a:rPr lang="en-US" dirty="0"/>
              <a:t>Surveys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/>
              <a:t>Constant Contact Surveys</a:t>
            </a:r>
          </a:p>
          <a:p>
            <a:pPr lvl="1"/>
            <a:r>
              <a:rPr lang="en-US" dirty="0"/>
              <a:t>Sent to Race Directors</a:t>
            </a:r>
          </a:p>
          <a:p>
            <a:pPr lvl="1"/>
            <a:r>
              <a:rPr lang="en-US" dirty="0"/>
              <a:t>What should we do with them?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BRAC - 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99" y="109864"/>
            <a:ext cx="1861632" cy="186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2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9214"/>
            <a:ext cx="8229600" cy="1143000"/>
          </a:xfrm>
        </p:spPr>
        <p:txBody>
          <a:bodyPr/>
          <a:lstStyle/>
          <a:p>
            <a:r>
              <a:rPr lang="en-US" dirty="0"/>
              <a:t>Racer Day Comparison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Wide Variation all season</a:t>
            </a:r>
          </a:p>
          <a:p>
            <a:r>
              <a:rPr lang="en-US" dirty="0"/>
              <a:t>+ 26% to -34% for a weekend race</a:t>
            </a:r>
          </a:p>
          <a:p>
            <a:r>
              <a:rPr lang="en-US" dirty="0"/>
              <a:t>Overall was -3% (missing races, plus Boulder Roubaix)</a:t>
            </a:r>
          </a:p>
          <a:p>
            <a:r>
              <a:rPr lang="en-US" dirty="0"/>
              <a:t>Would be down 8.9% w/o Boulder Roubaix</a:t>
            </a:r>
          </a:p>
          <a:p>
            <a:r>
              <a:rPr lang="en-US" dirty="0"/>
              <a:t>Events were down 1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In summary, building up racer numbers continues to be a big focus in the years to come. Now the only priority per USAC</a:t>
            </a:r>
          </a:p>
        </p:txBody>
      </p:sp>
      <p:pic>
        <p:nvPicPr>
          <p:cNvPr id="4" name="Picture 3" descr="BRAC - 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99" y="109864"/>
            <a:ext cx="1861632" cy="186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7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9214"/>
            <a:ext cx="8229600" cy="1143000"/>
          </a:xfrm>
        </p:spPr>
        <p:txBody>
          <a:bodyPr/>
          <a:lstStyle/>
          <a:p>
            <a:r>
              <a:rPr lang="en-US" dirty="0"/>
              <a:t>Road Cup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/>
              <a:t>No planned changes at this time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BRAC - 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99" y="109864"/>
            <a:ext cx="1861632" cy="186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9214"/>
            <a:ext cx="8229600" cy="1143000"/>
          </a:xfrm>
        </p:spPr>
        <p:txBody>
          <a:bodyPr/>
          <a:lstStyle/>
          <a:p>
            <a:r>
              <a:rPr lang="en-US" dirty="0"/>
              <a:t>Race Grants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year showed that we had many issues to consider.</a:t>
            </a:r>
          </a:p>
          <a:p>
            <a:r>
              <a:rPr lang="en-US" dirty="0"/>
              <a:t>Looking for a system that:</a:t>
            </a:r>
          </a:p>
          <a:p>
            <a:pPr lvl="1"/>
            <a:r>
              <a:rPr lang="en-US" dirty="0"/>
              <a:t>Is more transparent</a:t>
            </a:r>
          </a:p>
          <a:p>
            <a:pPr lvl="1"/>
            <a:r>
              <a:rPr lang="en-US" dirty="0"/>
              <a:t>Rewards what we are trying to reward</a:t>
            </a:r>
          </a:p>
          <a:p>
            <a:pPr lvl="1"/>
            <a:r>
              <a:rPr lang="en-US" dirty="0"/>
              <a:t>Does not attempt to judge your business model</a:t>
            </a:r>
          </a:p>
          <a:p>
            <a:pPr lvl="1"/>
            <a:r>
              <a:rPr lang="en-US" dirty="0"/>
              <a:t>Is not based on whether you made or lost money</a:t>
            </a:r>
          </a:p>
          <a:p>
            <a:r>
              <a:rPr lang="en-US" dirty="0"/>
              <a:t>Evaluating models for a flatter reward structure</a:t>
            </a:r>
          </a:p>
        </p:txBody>
      </p:sp>
      <p:pic>
        <p:nvPicPr>
          <p:cNvPr id="4" name="Picture 3" descr="BRAC - 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99" y="109864"/>
            <a:ext cx="1861632" cy="186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3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9214"/>
            <a:ext cx="8229600" cy="1143000"/>
          </a:xfrm>
        </p:spPr>
        <p:txBody>
          <a:bodyPr/>
          <a:lstStyle/>
          <a:p>
            <a:r>
              <a:rPr lang="en-US" dirty="0"/>
              <a:t>Election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/>
              <a:t>The BOD is about to lose at least three of its members.</a:t>
            </a:r>
          </a:p>
          <a:p>
            <a:r>
              <a:rPr lang="en-US" dirty="0"/>
              <a:t>Positions up for election: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Audrey Kilness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Karen </a:t>
            </a:r>
            <a:r>
              <a:rPr lang="en-US" dirty="0" err="1">
                <a:solidFill>
                  <a:srgbClr val="FF0000"/>
                </a:solidFill>
              </a:rPr>
              <a:t>Tourian</a:t>
            </a:r>
            <a:r>
              <a:rPr lang="en-US" dirty="0">
                <a:solidFill>
                  <a:srgbClr val="FF0000"/>
                </a:solidFill>
              </a:rPr>
              <a:t> (Treasurer)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Melissa Barker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Jessica McWhirt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Michael McGuinn (President)</a:t>
            </a:r>
          </a:p>
        </p:txBody>
      </p:sp>
      <p:pic>
        <p:nvPicPr>
          <p:cNvPr id="4" name="Picture 3" descr="BRAC - 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99" y="109864"/>
            <a:ext cx="1861632" cy="186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52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9214"/>
            <a:ext cx="8229600" cy="1143000"/>
          </a:xfrm>
        </p:spPr>
        <p:txBody>
          <a:bodyPr/>
          <a:lstStyle/>
          <a:p>
            <a:r>
              <a:rPr lang="en-US" dirty="0"/>
              <a:t>USAC Model</a:t>
            </a:r>
          </a:p>
        </p:txBody>
      </p:sp>
      <p:pic>
        <p:nvPicPr>
          <p:cNvPr id="4" name="Picture 3" descr="BRAC - 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99" y="109864"/>
            <a:ext cx="1861632" cy="186342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D1FC0-3550-4CEC-B993-FC6BCD478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Essentially de-funding the Local Associations</a:t>
            </a:r>
          </a:p>
          <a:p>
            <a:pPr lvl="1"/>
            <a:r>
              <a:rPr lang="en-US" dirty="0"/>
              <a:t>Paying Race Directors directly via lowered permit fees</a:t>
            </a:r>
          </a:p>
          <a:p>
            <a:pPr lvl="1"/>
            <a:r>
              <a:rPr lang="en-US" dirty="0"/>
              <a:t>Putting money into USAC marketing program</a:t>
            </a:r>
          </a:p>
          <a:p>
            <a:r>
              <a:rPr lang="en-US" dirty="0"/>
              <a:t>Smaller LA’s being combined</a:t>
            </a:r>
          </a:p>
          <a:p>
            <a:r>
              <a:rPr lang="en-US" dirty="0"/>
              <a:t>Permitting and upgrades going to USAC staff. LA’s no longer involved</a:t>
            </a:r>
          </a:p>
        </p:txBody>
      </p:sp>
    </p:spTree>
    <p:extLst>
      <p:ext uri="{BB962C8B-B14F-4D97-AF65-F5344CB8AC3E}">
        <p14:creationId xmlns:p14="http://schemas.microsoft.com/office/powerpoint/2010/main" val="387936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9214"/>
            <a:ext cx="8229600" cy="1143000"/>
          </a:xfrm>
        </p:spPr>
        <p:txBody>
          <a:bodyPr/>
          <a:lstStyle/>
          <a:p>
            <a:r>
              <a:rPr lang="en-US" dirty="0"/>
              <a:t>USAC Model</a:t>
            </a:r>
          </a:p>
        </p:txBody>
      </p:sp>
      <p:pic>
        <p:nvPicPr>
          <p:cNvPr id="4" name="Picture 3" descr="BRAC - 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99" y="109864"/>
            <a:ext cx="1861632" cy="186342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D1FC0-3550-4CEC-B993-FC6BCD478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more rebates based on licenses</a:t>
            </a:r>
          </a:p>
          <a:p>
            <a:r>
              <a:rPr lang="en-US" dirty="0"/>
              <a:t>Rebates solely on racer days</a:t>
            </a:r>
          </a:p>
          <a:p>
            <a:r>
              <a:rPr lang="en-US" dirty="0"/>
              <a:t>If 20,000 racer days, then $7500</a:t>
            </a:r>
          </a:p>
          <a:p>
            <a:r>
              <a:rPr lang="en-US" dirty="0"/>
              <a:t>This year’s budget was for $29,000 in rebates</a:t>
            </a:r>
          </a:p>
          <a:p>
            <a:r>
              <a:rPr lang="en-US" dirty="0"/>
              <a:t>Other considerations for BRAC</a:t>
            </a:r>
          </a:p>
          <a:p>
            <a:pPr lvl="1"/>
            <a:r>
              <a:rPr lang="en-US" dirty="0"/>
              <a:t>Possibility of Admin button for both</a:t>
            </a:r>
          </a:p>
          <a:p>
            <a:pPr lvl="1"/>
            <a:r>
              <a:rPr lang="en-US" dirty="0"/>
              <a:t>BRAC-specific grant</a:t>
            </a:r>
          </a:p>
          <a:p>
            <a:r>
              <a:rPr lang="en-US" dirty="0"/>
              <a:t>Waiting to see contract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953171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Custom 2">
      <a:dk1>
        <a:srgbClr val="224E9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9935</TotalTime>
  <Words>295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 Black </vt:lpstr>
      <vt:lpstr>2019 Road Promoters Meeting</vt:lpstr>
      <vt:lpstr>Agenda</vt:lpstr>
      <vt:lpstr>Surveys</vt:lpstr>
      <vt:lpstr>Racer Day Comparison</vt:lpstr>
      <vt:lpstr>Road Cup</vt:lpstr>
      <vt:lpstr>Race Grants</vt:lpstr>
      <vt:lpstr>Election</vt:lpstr>
      <vt:lpstr>USAC Model</vt:lpstr>
      <vt:lpstr>USAC Model</vt:lpstr>
      <vt:lpstr>2019 Calendar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Farrell</dc:creator>
  <cp:lastModifiedBy>Admin</cp:lastModifiedBy>
  <cp:revision>130</cp:revision>
  <dcterms:created xsi:type="dcterms:W3CDTF">2015-12-02T00:03:25Z</dcterms:created>
  <dcterms:modified xsi:type="dcterms:W3CDTF">2019-11-01T16:25:24Z</dcterms:modified>
</cp:coreProperties>
</file>