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70" r:id="rId9"/>
    <p:sldId id="269" r:id="rId10"/>
  </p:sldIdLst>
  <p:sldSz cx="9144000" cy="5143500" type="screen16x9"/>
  <p:notesSz cx="6858000" cy="9144000"/>
  <p:embeddedFontLst>
    <p:embeddedFont>
      <p:font typeface="Angsana New" pitchFamily="18" charset="-34"/>
      <p:regular r:id="rId12"/>
      <p:bold r:id="rId13"/>
      <p:italic r:id="rId14"/>
      <p:boldItalic r:id="rId15"/>
    </p:embeddedFont>
    <p:embeddedFont>
      <p:font typeface="Sniglet" charset="0"/>
      <p:regular r:id="rId16"/>
    </p:embeddedFont>
    <p:embeddedFont>
      <p:font typeface="TH Sarabun New" pitchFamily="34" charset="-34"/>
      <p:regular r:id="rId17"/>
      <p:bold r:id="rId18"/>
      <p:italic r:id="rId19"/>
      <p:boldItalic r:id="rId20"/>
    </p:embeddedFont>
    <p:embeddedFont>
      <p:font typeface="Walter Turncoat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B83689-369E-4B72-8240-ACE01327CE0E}">
  <a:tblStyle styleId="{37B83689-369E-4B72-8240-ACE01327CE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>
      <p:cViewPr varScale="1">
        <p:scale>
          <a:sx n="95" d="100"/>
          <a:sy n="95" d="100"/>
        </p:scale>
        <p:origin x="-66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3208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213360" y="880679"/>
            <a:ext cx="4039985" cy="2749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400" dirty="0" smtClean="0">
                <a:latin typeface="TH Sarabun New" pitchFamily="34" charset="-34"/>
                <a:cs typeface="TH Sarabun New" pitchFamily="34" charset="-34"/>
              </a:rPr>
              <a:t>การพัฒนาเกม </a:t>
            </a:r>
            <a:r>
              <a:rPr lang="en-US" sz="4400" dirty="0" smtClean="0">
                <a:latin typeface="TH Sarabun New" pitchFamily="34" charset="-34"/>
                <a:cs typeface="TH Sarabun New" pitchFamily="34" charset="-34"/>
              </a:rPr>
              <a:t>POZ : Person Of Z </a:t>
            </a:r>
            <a:r>
              <a:rPr lang="th-TH" sz="4400" dirty="0" smtClean="0">
                <a:latin typeface="TH Sarabun New" pitchFamily="34" charset="-34"/>
                <a:cs typeface="TH Sarabun New" pitchFamily="34" charset="-34"/>
              </a:rPr>
              <a:t>ด้วย </a:t>
            </a:r>
            <a:r>
              <a:rPr lang="en-US" sz="4400" dirty="0" err="1" smtClean="0">
                <a:latin typeface="TH Sarabun New" pitchFamily="34" charset="-34"/>
                <a:cs typeface="TH Sarabun New" pitchFamily="34" charset="-34"/>
              </a:rPr>
              <a:t>RPGMaker</a:t>
            </a:r>
            <a:r>
              <a:rPr lang="en-US" sz="4400" dirty="0" smtClean="0">
                <a:latin typeface="TH Sarabun New" pitchFamily="34" charset="-34"/>
                <a:cs typeface="TH Sarabun New" pitchFamily="34" charset="-34"/>
              </a:rPr>
              <a:t> VX Ace</a:t>
            </a:r>
            <a:endParaRPr sz="4400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-12000" y="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หลักการและเหตุผล</a:t>
            </a:r>
            <a:endParaRPr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73;p13"/>
          <p:cNvSpPr txBox="1">
            <a:spLocks/>
          </p:cNvSpPr>
          <p:nvPr/>
        </p:nvSpPr>
        <p:spPr>
          <a:xfrm>
            <a:off x="406119" y="831015"/>
            <a:ext cx="8432701" cy="393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600" indent="0">
              <a:buNone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	ณ ปัจจุบันอุตสาหกรรมเกมได้เจริญเติบโตไปอย่างรวดเร็ว ทำให้เกมสมัยเป็นรูปแบบ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3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มิติ หรือ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3D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ที่มีความสมจริง และเป็นอีกหนึ่งช่องทางที่ใช้ฝึกทักษะทางร่างกาย และสติปัญญา จึงทำให้เกม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2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มิติ หรือ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2D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ได้หายไปจากตลาดเกม</a:t>
            </a:r>
          </a:p>
          <a:p>
            <a:pPr marL="101600" indent="0">
              <a:buNone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ทำให้เป็นแนวคิดที่จะสร้างเกม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2D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ที่มีความน่าสนใจ และแปลกใหม่ในยุคปัจจุบัน โดยโปรแกรม </a:t>
            </a:r>
            <a:r>
              <a:rPr lang="en-US" sz="2800" dirty="0" err="1" smtClean="0">
                <a:latin typeface="TH Sarabun New" pitchFamily="34" charset="-34"/>
                <a:cs typeface="TH Sarabun New" pitchFamily="34" charset="-34"/>
              </a:rPr>
              <a:t>RPGMaker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 VX Ace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ที่เป็นโปรแกรมสร้างเกมในรูปแบบ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2D</a:t>
            </a:r>
          </a:p>
          <a:p>
            <a:pPr marL="101600" indent="0">
              <a:buNone/>
            </a:pP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ดังนั้น ข้าพเจ้าจึงมีความสนใจที่จะสร้างเกม </a:t>
            </a:r>
            <a:r>
              <a:rPr lang="en-US" sz="2800" dirty="0" err="1" smtClean="0">
                <a:latin typeface="TH Sarabun New" pitchFamily="34" charset="-34"/>
                <a:cs typeface="TH Sarabun New" pitchFamily="34" charset="-34"/>
              </a:rPr>
              <a:t>POZ:Pesrson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 Of Z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เพื่อฝึกทักษะทางสติปัญญา ซึ่งกลุ่มของข้าพเจ้าจะทำเกมออกมาให้ดีที่สุด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496555" y="367764"/>
            <a:ext cx="4349795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วัตถุประสงค์ในการทำโครงการ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73;p13"/>
          <p:cNvSpPr txBox="1">
            <a:spLocks/>
          </p:cNvSpPr>
          <p:nvPr/>
        </p:nvSpPr>
        <p:spPr>
          <a:xfrm>
            <a:off x="496554" y="1152564"/>
            <a:ext cx="8432701" cy="303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1. </a:t>
            </a:r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เพื่อจะพัฒนาเกม </a:t>
            </a: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POZ : Person Of Z</a:t>
            </a:r>
            <a:br>
              <a:rPr lang="en-US" sz="3600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2. </a:t>
            </a:r>
            <a:r>
              <a:rPr lang="th-TH" sz="3600" dirty="0">
                <a:latin typeface="TH Sarabun New" pitchFamily="34" charset="-34"/>
                <a:cs typeface="TH Sarabun New" pitchFamily="34" charset="-34"/>
              </a:rPr>
              <a:t>เพื่อให้</a:t>
            </a:r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ผู้ใช้งานได้ฝึกทักษะทางสติปัญญา </a:t>
            </a:r>
            <a:endParaRPr lang="en-US" sz="3600" dirty="0" smtClean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3. </a:t>
            </a:r>
            <a:r>
              <a:rPr lang="th-TH" sz="3600" dirty="0" smtClean="0">
                <a:latin typeface="TH Sarabun New" pitchFamily="34" charset="-34"/>
                <a:cs typeface="TH Sarabun New" pitchFamily="34" charset="-34"/>
              </a:rPr>
              <a:t>เพื่อศึกษาความพึงพอใจต่อเกม </a:t>
            </a:r>
            <a:r>
              <a:rPr lang="en-US" sz="3600" dirty="0" smtClean="0">
                <a:latin typeface="TH Sarabun New" pitchFamily="34" charset="-34"/>
                <a:cs typeface="TH Sarabun New" pitchFamily="34" charset="-34"/>
              </a:rPr>
              <a:t>POZ : Person Of Z</a:t>
            </a:r>
            <a:endParaRPr lang="th-TH" sz="3600" dirty="0" smtClean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Font typeface="Sniglet"/>
              <a:buNone/>
            </a:pPr>
            <a:endParaRPr lang="th-TH" sz="3600" dirty="0" smtClean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588818" y="367764"/>
            <a:ext cx="190918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เป้าหมาย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9" name="Google Shape;73;p13"/>
          <p:cNvSpPr txBox="1">
            <a:spLocks/>
          </p:cNvSpPr>
          <p:nvPr/>
        </p:nvSpPr>
        <p:spPr>
          <a:xfrm>
            <a:off x="496554" y="1152564"/>
            <a:ext cx="8432701" cy="3551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101600" indent="0">
              <a:buNone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เชิงปริมาณ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  <a:p>
            <a:pPr marL="101600" indent="0">
              <a:buNone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	-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นักเรียน นักศึกษา ระดับชั้น ปวช. และ ปวส. วิทยาลัยเทคนิคยะลา จำนวน  40 คน ที่เข้าร่วมโครงการ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  <a:p>
            <a:pPr marL="101600" indent="0">
              <a:buNone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เชิง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คุณภาพ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  <a:p>
            <a:pPr marL="101600" indent="0">
              <a:buNone/>
            </a:pP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	-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นักเรียน 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นักศึกษา ระดับชั้น ปวช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. 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และ ปวส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. 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วิทยาลัยเทคนิคยะลา มีความพึงพอใจอยู่ในระดับ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ดี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3;p13"/>
          <p:cNvSpPr txBox="1">
            <a:spLocks/>
          </p:cNvSpPr>
          <p:nvPr/>
        </p:nvSpPr>
        <p:spPr>
          <a:xfrm>
            <a:off x="588817" y="367764"/>
            <a:ext cx="38123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Font typeface="Sniglet"/>
              <a:buNone/>
            </a:pPr>
            <a:r>
              <a:rPr lang="th-TH" sz="3600" b="1" dirty="0" smtClean="0">
                <a:latin typeface="TH Sarabun New" pitchFamily="34" charset="-34"/>
                <a:cs typeface="TH Sarabun New" pitchFamily="34" charset="-34"/>
              </a:rPr>
              <a:t>ลักษณะการดำเนินงาน</a:t>
            </a:r>
            <a:endParaRPr lang="th-TH" sz="36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0" name="Google Shape;73;p13"/>
          <p:cNvSpPr txBox="1">
            <a:spLocks/>
          </p:cNvSpPr>
          <p:nvPr/>
        </p:nvSpPr>
        <p:spPr>
          <a:xfrm>
            <a:off x="496553" y="1152563"/>
            <a:ext cx="8197173" cy="381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457200" algn="thaiDist">
              <a:buFont typeface="Wingdings" pitchFamily="2" charset="2"/>
              <a:buChar char="Ø"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กำหนดโครงการ</a:t>
            </a:r>
          </a:p>
          <a:p>
            <a:pPr indent="-457200" algn="thaiDist">
              <a:buFont typeface="Wingdings" pitchFamily="2" charset="2"/>
              <a:buChar char="Ø"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ค้นหาข้อมูล</a:t>
            </a:r>
          </a:p>
          <a:p>
            <a:pPr indent="-457200" algn="thaiDist">
              <a:buFont typeface="Wingdings" pitchFamily="2" charset="2"/>
              <a:buChar char="Ø"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ศึกษารายระเอียด</a:t>
            </a:r>
          </a:p>
          <a:p>
            <a:pPr indent="-457200" algn="thaiDist">
              <a:buFont typeface="Wingdings" pitchFamily="2" charset="2"/>
              <a:buChar char="Ø"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ออกแบบ</a:t>
            </a:r>
          </a:p>
          <a:p>
            <a:pPr indent="-457200" algn="thaiDist">
              <a:buFont typeface="Wingdings" pitchFamily="2" charset="2"/>
              <a:buChar char="Ø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พัฒนาเกม</a:t>
            </a:r>
            <a:endParaRPr lang="th-TH" sz="2800" dirty="0">
              <a:latin typeface="TH Sarabun New" pitchFamily="34" charset="-34"/>
              <a:cs typeface="TH Sarabun New" pitchFamily="34" charset="-34"/>
            </a:endParaRPr>
          </a:p>
          <a:p>
            <a:pPr indent="-457200" algn="thaiDist">
              <a:buFont typeface="Wingdings" pitchFamily="2" charset="2"/>
              <a:buChar char="Ø"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ทดสอบและประเมินผล</a:t>
            </a:r>
          </a:p>
          <a:p>
            <a:pPr indent="-457200" algn="thaiDist">
              <a:buFont typeface="Wingdings" pitchFamily="2" charset="2"/>
              <a:buChar char="Ø"/>
            </a:pP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จัดเอกสารเสนอโครงการ</a:t>
            </a:r>
            <a:endParaRPr lang="en-US" sz="2800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51" y="530764"/>
            <a:ext cx="2405109" cy="4436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3;p13"/>
          <p:cNvSpPr txBox="1">
            <a:spLocks/>
          </p:cNvSpPr>
          <p:nvPr/>
        </p:nvSpPr>
        <p:spPr>
          <a:xfrm>
            <a:off x="588817" y="367764"/>
            <a:ext cx="297872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None/>
            </a:pPr>
            <a:r>
              <a:rPr lang="th-TH" sz="3600" dirty="0">
                <a:latin typeface="TH Sarabun New" pitchFamily="34" charset="-34"/>
                <a:cs typeface="TH Sarabun New" pitchFamily="34" charset="-34"/>
              </a:rPr>
              <a:t>ผลที่คาดว่าจะได้รับ</a:t>
            </a:r>
          </a:p>
        </p:txBody>
      </p:sp>
      <p:sp>
        <p:nvSpPr>
          <p:cNvPr id="17" name="Google Shape;73;p13"/>
          <p:cNvSpPr txBox="1">
            <a:spLocks/>
          </p:cNvSpPr>
          <p:nvPr/>
        </p:nvSpPr>
        <p:spPr>
          <a:xfrm>
            <a:off x="496553" y="1152563"/>
            <a:ext cx="8197173" cy="3814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1.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ได้เกม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POZ : Person Of Z 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sz="2800" dirty="0">
                <a:latin typeface="TH Sarabun New" pitchFamily="34" charset="-34"/>
                <a:cs typeface="TH Sarabun New" pitchFamily="34" charset="-34"/>
              </a:rPr>
            </a:b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2.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ผู้ใช้งานได้รับฝึกทักษะด้านสติปัญญาจากเกม</a:t>
            </a:r>
            <a:br>
              <a:rPr lang="th-TH" sz="2800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3.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ได้รับความ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พึง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พอใจในการพัฒนาเกม 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POZ : Person Of Z</a:t>
            </a:r>
            <a:endParaRPr lang="th-TH" sz="2800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3;p13"/>
          <p:cNvSpPr txBox="1">
            <a:spLocks/>
          </p:cNvSpPr>
          <p:nvPr/>
        </p:nvSpPr>
        <p:spPr>
          <a:xfrm>
            <a:off x="247170" y="106544"/>
            <a:ext cx="3209463" cy="88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None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ภาพออกแบบ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และดำเนินงาน</a:t>
            </a:r>
            <a:endParaRPr lang="th-TH" sz="2400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endParaRPr lang="th-TH" sz="2400" dirty="0" smtClean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15" y="3024555"/>
            <a:ext cx="3862811" cy="205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15" y="106544"/>
            <a:ext cx="3365412" cy="2797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9" y="1095270"/>
            <a:ext cx="3410552" cy="273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หมายเลขภาพนิ่ง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07" y="1406389"/>
            <a:ext cx="2864089" cy="2323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808" y="1406389"/>
            <a:ext cx="2984051" cy="24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34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47;p11"/>
          <p:cNvSpPr txBox="1">
            <a:spLocks/>
          </p:cNvSpPr>
          <p:nvPr/>
        </p:nvSpPr>
        <p:spPr>
          <a:xfrm>
            <a:off x="1841191" y="551764"/>
            <a:ext cx="5524249" cy="198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4400" dirty="0" smtClean="0">
                <a:cs typeface="+mj-cs"/>
              </a:rPr>
              <a:t>Thank You</a:t>
            </a:r>
            <a:br>
              <a:rPr lang="en-US" sz="4400" dirty="0" smtClean="0">
                <a:cs typeface="+mj-cs"/>
              </a:rPr>
            </a:br>
            <a:r>
              <a:rPr lang="th-TH" sz="4400" dirty="0" smtClean="0">
                <a:cs typeface="+mj-cs"/>
              </a:rPr>
              <a:t>ขอบคุณที่รับชมครับ</a:t>
            </a:r>
            <a:endParaRPr lang="en-US" sz="4400" dirty="0">
              <a:cs typeface="+mj-cs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04" y="2405007"/>
            <a:ext cx="2421025" cy="24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40065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81</Words>
  <Application>Microsoft Office PowerPoint</Application>
  <PresentationFormat>นำเสนอทางหน้าจอ (16:9)</PresentationFormat>
  <Paragraphs>30</Paragraphs>
  <Slides>9</Slides>
  <Notes>7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6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6" baseType="lpstr">
      <vt:lpstr>Arial</vt:lpstr>
      <vt:lpstr>Angsana New</vt:lpstr>
      <vt:lpstr>Sniglet</vt:lpstr>
      <vt:lpstr>Wingdings</vt:lpstr>
      <vt:lpstr>TH Sarabun New</vt:lpstr>
      <vt:lpstr>Walter Turncoat</vt:lpstr>
      <vt:lpstr>Ursula template</vt:lpstr>
      <vt:lpstr>การพัฒนาเกม POZ : Person Of Z ด้วย RPGMaker VX Ace</vt:lpstr>
      <vt:lpstr>หลักการและเหตุผล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การพัฒนาเกม POZ : Person Of Z ด้วย RPGMaker VX Ace</dc:title>
  <dc:creator>Hell Out</dc:creator>
  <cp:lastModifiedBy>R1M</cp:lastModifiedBy>
  <cp:revision>30</cp:revision>
  <dcterms:modified xsi:type="dcterms:W3CDTF">2019-02-19T16:42:52Z</dcterms:modified>
</cp:coreProperties>
</file>