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9" r:id="rId4"/>
    <p:sldId id="260" r:id="rId5"/>
    <p:sldId id="261" r:id="rId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Bideepto Bhattacharjee</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EA372C63-84AB-7E6C-D4F8-7C98B7097411}"/>
              </a:ext>
            </a:extLst>
          </p:cNvPr>
          <p:cNvSpPr txBox="1"/>
          <p:nvPr/>
        </p:nvSpPr>
        <p:spPr>
          <a:xfrm>
            <a:off x="391886" y="1095829"/>
            <a:ext cx="8207828" cy="2123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sz="1200" b="0" i="0" u="none" strike="noStrike" baseline="0" dirty="0">
                <a:latin typeface="Calibri" panose="020F0502020204030204" pitchFamily="34" charset="0"/>
                <a:cs typeface="Calibri" panose="020F0502020204030204" pitchFamily="34" charset="0"/>
              </a:rPr>
              <a:t>Upon understanding the characteristics of the given fields in the dataset such as variable distributions, the dataset is skewed towards a certain demographic and the data validity of the fields are already mentioned in the notebook. To train a model we might further want to bring in data at different geographic levels and creating additional features for the model. For example, the geographic remoteness of different postcodes may be used as an indicator of proximity to consider to whether a customer is in need of a bike to ride to work and also whether they own a car or not or in other words what is more preferrable to them bike rides to work or car.</a:t>
            </a:r>
          </a:p>
          <a:p>
            <a:pPr algn="l"/>
            <a:r>
              <a:rPr lang="en-US" sz="1200" b="0" i="0" u="none" strike="noStrike" baseline="0" dirty="0">
                <a:latin typeface="Calibri" panose="020F0502020204030204" pitchFamily="34" charset="0"/>
                <a:cs typeface="Calibri" panose="020F0502020204030204" pitchFamily="34" charset="0"/>
              </a:rPr>
              <a:t>Exploration of interactions between different variables through correlation analysis and look out for multicollinearity. An example of this correlation may occur between independent variables age and tenure – i.e. people of the older brackets will have a longer tenure. Furthermore, transformation of required data so that it is in an appropriate format for analysis. This may include steps such as ensuring that the data types are appropriate and rolling data up to an aggregated level. Or, joining in already aggregated data at a geographic level to create additional variables. </a:t>
            </a:r>
            <a:endParaRPr kumimoji="0" lang="en-IN" sz="12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E0193748-4F10-90D6-A627-FFC190E46CCC}"/>
              </a:ext>
            </a:extLst>
          </p:cNvPr>
          <p:cNvSpPr txBox="1"/>
          <p:nvPr/>
        </p:nvSpPr>
        <p:spPr>
          <a:xfrm>
            <a:off x="205025" y="1117600"/>
            <a:ext cx="8750289"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0" i="0" u="none" strike="noStrike" baseline="0" dirty="0">
                <a:latin typeface="Calibri" panose="020F0502020204030204" pitchFamily="34" charset="0"/>
                <a:cs typeface="Calibri" panose="020F0502020204030204" pitchFamily="34" charset="0"/>
              </a:rPr>
              <a:t>Determine a hypothesis related to the business question that can be answered with the data. Perform statistical testing to determine if the hypothesis is valid or not. Create calculated fields based on existing data, for example, convert the D.O.B into an age bracket. </a:t>
            </a:r>
            <a:endParaRPr lang="en-IN" b="0" i="0" u="none" strike="noStrike" baseline="0" dirty="0">
              <a:latin typeface="Calibri" panose="020F0502020204030204" pitchFamily="34" charset="0"/>
              <a:cs typeface="Calibri" panose="020F0502020204030204" pitchFamily="34" charset="0"/>
            </a:endParaRPr>
          </a:p>
          <a:p>
            <a:pPr algn="l"/>
            <a:r>
              <a:rPr lang="en-US" b="0" i="0" u="none" strike="noStrike" baseline="0" dirty="0">
                <a:latin typeface="Calibri" panose="020F0502020204030204" pitchFamily="34" charset="0"/>
                <a:cs typeface="Calibri" panose="020F0502020204030204" pitchFamily="34" charset="0"/>
              </a:rPr>
              <a:t>Other examples include, calculating the distance from office to home address to as a factor in determining whether customers may purchase a bicycle for transportation purposes. Additionally, this may include thoughts around determining what the predicted variable actually is. For example, are results predicted in ordinal buckets , nominal, binary or continuous. Test the performance of the model using factors relevant for the given model chosen (i.e. residual deviance, AIC, ROC curves, R-Squared). Appropriately document model performance, assumptions and limitations.</a:t>
            </a:r>
            <a:endParaRPr kumimoji="0" lang="en-IN"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34D10891-FA27-4486-A5F8-AB6AD070B8B9}"/>
              </a:ext>
            </a:extLst>
          </p:cNvPr>
          <p:cNvSpPr txBox="1"/>
          <p:nvPr/>
        </p:nvSpPr>
        <p:spPr>
          <a:xfrm>
            <a:off x="205025" y="1175657"/>
            <a:ext cx="869948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0" i="0" u="none" strike="noStrike" baseline="0" dirty="0">
                <a:latin typeface="ArialMT"/>
              </a:rPr>
              <a:t>Visualization and presentation of findings. </a:t>
            </a:r>
          </a:p>
          <a:p>
            <a:pPr algn="l"/>
            <a:r>
              <a:rPr lang="en-US" b="0" i="0" u="none" strike="noStrike" baseline="0" dirty="0">
                <a:latin typeface="ArialMT"/>
              </a:rPr>
              <a:t>This may involve interpreting the significant variables and co-efficient from a business perspective. These slides should tell a compelling storing around the business issue and support the case with quantitative and qualitative observations.</a:t>
            </a:r>
            <a:endParaRPr kumimoji="0" lang="en-IN"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590</Words>
  <Application>Microsoft Office PowerPoint</Application>
  <PresentationFormat>On-screen Show (16:9)</PresentationFormat>
  <Paragraphs>21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ArialMT</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Bideepto Bhattacharjee</dc:creator>
  <cp:lastModifiedBy>Bideepto Bhattacharjee</cp:lastModifiedBy>
  <cp:revision>4</cp:revision>
  <dcterms:modified xsi:type="dcterms:W3CDTF">2023-04-12T11:33:02Z</dcterms:modified>
</cp:coreProperties>
</file>