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49E0B-7F73-47C7-ADDE-00BC80CAB9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62DA3C-0370-4D38-9807-68448510E2CA}">
      <dgm:prSet/>
      <dgm:spPr/>
      <dgm:t>
        <a:bodyPr/>
        <a:lstStyle/>
        <a:p>
          <a:r>
            <a:rPr lang="en-US"/>
            <a:t>HTM</a:t>
          </a:r>
        </a:p>
      </dgm:t>
    </dgm:pt>
    <dgm:pt modelId="{48AD7076-2A6E-4DB1-B034-5E854C7664C8}" type="parTrans" cxnId="{D756378C-2EFE-496F-9CEE-3DDDD1004A81}">
      <dgm:prSet/>
      <dgm:spPr/>
      <dgm:t>
        <a:bodyPr/>
        <a:lstStyle/>
        <a:p>
          <a:endParaRPr lang="en-US"/>
        </a:p>
      </dgm:t>
    </dgm:pt>
    <dgm:pt modelId="{E8558A51-CE97-413A-A5A0-D0571E06CB95}" type="sibTrans" cxnId="{D756378C-2EFE-496F-9CEE-3DDDD1004A81}">
      <dgm:prSet/>
      <dgm:spPr/>
      <dgm:t>
        <a:bodyPr/>
        <a:lstStyle/>
        <a:p>
          <a:endParaRPr lang="en-US"/>
        </a:p>
      </dgm:t>
    </dgm:pt>
    <dgm:pt modelId="{67B91651-1C38-4677-8C29-23D3890F2162}">
      <dgm:prSet/>
      <dgm:spPr/>
      <dgm:t>
        <a:bodyPr/>
        <a:lstStyle/>
        <a:p>
          <a:r>
            <a:rPr lang="en-US"/>
            <a:t>Encoder</a:t>
          </a:r>
        </a:p>
      </dgm:t>
    </dgm:pt>
    <dgm:pt modelId="{1E040ADD-2B00-4C90-B7FE-2D5986AD7931}" type="parTrans" cxnId="{E5D14863-45CF-47AC-B58B-8001C0BE2D86}">
      <dgm:prSet/>
      <dgm:spPr/>
      <dgm:t>
        <a:bodyPr/>
        <a:lstStyle/>
        <a:p>
          <a:endParaRPr lang="en-US"/>
        </a:p>
      </dgm:t>
    </dgm:pt>
    <dgm:pt modelId="{B7A72A68-104E-42E0-836B-8FB4E912D999}" type="sibTrans" cxnId="{E5D14863-45CF-47AC-B58B-8001C0BE2D86}">
      <dgm:prSet/>
      <dgm:spPr/>
      <dgm:t>
        <a:bodyPr/>
        <a:lstStyle/>
        <a:p>
          <a:endParaRPr lang="en-US"/>
        </a:p>
      </dgm:t>
    </dgm:pt>
    <dgm:pt modelId="{9D20DAFF-879D-4C90-AB41-775AFE411B4C}">
      <dgm:prSet/>
      <dgm:spPr/>
      <dgm:t>
        <a:bodyPr/>
        <a:lstStyle/>
        <a:p>
          <a:r>
            <a:rPr lang="en-US"/>
            <a:t>Spatial Pooler</a:t>
          </a:r>
        </a:p>
      </dgm:t>
    </dgm:pt>
    <dgm:pt modelId="{CD911127-0D1A-4606-88F1-3872CA7F5456}" type="parTrans" cxnId="{E7DD06F1-72AB-472E-9F1D-BD2A05F268EE}">
      <dgm:prSet/>
      <dgm:spPr/>
      <dgm:t>
        <a:bodyPr/>
        <a:lstStyle/>
        <a:p>
          <a:endParaRPr lang="en-US"/>
        </a:p>
      </dgm:t>
    </dgm:pt>
    <dgm:pt modelId="{21147AB2-FADD-40ED-82F9-57EB271B33ED}" type="sibTrans" cxnId="{E7DD06F1-72AB-472E-9F1D-BD2A05F268EE}">
      <dgm:prSet/>
      <dgm:spPr/>
      <dgm:t>
        <a:bodyPr/>
        <a:lstStyle/>
        <a:p>
          <a:endParaRPr lang="en-US"/>
        </a:p>
      </dgm:t>
    </dgm:pt>
    <dgm:pt modelId="{B796AD67-CA20-4623-A5DD-C8F9D061DF3F}">
      <dgm:prSet/>
      <dgm:spPr/>
      <dgm:t>
        <a:bodyPr/>
        <a:lstStyle/>
        <a:p>
          <a:r>
            <a:rPr lang="en-US"/>
            <a:t>Reconstruction</a:t>
          </a:r>
        </a:p>
      </dgm:t>
    </dgm:pt>
    <dgm:pt modelId="{C4429E2E-C573-48F0-8AF6-AEAB22E6C907}" type="parTrans" cxnId="{731B4814-0F20-4939-869F-A5638BE9B4A2}">
      <dgm:prSet/>
      <dgm:spPr/>
      <dgm:t>
        <a:bodyPr/>
        <a:lstStyle/>
        <a:p>
          <a:endParaRPr lang="en-US"/>
        </a:p>
      </dgm:t>
    </dgm:pt>
    <dgm:pt modelId="{D41E39D3-F38F-4415-98EB-989A7E8E2B1B}" type="sibTrans" cxnId="{731B4814-0F20-4939-869F-A5638BE9B4A2}">
      <dgm:prSet/>
      <dgm:spPr/>
      <dgm:t>
        <a:bodyPr/>
        <a:lstStyle/>
        <a:p>
          <a:endParaRPr lang="en-US"/>
        </a:p>
      </dgm:t>
    </dgm:pt>
    <dgm:pt modelId="{B8F05312-3CC9-4C93-B4FB-E789FEF1EE37}" type="pres">
      <dgm:prSet presAssocID="{E3C49E0B-7F73-47C7-ADDE-00BC80CAB926}" presName="linear" presStyleCnt="0">
        <dgm:presLayoutVars>
          <dgm:animLvl val="lvl"/>
          <dgm:resizeHandles val="exact"/>
        </dgm:presLayoutVars>
      </dgm:prSet>
      <dgm:spPr/>
    </dgm:pt>
    <dgm:pt modelId="{5311FD0F-77A2-46D9-92EE-8A7B94F8F071}" type="pres">
      <dgm:prSet presAssocID="{1662DA3C-0370-4D38-9807-68448510E2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23660C-1AC3-4FC7-B559-A2D8B3A3E0EB}" type="pres">
      <dgm:prSet presAssocID="{E8558A51-CE97-413A-A5A0-D0571E06CB95}" presName="spacer" presStyleCnt="0"/>
      <dgm:spPr/>
    </dgm:pt>
    <dgm:pt modelId="{15774040-7B10-4BC2-ADC1-BABA98C66D8D}" type="pres">
      <dgm:prSet presAssocID="{67B91651-1C38-4677-8C29-23D3890F21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5AC004-41DD-4280-9697-7A39307F630E}" type="pres">
      <dgm:prSet presAssocID="{B7A72A68-104E-42E0-836B-8FB4E912D999}" presName="spacer" presStyleCnt="0"/>
      <dgm:spPr/>
    </dgm:pt>
    <dgm:pt modelId="{BC2EB5B8-3F20-41C7-B825-145EF2A86D6E}" type="pres">
      <dgm:prSet presAssocID="{9D20DAFF-879D-4C90-AB41-775AFE411B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7368CA-E078-47D0-8AEC-BAA819C37185}" type="pres">
      <dgm:prSet presAssocID="{21147AB2-FADD-40ED-82F9-57EB271B33ED}" presName="spacer" presStyleCnt="0"/>
      <dgm:spPr/>
    </dgm:pt>
    <dgm:pt modelId="{6B4C0DC4-92B6-48C2-97B7-36280134B04A}" type="pres">
      <dgm:prSet presAssocID="{B796AD67-CA20-4623-A5DD-C8F9D061DF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CE0013-7EBF-4F5B-8B4F-184500B58E8E}" type="presOf" srcId="{9D20DAFF-879D-4C90-AB41-775AFE411B4C}" destId="{BC2EB5B8-3F20-41C7-B825-145EF2A86D6E}" srcOrd="0" destOrd="0" presId="urn:microsoft.com/office/officeart/2005/8/layout/vList2"/>
    <dgm:cxn modelId="{731B4814-0F20-4939-869F-A5638BE9B4A2}" srcId="{E3C49E0B-7F73-47C7-ADDE-00BC80CAB926}" destId="{B796AD67-CA20-4623-A5DD-C8F9D061DF3F}" srcOrd="3" destOrd="0" parTransId="{C4429E2E-C573-48F0-8AF6-AEAB22E6C907}" sibTransId="{D41E39D3-F38F-4415-98EB-989A7E8E2B1B}"/>
    <dgm:cxn modelId="{2976592F-F00F-45FF-B922-434C5B704C87}" type="presOf" srcId="{1662DA3C-0370-4D38-9807-68448510E2CA}" destId="{5311FD0F-77A2-46D9-92EE-8A7B94F8F071}" srcOrd="0" destOrd="0" presId="urn:microsoft.com/office/officeart/2005/8/layout/vList2"/>
    <dgm:cxn modelId="{A971243A-B7A6-455C-9E99-01E186CA73DE}" type="presOf" srcId="{B796AD67-CA20-4623-A5DD-C8F9D061DF3F}" destId="{6B4C0DC4-92B6-48C2-97B7-36280134B04A}" srcOrd="0" destOrd="0" presId="urn:microsoft.com/office/officeart/2005/8/layout/vList2"/>
    <dgm:cxn modelId="{E5D14863-45CF-47AC-B58B-8001C0BE2D86}" srcId="{E3C49E0B-7F73-47C7-ADDE-00BC80CAB926}" destId="{67B91651-1C38-4677-8C29-23D3890F2162}" srcOrd="1" destOrd="0" parTransId="{1E040ADD-2B00-4C90-B7FE-2D5986AD7931}" sibTransId="{B7A72A68-104E-42E0-836B-8FB4E912D999}"/>
    <dgm:cxn modelId="{D756378C-2EFE-496F-9CEE-3DDDD1004A81}" srcId="{E3C49E0B-7F73-47C7-ADDE-00BC80CAB926}" destId="{1662DA3C-0370-4D38-9807-68448510E2CA}" srcOrd="0" destOrd="0" parTransId="{48AD7076-2A6E-4DB1-B034-5E854C7664C8}" sibTransId="{E8558A51-CE97-413A-A5A0-D0571E06CB95}"/>
    <dgm:cxn modelId="{532A91AA-2C99-46C6-8B25-804DF9F3BEA1}" type="presOf" srcId="{67B91651-1C38-4677-8C29-23D3890F2162}" destId="{15774040-7B10-4BC2-ADC1-BABA98C66D8D}" srcOrd="0" destOrd="0" presId="urn:microsoft.com/office/officeart/2005/8/layout/vList2"/>
    <dgm:cxn modelId="{2A2846E7-8495-4AC8-9E97-26E23CA32168}" type="presOf" srcId="{E3C49E0B-7F73-47C7-ADDE-00BC80CAB926}" destId="{B8F05312-3CC9-4C93-B4FB-E789FEF1EE37}" srcOrd="0" destOrd="0" presId="urn:microsoft.com/office/officeart/2005/8/layout/vList2"/>
    <dgm:cxn modelId="{E7DD06F1-72AB-472E-9F1D-BD2A05F268EE}" srcId="{E3C49E0B-7F73-47C7-ADDE-00BC80CAB926}" destId="{9D20DAFF-879D-4C90-AB41-775AFE411B4C}" srcOrd="2" destOrd="0" parTransId="{CD911127-0D1A-4606-88F1-3872CA7F5456}" sibTransId="{21147AB2-FADD-40ED-82F9-57EB271B33ED}"/>
    <dgm:cxn modelId="{0ACAFA05-2324-40A7-BE82-4AB020309A65}" type="presParOf" srcId="{B8F05312-3CC9-4C93-B4FB-E789FEF1EE37}" destId="{5311FD0F-77A2-46D9-92EE-8A7B94F8F071}" srcOrd="0" destOrd="0" presId="urn:microsoft.com/office/officeart/2005/8/layout/vList2"/>
    <dgm:cxn modelId="{7D860AB5-D376-4A9B-BEAC-F69132141830}" type="presParOf" srcId="{B8F05312-3CC9-4C93-B4FB-E789FEF1EE37}" destId="{5223660C-1AC3-4FC7-B559-A2D8B3A3E0EB}" srcOrd="1" destOrd="0" presId="urn:microsoft.com/office/officeart/2005/8/layout/vList2"/>
    <dgm:cxn modelId="{2869A76C-457B-4584-BD89-4912EB706D61}" type="presParOf" srcId="{B8F05312-3CC9-4C93-B4FB-E789FEF1EE37}" destId="{15774040-7B10-4BC2-ADC1-BABA98C66D8D}" srcOrd="2" destOrd="0" presId="urn:microsoft.com/office/officeart/2005/8/layout/vList2"/>
    <dgm:cxn modelId="{ECB7E0BA-A076-4237-BB93-6C99FB946E89}" type="presParOf" srcId="{B8F05312-3CC9-4C93-B4FB-E789FEF1EE37}" destId="{A95AC004-41DD-4280-9697-7A39307F630E}" srcOrd="3" destOrd="0" presId="urn:microsoft.com/office/officeart/2005/8/layout/vList2"/>
    <dgm:cxn modelId="{AC39CDE5-8761-4C58-9CB4-9D7B29370E3A}" type="presParOf" srcId="{B8F05312-3CC9-4C93-B4FB-E789FEF1EE37}" destId="{BC2EB5B8-3F20-41C7-B825-145EF2A86D6E}" srcOrd="4" destOrd="0" presId="urn:microsoft.com/office/officeart/2005/8/layout/vList2"/>
    <dgm:cxn modelId="{08DC66DB-AFC7-40AB-8827-21C785517DD8}" type="presParOf" srcId="{B8F05312-3CC9-4C93-B4FB-E789FEF1EE37}" destId="{147368CA-E078-47D0-8AEC-BAA819C37185}" srcOrd="5" destOrd="0" presId="urn:microsoft.com/office/officeart/2005/8/layout/vList2"/>
    <dgm:cxn modelId="{774DA870-4E5B-4DD8-8B59-3E8DDFAA00E2}" type="presParOf" srcId="{B8F05312-3CC9-4C93-B4FB-E789FEF1EE37}" destId="{6B4C0DC4-92B6-48C2-97B7-36280134B0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1FD0F-77A2-46D9-92EE-8A7B94F8F071}">
      <dsp:nvSpPr>
        <dsp:cNvPr id="0" name=""/>
        <dsp:cNvSpPr/>
      </dsp:nvSpPr>
      <dsp:spPr>
        <a:xfrm>
          <a:off x="0" y="34968"/>
          <a:ext cx="6798539" cy="835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HTM</a:t>
          </a:r>
        </a:p>
      </dsp:txBody>
      <dsp:txXfrm>
        <a:off x="40780" y="75748"/>
        <a:ext cx="6716979" cy="753820"/>
      </dsp:txXfrm>
    </dsp:sp>
    <dsp:sp modelId="{15774040-7B10-4BC2-ADC1-BABA98C66D8D}">
      <dsp:nvSpPr>
        <dsp:cNvPr id="0" name=""/>
        <dsp:cNvSpPr/>
      </dsp:nvSpPr>
      <dsp:spPr>
        <a:xfrm>
          <a:off x="0" y="968268"/>
          <a:ext cx="6798539" cy="83538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Encoder</a:t>
          </a:r>
        </a:p>
      </dsp:txBody>
      <dsp:txXfrm>
        <a:off x="40780" y="1009048"/>
        <a:ext cx="6716979" cy="753820"/>
      </dsp:txXfrm>
    </dsp:sp>
    <dsp:sp modelId="{BC2EB5B8-3F20-41C7-B825-145EF2A86D6E}">
      <dsp:nvSpPr>
        <dsp:cNvPr id="0" name=""/>
        <dsp:cNvSpPr/>
      </dsp:nvSpPr>
      <dsp:spPr>
        <a:xfrm>
          <a:off x="0" y="1901568"/>
          <a:ext cx="6798539" cy="83538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Spatial Pooler</a:t>
          </a:r>
        </a:p>
      </dsp:txBody>
      <dsp:txXfrm>
        <a:off x="40780" y="1942348"/>
        <a:ext cx="6716979" cy="753820"/>
      </dsp:txXfrm>
    </dsp:sp>
    <dsp:sp modelId="{6B4C0DC4-92B6-48C2-97B7-36280134B04A}">
      <dsp:nvSpPr>
        <dsp:cNvPr id="0" name=""/>
        <dsp:cNvSpPr/>
      </dsp:nvSpPr>
      <dsp:spPr>
        <a:xfrm>
          <a:off x="0" y="2834868"/>
          <a:ext cx="6798539" cy="8353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Reconstruction</a:t>
          </a:r>
        </a:p>
      </dsp:txBody>
      <dsp:txXfrm>
        <a:off x="40780" y="2875648"/>
        <a:ext cx="6716979" cy="75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323A-BB42-DDED-F74C-1FA523A2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E2C19-9CAE-99EC-FAD7-C982D7B5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08D3-C05E-FDE0-3AA6-143EEA3E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6AB2-B42F-EECB-616C-4D320259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08A9-9461-04D2-8260-157F2211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61E-182D-8CEA-8639-7360123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B00B3-A8DF-FA8E-3E3D-008DB7878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616C-20DB-12AA-16DA-68C7DDC2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F21F-2E95-2136-D802-4F2F4794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5228-23BC-FD47-F5B9-3169603D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15C44-3658-FD8D-98CE-37CC61EAA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6D245-2C8E-047E-EA92-0DA0C943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3E02-5B01-4274-D534-2177C8A1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D4A8-7171-2C03-0596-8DD97351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9ABA6-FA8D-107E-B590-ED6B4675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2F68-7900-EDAC-3AD2-ABFBCD00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A5DB-7794-FB52-51B8-2293885A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35FD-C37D-EE5A-3147-4C592C52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9DF4-112A-DFE7-3841-24DB300A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85F2-16AD-BD93-9926-5ABDEFCF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6633-5AD4-ACF7-3683-21957ED3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9011-C2D5-39AA-F17F-23C18ABB1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2FEA-E3C0-7337-48ED-778AA8D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5536-729B-A0FC-CFBD-D860BA1E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89D3-FD15-3672-78EC-0EEE7391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C9DC-6F6A-626E-3600-0DCE74B6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E15F-DF3D-FA94-EA46-AA6D0F363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C3516-9447-00E6-D461-5C9FED43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86D0-8250-C1C3-FBA0-E7C7E953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E642-81A1-E715-68AF-3B6204D6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117F-D00C-75AA-FCC5-E0D31F4B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C7C4-CE70-83DE-867E-4F0C4CCF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C670-32CC-28BB-2C6F-9A876FF4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3F95F-4C00-EB21-3201-C33EA007F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F6F1-B0BB-710B-BB91-F1B2AD481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DFFA8-8AE5-EBBD-3CE9-2E657309D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48BCF-9016-F881-31DF-94084F9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E5ABF-AC79-19B8-ED81-AE02D8E1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1A0D8-A291-623E-4790-92837B24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D7-ED59-9DA2-776A-383A55AA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22E06-FB7F-4F2F-A214-08AB584D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5E6AC-4857-13C1-F866-1479CA9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2054C-CE1F-5850-57DC-EBBF0AD4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77E62-0CE3-6761-139A-DDB5D61B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F0305-FBBF-4B99-BBEC-6712258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DB4E-2E85-DFF8-1EF0-C6808B2E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457F-B571-9860-8136-150E4DB2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870C-CD7E-F5AB-8B04-E440A317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FA9A3-3614-7E25-4750-B84921D9A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9712-CDD2-BEDC-20F1-9DD61424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D9F4-BD67-C975-45F8-2293B93B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DFC5-5DB8-7EED-4ECF-37B2E3F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BE07-8C5A-D973-EF45-7526EF61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BB0B-4400-5FB5-D50B-CFD8073F6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9DD4-E118-FE18-922D-61AE13DF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B510-DEAC-4070-AAB6-969F0EE0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4DE1-7B17-8830-5179-E0C532EF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56C6-EDD9-C525-F311-1B347039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A3231-C33A-4C4B-A6AF-9B938770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7037-23ED-72DE-5350-ADCF1DC6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24F8-4972-7A39-4FED-16502E8C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194C-84E5-0E16-9D10-C842E5C5A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5A29-CE8D-86CA-3C43-6E3D13E46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Generated Lights">
            <a:extLst>
              <a:ext uri="{FF2B5EF4-FFF2-40B4-BE49-F238E27FC236}">
                <a16:creationId xmlns:a16="http://schemas.microsoft.com/office/drawing/2014/main" id="{26D95B4D-8115-9915-935F-AD056899A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7" t="3938" r="1" b="515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E48D-38F5-7CDB-E954-8C3B0B1D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l"/>
            <a:r>
              <a:rPr lang="en-US" sz="4400" b="1">
                <a:latin typeface="Nato"/>
              </a:rPr>
              <a:t>ML 23/24-05 Implement the visualization of permanence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73CE-F0E4-AD85-11CB-416C7310E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0" tIns="0" rIns="0" bIns="0" rtlCol="0" anchorCtr="0">
            <a:normAutofit/>
          </a:bodyPr>
          <a:lstStyle/>
          <a:p>
            <a:pPr algn="l"/>
            <a:r>
              <a:rPr lang="en-US" sz="1400" b="1" i="0">
                <a:latin typeface="Nato"/>
              </a:rPr>
              <a:t>Team: Team.bji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i="0">
                <a:latin typeface="Nato"/>
              </a:rPr>
              <a:t>Bidhan Paul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i="0">
                <a:latin typeface="Nato"/>
              </a:rPr>
              <a:t>Md Imon Bhuiya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i="0">
                <a:latin typeface="Nato"/>
              </a:rPr>
              <a:t>Md Jamal Uddin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63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0DD9-AF49-E42D-B75F-2C3530EE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of Result using Similarity Check</a:t>
            </a:r>
            <a:endParaRPr lang="en-US" dirty="0"/>
          </a:p>
        </p:txBody>
      </p:sp>
      <p:pic>
        <p:nvPicPr>
          <p:cNvPr id="5" name="Content Placeholder 4" descr="A line of orang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EBDBB019-AF07-640D-F253-4C3CC836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6054"/>
            <a:ext cx="10515600" cy="2570479"/>
          </a:xfrm>
        </p:spPr>
      </p:pic>
    </p:spTree>
    <p:extLst>
      <p:ext uri="{BB962C8B-B14F-4D97-AF65-F5344CB8AC3E}">
        <p14:creationId xmlns:p14="http://schemas.microsoft.com/office/powerpoint/2010/main" val="68763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21CC-DE42-C938-BAB8-6637ED30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for Image Inputs</a:t>
            </a:r>
            <a:endParaRPr lang="en-US" dirty="0"/>
          </a:p>
        </p:txBody>
      </p:sp>
      <p:pic>
        <p:nvPicPr>
          <p:cNvPr id="5" name="Content Placeholder 4" descr="A graph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FC418604-BD75-AC30-224C-AB7911F9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90" y="1825625"/>
            <a:ext cx="5119220" cy="4351338"/>
          </a:xfrm>
        </p:spPr>
      </p:pic>
    </p:spTree>
    <p:extLst>
      <p:ext uri="{BB962C8B-B14F-4D97-AF65-F5344CB8AC3E}">
        <p14:creationId xmlns:p14="http://schemas.microsoft.com/office/powerpoint/2010/main" val="35809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7ED6-1518-FA01-E2F5-1518F20D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D404-5B4E-863F-FBDD-5EC6BED5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Reconstruction of Inputs </a:t>
            </a:r>
          </a:p>
          <a:p>
            <a:r>
              <a:rPr lang="en-US" dirty="0"/>
              <a:t>For Two Types Numerical Inputs and Image Inputs</a:t>
            </a:r>
          </a:p>
          <a:p>
            <a:r>
              <a:rPr lang="en-US" dirty="0"/>
              <a:t>Unit Test of the Reconstruction Method</a:t>
            </a:r>
          </a:p>
          <a:p>
            <a:r>
              <a:rPr lang="en-US" dirty="0"/>
              <a:t>Some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presumption regarding the Reconstruction of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2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D485ED-328F-4350-AB3E-F6EA4514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997CE-8458-54AD-1A25-27863F6A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376" y="1729408"/>
            <a:ext cx="7127248" cy="21056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5353D259-DA18-451D-9A95-02198BF5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46282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1CA65-BB7E-ED75-1305-7F9A342D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Nato"/>
              </a:rPr>
              <a:t>Objective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F34F97A-4A01-1BE9-8703-C092524AD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8" r="22716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4995-E4A8-3E70-89C8-157BC6A8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objective of this study is to investigate the reconstruction of Input in Hierarchical Temporal Memory (HTM) networks using the Neocortex API's Reconstruct method. Specifically, the study aims to:</a:t>
            </a:r>
            <a:br>
              <a:rPr lang="en-US" sz="2000" dirty="0"/>
            </a:br>
            <a:r>
              <a:rPr lang="en-US" sz="2000" dirty="0"/>
              <a:t>Reconstruction Method in NeoCortexApi</a:t>
            </a:r>
          </a:p>
          <a:p>
            <a:r>
              <a:rPr lang="en-US" sz="2000" dirty="0"/>
              <a:t>Running Reconstruction </a:t>
            </a:r>
          </a:p>
          <a:p>
            <a:r>
              <a:rPr lang="en-US" sz="2000" dirty="0"/>
              <a:t>Visualize Permanence Values</a:t>
            </a:r>
          </a:p>
          <a:p>
            <a:r>
              <a:rPr lang="en-US" sz="2000" dirty="0"/>
              <a:t>Similarity Calculation between Original Encoded inputs and Reconstructed Input</a:t>
            </a:r>
          </a:p>
        </p:txBody>
      </p:sp>
    </p:spTree>
    <p:extLst>
      <p:ext uri="{BB962C8B-B14F-4D97-AF65-F5344CB8AC3E}">
        <p14:creationId xmlns:p14="http://schemas.microsoft.com/office/powerpoint/2010/main" val="190956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3C553-DA83-98EA-23B7-A9C2C3D5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Introduction</a:t>
            </a:r>
          </a:p>
        </p:txBody>
      </p:sp>
      <p:pic>
        <p:nvPicPr>
          <p:cNvPr id="7" name="Picture 6" descr="A close-up of a green and blue background&#10;&#10;Description automatically generated">
            <a:extLst>
              <a:ext uri="{FF2B5EF4-FFF2-40B4-BE49-F238E27FC236}">
                <a16:creationId xmlns:a16="http://schemas.microsoft.com/office/drawing/2014/main" id="{1EA7E81A-AFD5-9F49-98BE-C2FAF2D56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2" r="33664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91FBC9-102F-83F3-4723-968813094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964202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99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3A7-01CB-37E6-B67A-69086179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CFBFEAC5-ED47-98ED-CEA3-EA4FC3EF6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66" y="1825625"/>
            <a:ext cx="8152067" cy="4351338"/>
          </a:xfrm>
        </p:spPr>
      </p:pic>
    </p:spTree>
    <p:extLst>
      <p:ext uri="{BB962C8B-B14F-4D97-AF65-F5344CB8AC3E}">
        <p14:creationId xmlns:p14="http://schemas.microsoft.com/office/powerpoint/2010/main" val="158161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01B6-4994-9029-5A3F-68A1998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Reconstruction Method in NeoCortexApi</a:t>
            </a:r>
          </a:p>
        </p:txBody>
      </p:sp>
      <p:pic>
        <p:nvPicPr>
          <p:cNvPr id="5" name="Content Placeholder 4" descr="A diagram of a Reconstruction Method">
            <a:extLst>
              <a:ext uri="{FF2B5EF4-FFF2-40B4-BE49-F238E27FC236}">
                <a16:creationId xmlns:a16="http://schemas.microsoft.com/office/drawing/2014/main" id="{39A9283E-6F3D-41EE-D6B7-4BBF1939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31" y="643466"/>
            <a:ext cx="595586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37B36-02DE-0753-64E2-8F7E0A55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Reconstruction with Reconstruction Method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 Running Reconstruction Method ">
            <a:extLst>
              <a:ext uri="{FF2B5EF4-FFF2-40B4-BE49-F238E27FC236}">
                <a16:creationId xmlns:a16="http://schemas.microsoft.com/office/drawing/2014/main" id="{F0FB2908-20CB-361D-9C12-3B980EDE0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10" y="666728"/>
            <a:ext cx="397636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12D20-FFE2-BFD5-C679-7EB5EB72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Visualization Technique of the Permanence Values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5736-00AB-532F-9D05-A064058D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Heatmap with the Permanence Values</a:t>
            </a:r>
          </a:p>
          <a:p>
            <a:r>
              <a:rPr lang="en-US" sz="2400"/>
              <a:t>Normalization of Permanence values with Threshold </a:t>
            </a:r>
          </a:p>
          <a:p>
            <a:r>
              <a:rPr lang="en-US" sz="2400"/>
              <a:t>Encoded Input to Compare between original and Reconstructed</a:t>
            </a:r>
          </a:p>
          <a:p>
            <a:r>
              <a:rPr lang="en-US" sz="2400"/>
              <a:t>Similarity </a:t>
            </a:r>
          </a:p>
        </p:txBody>
      </p:sp>
    </p:spTree>
    <p:extLst>
      <p:ext uri="{BB962C8B-B14F-4D97-AF65-F5344CB8AC3E}">
        <p14:creationId xmlns:p14="http://schemas.microsoft.com/office/powerpoint/2010/main" val="156214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84101-3D34-82BF-81A3-622D17CD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Result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0D4E2-D7F0-D45D-4626-E4810852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</a:t>
            </a:r>
          </a:p>
        </p:txBody>
      </p:sp>
      <p:pic>
        <p:nvPicPr>
          <p:cNvPr id="5" name="Content Placeholder 4" descr="Heatmap Example">
            <a:extLst>
              <a:ext uri="{FF2B5EF4-FFF2-40B4-BE49-F238E27FC236}">
                <a16:creationId xmlns:a16="http://schemas.microsoft.com/office/drawing/2014/main" id="{FF7F4DEF-1331-A761-D5C6-BA05C7935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32" y="2354239"/>
            <a:ext cx="882253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ull Splited Heatmap">
            <a:extLst>
              <a:ext uri="{FF2B5EF4-FFF2-40B4-BE49-F238E27FC236}">
                <a16:creationId xmlns:a16="http://schemas.microsoft.com/office/drawing/2014/main" id="{48C00FE7-8198-45D7-B6CA-D0154938C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FA70E-EDC5-C56D-ECC4-D4FC5625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Comparing With Original and Reconstructed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163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Google Sans</vt:lpstr>
      <vt:lpstr>Nato</vt:lpstr>
      <vt:lpstr>Office Theme</vt:lpstr>
      <vt:lpstr>ML 23/24-05 Implement the visualization of permanence value</vt:lpstr>
      <vt:lpstr>Objective</vt:lpstr>
      <vt:lpstr>Introduction</vt:lpstr>
      <vt:lpstr>Methodology</vt:lpstr>
      <vt:lpstr>Reconstruction Method in NeoCortexApi</vt:lpstr>
      <vt:lpstr>Input Reconstruction with Reconstruction Method </vt:lpstr>
      <vt:lpstr>Visualization Technique of the Permanence Values</vt:lpstr>
      <vt:lpstr>Visualization Result </vt:lpstr>
      <vt:lpstr>Comparing With Original and Reconstructed</vt:lpstr>
      <vt:lpstr>Validation of Result using Similarity Check</vt:lpstr>
      <vt:lpstr>Similarity for Image Inputs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23/24-05 Implement the visualization of permanence value</dc:title>
  <dc:creator>Bidhan paul</dc:creator>
  <cp:lastModifiedBy>Bidhan paul</cp:lastModifiedBy>
  <cp:revision>16</cp:revision>
  <dcterms:created xsi:type="dcterms:W3CDTF">2024-04-06T22:52:49Z</dcterms:created>
  <dcterms:modified xsi:type="dcterms:W3CDTF">2024-04-07T03:35:32Z</dcterms:modified>
</cp:coreProperties>
</file>