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4231" r:id="rId5"/>
  </p:sldMasterIdLst>
  <p:notesMasterIdLst>
    <p:notesMasterId r:id="rId20"/>
  </p:notesMasterIdLst>
  <p:handoutMasterIdLst>
    <p:handoutMasterId r:id="rId21"/>
  </p:handoutMasterIdLst>
  <p:sldIdLst>
    <p:sldId id="258" r:id="rId6"/>
    <p:sldId id="260" r:id="rId7"/>
    <p:sldId id="262" r:id="rId8"/>
    <p:sldId id="266" r:id="rId9"/>
    <p:sldId id="267" r:id="rId10"/>
    <p:sldId id="268" r:id="rId11"/>
    <p:sldId id="271" r:id="rId12"/>
    <p:sldId id="272" r:id="rId13"/>
    <p:sldId id="273" r:id="rId14"/>
    <p:sldId id="277" r:id="rId15"/>
    <p:sldId id="279" r:id="rId16"/>
    <p:sldId id="280" r:id="rId17"/>
    <p:sldId id="28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7FFB0-1E26-4C85-AE7A-BC1BFAB4D3A8}" v="2" dt="2022-01-07T05:34:47.674"/>
    <p1510:client id="{FDB673DD-0388-443D-B6BE-059A571B1CF5}" v="32" dt="2022-01-07T05:31:20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, Toma (Cognizant)" userId="98cb6241-0597-4d8e-b526-cd6fd9ac7d45" providerId="ADAL" clId="{FDB673DD-0388-443D-B6BE-059A571B1CF5}"/>
    <pc:docChg chg="custSel addSld modSld sldOrd">
      <pc:chgData name="Saha, Toma (Cognizant)" userId="98cb6241-0597-4d8e-b526-cd6fd9ac7d45" providerId="ADAL" clId="{FDB673DD-0388-443D-B6BE-059A571B1CF5}" dt="2022-01-07T05:32:11.327" v="77" actId="14100"/>
      <pc:docMkLst>
        <pc:docMk/>
      </pc:docMkLst>
      <pc:sldChg chg="modSp">
        <pc:chgData name="Saha, Toma (Cognizant)" userId="98cb6241-0597-4d8e-b526-cd6fd9ac7d45" providerId="ADAL" clId="{FDB673DD-0388-443D-B6BE-059A571B1CF5}" dt="2022-01-07T02:41:26.687" v="44"/>
        <pc:sldMkLst>
          <pc:docMk/>
          <pc:sldMk cId="1871486422" sldId="260"/>
        </pc:sldMkLst>
        <pc:graphicFrameChg chg="mod">
          <ac:chgData name="Saha, Toma (Cognizant)" userId="98cb6241-0597-4d8e-b526-cd6fd9ac7d45" providerId="ADAL" clId="{FDB673DD-0388-443D-B6BE-059A571B1CF5}" dt="2022-01-07T02:41:26.687" v="44"/>
          <ac:graphicFrameMkLst>
            <pc:docMk/>
            <pc:sldMk cId="1871486422" sldId="260"/>
            <ac:graphicFrameMk id="30" creationId="{5AA8181D-F45B-4CA7-9231-32FC89C87663}"/>
          </ac:graphicFrameMkLst>
        </pc:graphicFrameChg>
      </pc:sldChg>
      <pc:sldChg chg="modSp ord">
        <pc:chgData name="Saha, Toma (Cognizant)" userId="98cb6241-0597-4d8e-b526-cd6fd9ac7d45" providerId="ADAL" clId="{FDB673DD-0388-443D-B6BE-059A571B1CF5}" dt="2022-01-07T02:39:18.754" v="26" actId="20577"/>
        <pc:sldMkLst>
          <pc:docMk/>
          <pc:sldMk cId="3552569965" sldId="267"/>
        </pc:sldMkLst>
        <pc:graphicFrameChg chg="mod">
          <ac:chgData name="Saha, Toma (Cognizant)" userId="98cb6241-0597-4d8e-b526-cd6fd9ac7d45" providerId="ADAL" clId="{FDB673DD-0388-443D-B6BE-059A571B1CF5}" dt="2022-01-07T02:39:18.754" v="26" actId="20577"/>
          <ac:graphicFrameMkLst>
            <pc:docMk/>
            <pc:sldMk cId="3552569965" sldId="267"/>
            <ac:graphicFrameMk id="29" creationId="{A9F3F974-ADB6-41FA-84F8-D6C5357A6334}"/>
          </ac:graphicFrameMkLst>
        </pc:graphicFrameChg>
      </pc:sldChg>
      <pc:sldChg chg="ord">
        <pc:chgData name="Saha, Toma (Cognizant)" userId="98cb6241-0597-4d8e-b526-cd6fd9ac7d45" providerId="ADAL" clId="{FDB673DD-0388-443D-B6BE-059A571B1CF5}" dt="2022-01-05T20:29:50.701" v="10"/>
        <pc:sldMkLst>
          <pc:docMk/>
          <pc:sldMk cId="89491038" sldId="268"/>
        </pc:sldMkLst>
      </pc:sldChg>
      <pc:sldChg chg="ord">
        <pc:chgData name="Saha, Toma (Cognizant)" userId="98cb6241-0597-4d8e-b526-cd6fd9ac7d45" providerId="ADAL" clId="{FDB673DD-0388-443D-B6BE-059A571B1CF5}" dt="2022-01-05T20:29:56" v="16"/>
        <pc:sldMkLst>
          <pc:docMk/>
          <pc:sldMk cId="495008687" sldId="271"/>
        </pc:sldMkLst>
      </pc:sldChg>
      <pc:sldChg chg="addSp delSp modSp mod ord">
        <pc:chgData name="Saha, Toma (Cognizant)" userId="98cb6241-0597-4d8e-b526-cd6fd9ac7d45" providerId="ADAL" clId="{FDB673DD-0388-443D-B6BE-059A571B1CF5}" dt="2022-01-07T05:28:55.118" v="50" actId="14100"/>
        <pc:sldMkLst>
          <pc:docMk/>
          <pc:sldMk cId="1724331516" sldId="272"/>
        </pc:sldMkLst>
        <pc:spChg chg="add del mod">
          <ac:chgData name="Saha, Toma (Cognizant)" userId="98cb6241-0597-4d8e-b526-cd6fd9ac7d45" providerId="ADAL" clId="{FDB673DD-0388-443D-B6BE-059A571B1CF5}" dt="2022-01-07T05:28:39.009" v="46"/>
          <ac:spMkLst>
            <pc:docMk/>
            <pc:sldMk cId="1724331516" sldId="272"/>
            <ac:spMk id="5" creationId="{366BA0E1-E8D2-44C3-A4C2-FDAB7F1CD7A9}"/>
          </ac:spMkLst>
        </pc:spChg>
        <pc:picChg chg="del">
          <ac:chgData name="Saha, Toma (Cognizant)" userId="98cb6241-0597-4d8e-b526-cd6fd9ac7d45" providerId="ADAL" clId="{FDB673DD-0388-443D-B6BE-059A571B1CF5}" dt="2022-01-07T05:28:16.072" v="45" actId="478"/>
          <ac:picMkLst>
            <pc:docMk/>
            <pc:sldMk cId="1724331516" sldId="272"/>
            <ac:picMk id="4" creationId="{A2BC1023-D84C-447D-B958-F20BDD703C94}"/>
          </ac:picMkLst>
        </pc:picChg>
        <pc:picChg chg="add mod">
          <ac:chgData name="Saha, Toma (Cognizant)" userId="98cb6241-0597-4d8e-b526-cd6fd9ac7d45" providerId="ADAL" clId="{FDB673DD-0388-443D-B6BE-059A571B1CF5}" dt="2022-01-07T05:28:55.118" v="50" actId="14100"/>
          <ac:picMkLst>
            <pc:docMk/>
            <pc:sldMk cId="1724331516" sldId="272"/>
            <ac:picMk id="1026" creationId="{726A8267-1768-4BEB-A7B7-5E94AF5441A7}"/>
          </ac:picMkLst>
        </pc:picChg>
      </pc:sldChg>
      <pc:sldChg chg="ord">
        <pc:chgData name="Saha, Toma (Cognizant)" userId="98cb6241-0597-4d8e-b526-cd6fd9ac7d45" providerId="ADAL" clId="{FDB673DD-0388-443D-B6BE-059A571B1CF5}" dt="2022-01-05T20:29:59.531" v="20"/>
        <pc:sldMkLst>
          <pc:docMk/>
          <pc:sldMk cId="1490594038" sldId="273"/>
        </pc:sldMkLst>
      </pc:sldChg>
      <pc:sldChg chg="ord">
        <pc:chgData name="Saha, Toma (Cognizant)" userId="98cb6241-0597-4d8e-b526-cd6fd9ac7d45" providerId="ADAL" clId="{FDB673DD-0388-443D-B6BE-059A571B1CF5}" dt="2022-01-05T20:30:01.702" v="22"/>
        <pc:sldMkLst>
          <pc:docMk/>
          <pc:sldMk cId="2819876014" sldId="277"/>
        </pc:sldMkLst>
      </pc:sldChg>
      <pc:sldChg chg="new">
        <pc:chgData name="Saha, Toma (Cognizant)" userId="98cb6241-0597-4d8e-b526-cd6fd9ac7d45" providerId="ADAL" clId="{FDB673DD-0388-443D-B6BE-059A571B1CF5}" dt="2022-01-05T20:29:44.707" v="4" actId="680"/>
        <pc:sldMkLst>
          <pc:docMk/>
          <pc:sldMk cId="3745044413" sldId="279"/>
        </pc:sldMkLst>
      </pc:sldChg>
      <pc:sldChg chg="modSp new mod">
        <pc:chgData name="Saha, Toma (Cognizant)" userId="98cb6241-0597-4d8e-b526-cd6fd9ac7d45" providerId="ADAL" clId="{FDB673DD-0388-443D-B6BE-059A571B1CF5}" dt="2022-01-07T05:32:11.327" v="77" actId="14100"/>
        <pc:sldMkLst>
          <pc:docMk/>
          <pc:sldMk cId="3017364747" sldId="281"/>
        </pc:sldMkLst>
        <pc:spChg chg="mod">
          <ac:chgData name="Saha, Toma (Cognizant)" userId="98cb6241-0597-4d8e-b526-cd6fd9ac7d45" providerId="ADAL" clId="{FDB673DD-0388-443D-B6BE-059A571B1CF5}" dt="2022-01-07T05:30:37.614" v="70" actId="14100"/>
          <ac:spMkLst>
            <pc:docMk/>
            <pc:sldMk cId="3017364747" sldId="281"/>
            <ac:spMk id="2" creationId="{B18EC78E-E28F-46D7-BC43-E1F3C6AF6BB4}"/>
          </ac:spMkLst>
        </pc:spChg>
        <pc:spChg chg="mod">
          <ac:chgData name="Saha, Toma (Cognizant)" userId="98cb6241-0597-4d8e-b526-cd6fd9ac7d45" providerId="ADAL" clId="{FDB673DD-0388-443D-B6BE-059A571B1CF5}" dt="2022-01-07T05:32:11.327" v="77" actId="14100"/>
          <ac:spMkLst>
            <pc:docMk/>
            <pc:sldMk cId="3017364747" sldId="281"/>
            <ac:spMk id="3" creationId="{504CB185-BCF7-4CEF-AACA-B30F195ABB7A}"/>
          </ac:spMkLst>
        </pc:spChg>
      </pc:sldChg>
    </pc:docChg>
  </pc:docChgLst>
  <pc:docChgLst>
    <pc:chgData name="Saha, Toma (Cognizant)" userId="S::2063397@cognizant.com::98cb6241-0597-4d8e-b526-cd6fd9ac7d45" providerId="AD" clId="Web-{9112D9D2-FC9E-F3C5-618B-F8A658B954C0}"/>
    <pc:docChg chg="addSld delSld modSld sldOrd">
      <pc:chgData name="Saha, Toma (Cognizant)" userId="S::2063397@cognizant.com::98cb6241-0597-4d8e-b526-cd6fd9ac7d45" providerId="AD" clId="Web-{9112D9D2-FC9E-F3C5-618B-F8A658B954C0}" dt="2022-01-05T20:57:52.912" v="43"/>
      <pc:docMkLst>
        <pc:docMk/>
      </pc:docMkLst>
      <pc:sldChg chg="addSp modSp mod setBg">
        <pc:chgData name="Saha, Toma (Cognizant)" userId="S::2063397@cognizant.com::98cb6241-0597-4d8e-b526-cd6fd9ac7d45" providerId="AD" clId="Web-{9112D9D2-FC9E-F3C5-618B-F8A658B954C0}" dt="2022-01-05T20:55:49.145" v="20"/>
        <pc:sldMkLst>
          <pc:docMk/>
          <pc:sldMk cId="495008687" sldId="271"/>
        </pc:sldMkLst>
        <pc:spChg chg="mod">
          <ac:chgData name="Saha, Toma (Cognizant)" userId="S::2063397@cognizant.com::98cb6241-0597-4d8e-b526-cd6fd9ac7d45" providerId="AD" clId="Web-{9112D9D2-FC9E-F3C5-618B-F8A658B954C0}" dt="2022-01-05T20:55:49.145" v="20"/>
          <ac:spMkLst>
            <pc:docMk/>
            <pc:sldMk cId="495008687" sldId="271"/>
            <ac:spMk id="2" creationId="{06FD6FA0-7CAA-4427-9CB4-562285CF648C}"/>
          </ac:spMkLst>
        </pc:spChg>
        <pc:spChg chg="add">
          <ac:chgData name="Saha, Toma (Cognizant)" userId="S::2063397@cognizant.com::98cb6241-0597-4d8e-b526-cd6fd9ac7d45" providerId="AD" clId="Web-{9112D9D2-FC9E-F3C5-618B-F8A658B954C0}" dt="2022-01-05T20:55:49.145" v="20"/>
          <ac:spMkLst>
            <pc:docMk/>
            <pc:sldMk cId="495008687" sldId="271"/>
            <ac:spMk id="11" creationId="{7F57BEA8-497D-4AA8-8A18-BDCD696B25FE}"/>
          </ac:spMkLst>
        </pc:spChg>
        <pc:picChg chg="mod">
          <ac:chgData name="Saha, Toma (Cognizant)" userId="S::2063397@cognizant.com::98cb6241-0597-4d8e-b526-cd6fd9ac7d45" providerId="AD" clId="Web-{9112D9D2-FC9E-F3C5-618B-F8A658B954C0}" dt="2022-01-05T20:55:49.145" v="20"/>
          <ac:picMkLst>
            <pc:docMk/>
            <pc:sldMk cId="495008687" sldId="271"/>
            <ac:picMk id="4" creationId="{A1602856-AF17-44D1-8F68-C736B6399048}"/>
          </ac:picMkLst>
        </pc:picChg>
        <pc:cxnChg chg="add">
          <ac:chgData name="Saha, Toma (Cognizant)" userId="S::2063397@cognizant.com::98cb6241-0597-4d8e-b526-cd6fd9ac7d45" providerId="AD" clId="Web-{9112D9D2-FC9E-F3C5-618B-F8A658B954C0}" dt="2022-01-05T20:55:49.145" v="20"/>
          <ac:cxnSpMkLst>
            <pc:docMk/>
            <pc:sldMk cId="495008687" sldId="271"/>
            <ac:cxnSpMk id="9" creationId="{D2E961F1-4A28-4A5F-BBD4-6E400E5E6C75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5:49.145" v="20"/>
          <ac:cxnSpMkLst>
            <pc:docMk/>
            <pc:sldMk cId="495008687" sldId="271"/>
            <ac:cxnSpMk id="13" creationId="{A82415D3-DDE5-4D63-8CB3-23A5EC581B27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5:49.145" v="20"/>
          <ac:cxnSpMkLst>
            <pc:docMk/>
            <pc:sldMk cId="495008687" sldId="271"/>
            <ac:cxnSpMk id="15" creationId="{AD7193FB-6AE6-4B3B-8F89-56B55DD63B4D}"/>
          </ac:cxnSpMkLst>
        </pc:cxnChg>
      </pc:sldChg>
      <pc:sldChg chg="addSp modSp mod ord setBg">
        <pc:chgData name="Saha, Toma (Cognizant)" userId="S::2063397@cognizant.com::98cb6241-0597-4d8e-b526-cd6fd9ac7d45" providerId="AD" clId="Web-{9112D9D2-FC9E-F3C5-618B-F8A658B954C0}" dt="2022-01-05T20:56:02.723" v="22"/>
        <pc:sldMkLst>
          <pc:docMk/>
          <pc:sldMk cId="1724331516" sldId="272"/>
        </pc:sldMkLst>
        <pc:spChg chg="mod">
          <ac:chgData name="Saha, Toma (Cognizant)" userId="S::2063397@cognizant.com::98cb6241-0597-4d8e-b526-cd6fd9ac7d45" providerId="AD" clId="Web-{9112D9D2-FC9E-F3C5-618B-F8A658B954C0}" dt="2022-01-05T20:55:45.270" v="19"/>
          <ac:spMkLst>
            <pc:docMk/>
            <pc:sldMk cId="1724331516" sldId="272"/>
            <ac:spMk id="2" creationId="{8029A899-C796-4A44-B4CA-42C746368C62}"/>
          </ac:spMkLst>
        </pc:spChg>
        <pc:spChg chg="add">
          <ac:chgData name="Saha, Toma (Cognizant)" userId="S::2063397@cognizant.com::98cb6241-0597-4d8e-b526-cd6fd9ac7d45" providerId="AD" clId="Web-{9112D9D2-FC9E-F3C5-618B-F8A658B954C0}" dt="2022-01-05T20:55:45.270" v="19"/>
          <ac:spMkLst>
            <pc:docMk/>
            <pc:sldMk cId="1724331516" sldId="272"/>
            <ac:spMk id="11" creationId="{7F57BEA8-497D-4AA8-8A18-BDCD696B25FE}"/>
          </ac:spMkLst>
        </pc:spChg>
        <pc:picChg chg="mod">
          <ac:chgData name="Saha, Toma (Cognizant)" userId="S::2063397@cognizant.com::98cb6241-0597-4d8e-b526-cd6fd9ac7d45" providerId="AD" clId="Web-{9112D9D2-FC9E-F3C5-618B-F8A658B954C0}" dt="2022-01-05T20:55:45.270" v="19"/>
          <ac:picMkLst>
            <pc:docMk/>
            <pc:sldMk cId="1724331516" sldId="272"/>
            <ac:picMk id="4" creationId="{A2BC1023-D84C-447D-B958-F20BDD703C94}"/>
          </ac:picMkLst>
        </pc:picChg>
        <pc:cxnChg chg="add">
          <ac:chgData name="Saha, Toma (Cognizant)" userId="S::2063397@cognizant.com::98cb6241-0597-4d8e-b526-cd6fd9ac7d45" providerId="AD" clId="Web-{9112D9D2-FC9E-F3C5-618B-F8A658B954C0}" dt="2022-01-05T20:55:45.270" v="19"/>
          <ac:cxnSpMkLst>
            <pc:docMk/>
            <pc:sldMk cId="1724331516" sldId="272"/>
            <ac:cxnSpMk id="9" creationId="{D2E961F1-4A28-4A5F-BBD4-6E400E5E6C75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5:45.270" v="19"/>
          <ac:cxnSpMkLst>
            <pc:docMk/>
            <pc:sldMk cId="1724331516" sldId="272"/>
            <ac:cxnSpMk id="13" creationId="{A82415D3-DDE5-4D63-8CB3-23A5EC581B27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5:45.270" v="19"/>
          <ac:cxnSpMkLst>
            <pc:docMk/>
            <pc:sldMk cId="1724331516" sldId="272"/>
            <ac:cxnSpMk id="15" creationId="{AD7193FB-6AE6-4B3B-8F89-56B55DD63B4D}"/>
          </ac:cxnSpMkLst>
        </pc:cxnChg>
      </pc:sldChg>
      <pc:sldChg chg="addSp delSp modSp mod ord setBg">
        <pc:chgData name="Saha, Toma (Cognizant)" userId="S::2063397@cognizant.com::98cb6241-0597-4d8e-b526-cd6fd9ac7d45" providerId="AD" clId="Web-{9112D9D2-FC9E-F3C5-618B-F8A658B954C0}" dt="2022-01-05T20:56:06.864" v="23"/>
        <pc:sldMkLst>
          <pc:docMk/>
          <pc:sldMk cId="1490594038" sldId="273"/>
        </pc:sldMkLst>
        <pc:spChg chg="mod">
          <ac:chgData name="Saha, Toma (Cognizant)" userId="S::2063397@cognizant.com::98cb6241-0597-4d8e-b526-cd6fd9ac7d45" providerId="AD" clId="Web-{9112D9D2-FC9E-F3C5-618B-F8A658B954C0}" dt="2022-01-05T20:55:25.301" v="14"/>
          <ac:spMkLst>
            <pc:docMk/>
            <pc:sldMk cId="1490594038" sldId="273"/>
            <ac:spMk id="2" creationId="{B0820A0F-FB1F-4A16-B7D0-4B0E5F38046D}"/>
          </ac:spMkLst>
        </pc:spChg>
        <pc:spChg chg="add del">
          <ac:chgData name="Saha, Toma (Cognizant)" userId="S::2063397@cognizant.com::98cb6241-0597-4d8e-b526-cd6fd9ac7d45" providerId="AD" clId="Web-{9112D9D2-FC9E-F3C5-618B-F8A658B954C0}" dt="2022-01-05T20:55:33.020" v="15"/>
          <ac:spMkLst>
            <pc:docMk/>
            <pc:sldMk cId="1490594038" sldId="273"/>
            <ac:spMk id="11" creationId="{2ED9E9BC-CBEA-4823-99E4-DCBE97B106D8}"/>
          </ac:spMkLst>
        </pc:spChg>
        <pc:spChg chg="add">
          <ac:chgData name="Saha, Toma (Cognizant)" userId="S::2063397@cognizant.com::98cb6241-0597-4d8e-b526-cd6fd9ac7d45" providerId="AD" clId="Web-{9112D9D2-FC9E-F3C5-618B-F8A658B954C0}" dt="2022-01-05T20:55:25.301" v="14"/>
          <ac:spMkLst>
            <pc:docMk/>
            <pc:sldMk cId="1490594038" sldId="273"/>
            <ac:spMk id="14" creationId="{42A5316D-ED2F-4F89-B4B4-8D9240B1A348}"/>
          </ac:spMkLst>
        </pc:spChg>
        <pc:picChg chg="mod">
          <ac:chgData name="Saha, Toma (Cognizant)" userId="S::2063397@cognizant.com::98cb6241-0597-4d8e-b526-cd6fd9ac7d45" providerId="AD" clId="Web-{9112D9D2-FC9E-F3C5-618B-F8A658B954C0}" dt="2022-01-05T20:55:40.364" v="18" actId="14100"/>
          <ac:picMkLst>
            <pc:docMk/>
            <pc:sldMk cId="1490594038" sldId="273"/>
            <ac:picMk id="7" creationId="{F3D0B475-A639-454A-9078-3BC893EC931D}"/>
          </ac:picMkLst>
        </pc:picChg>
      </pc:sldChg>
      <pc:sldChg chg="addSp modSp mod ord setBg">
        <pc:chgData name="Saha, Toma (Cognizant)" userId="S::2063397@cognizant.com::98cb6241-0597-4d8e-b526-cd6fd9ac7d45" providerId="AD" clId="Web-{9112D9D2-FC9E-F3C5-618B-F8A658B954C0}" dt="2022-01-05T20:56:08.724" v="24"/>
        <pc:sldMkLst>
          <pc:docMk/>
          <pc:sldMk cId="2819876014" sldId="277"/>
        </pc:sldMkLst>
        <pc:spChg chg="mod">
          <ac:chgData name="Saha, Toma (Cognizant)" userId="S::2063397@cognizant.com::98cb6241-0597-4d8e-b526-cd6fd9ac7d45" providerId="AD" clId="Web-{9112D9D2-FC9E-F3C5-618B-F8A658B954C0}" dt="2022-01-05T20:55:10.176" v="13"/>
          <ac:spMkLst>
            <pc:docMk/>
            <pc:sldMk cId="2819876014" sldId="277"/>
            <ac:spMk id="2" creationId="{57CB1F36-2BED-4D44-A020-CBFC30F6B4AB}"/>
          </ac:spMkLst>
        </pc:spChg>
        <pc:spChg chg="add">
          <ac:chgData name="Saha, Toma (Cognizant)" userId="S::2063397@cognizant.com::98cb6241-0597-4d8e-b526-cd6fd9ac7d45" providerId="AD" clId="Web-{9112D9D2-FC9E-F3C5-618B-F8A658B954C0}" dt="2022-01-05T20:55:10.176" v="13"/>
          <ac:spMkLst>
            <pc:docMk/>
            <pc:sldMk cId="2819876014" sldId="277"/>
            <ac:spMk id="11" creationId="{7F57BEA8-497D-4AA8-8A18-BDCD696B25FE}"/>
          </ac:spMkLst>
        </pc:spChg>
        <pc:picChg chg="mod">
          <ac:chgData name="Saha, Toma (Cognizant)" userId="S::2063397@cognizant.com::98cb6241-0597-4d8e-b526-cd6fd9ac7d45" providerId="AD" clId="Web-{9112D9D2-FC9E-F3C5-618B-F8A658B954C0}" dt="2022-01-05T20:55:10.176" v="13"/>
          <ac:picMkLst>
            <pc:docMk/>
            <pc:sldMk cId="2819876014" sldId="277"/>
            <ac:picMk id="4" creationId="{90BF6DEF-413A-47AF-A10A-C0E54300951A}"/>
          </ac:picMkLst>
        </pc:picChg>
        <pc:cxnChg chg="add">
          <ac:chgData name="Saha, Toma (Cognizant)" userId="S::2063397@cognizant.com::98cb6241-0597-4d8e-b526-cd6fd9ac7d45" providerId="AD" clId="Web-{9112D9D2-FC9E-F3C5-618B-F8A658B954C0}" dt="2022-01-05T20:55:10.176" v="13"/>
          <ac:cxnSpMkLst>
            <pc:docMk/>
            <pc:sldMk cId="2819876014" sldId="277"/>
            <ac:cxnSpMk id="9" creationId="{D2E961F1-4A28-4A5F-BBD4-6E400E5E6C75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5:10.176" v="13"/>
          <ac:cxnSpMkLst>
            <pc:docMk/>
            <pc:sldMk cId="2819876014" sldId="277"/>
            <ac:cxnSpMk id="13" creationId="{A82415D3-DDE5-4D63-8CB3-23A5EC581B27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5:10.176" v="13"/>
          <ac:cxnSpMkLst>
            <pc:docMk/>
            <pc:sldMk cId="2819876014" sldId="277"/>
            <ac:cxnSpMk id="15" creationId="{AD7193FB-6AE6-4B3B-8F89-56B55DD63B4D}"/>
          </ac:cxnSpMkLst>
        </pc:cxnChg>
      </pc:sldChg>
      <pc:sldChg chg="addSp modSp">
        <pc:chgData name="Saha, Toma (Cognizant)" userId="S::2063397@cognizant.com::98cb6241-0597-4d8e-b526-cd6fd9ac7d45" providerId="AD" clId="Web-{9112D9D2-FC9E-F3C5-618B-F8A658B954C0}" dt="2022-01-05T20:56:40.083" v="29" actId="1076"/>
        <pc:sldMkLst>
          <pc:docMk/>
          <pc:sldMk cId="3311572510" sldId="278"/>
        </pc:sldMkLst>
        <pc:picChg chg="add mod">
          <ac:chgData name="Saha, Toma (Cognizant)" userId="S::2063397@cognizant.com::98cb6241-0597-4d8e-b526-cd6fd9ac7d45" providerId="AD" clId="Web-{9112D9D2-FC9E-F3C5-618B-F8A658B954C0}" dt="2022-01-05T20:56:40.083" v="29" actId="1076"/>
          <ac:picMkLst>
            <pc:docMk/>
            <pc:sldMk cId="3311572510" sldId="278"/>
            <ac:picMk id="2" creationId="{0AE86B4D-51C4-4D8E-AB67-EAE168E18699}"/>
          </ac:picMkLst>
        </pc:picChg>
      </pc:sldChg>
      <pc:sldChg chg="addSp delSp modSp mod ord setBg">
        <pc:chgData name="Saha, Toma (Cognizant)" userId="S::2063397@cognizant.com::98cb6241-0597-4d8e-b526-cd6fd9ac7d45" providerId="AD" clId="Web-{9112D9D2-FC9E-F3C5-618B-F8A658B954C0}" dt="2022-01-05T20:56:10.364" v="25"/>
        <pc:sldMkLst>
          <pc:docMk/>
          <pc:sldMk cId="3745044413" sldId="279"/>
        </pc:sldMkLst>
        <pc:spChg chg="mod">
          <ac:chgData name="Saha, Toma (Cognizant)" userId="S::2063397@cognizant.com::98cb6241-0597-4d8e-b526-cd6fd9ac7d45" providerId="AD" clId="Web-{9112D9D2-FC9E-F3C5-618B-F8A658B954C0}" dt="2022-01-05T20:54:56.301" v="11" actId="20577"/>
          <ac:spMkLst>
            <pc:docMk/>
            <pc:sldMk cId="3745044413" sldId="279"/>
            <ac:spMk id="2" creationId="{3811D09E-87AD-459A-AA86-9914955475E1}"/>
          </ac:spMkLst>
        </pc:spChg>
        <pc:spChg chg="del mod">
          <ac:chgData name="Saha, Toma (Cognizant)" userId="S::2063397@cognizant.com::98cb6241-0597-4d8e-b526-cd6fd9ac7d45" providerId="AD" clId="Web-{9112D9D2-FC9E-F3C5-618B-F8A658B954C0}" dt="2022-01-05T20:55:05.114" v="12"/>
          <ac:spMkLst>
            <pc:docMk/>
            <pc:sldMk cId="3745044413" sldId="279"/>
            <ac:spMk id="3" creationId="{055DA85A-8745-4819-8478-D22C858D8B0E}"/>
          </ac:spMkLst>
        </pc:spChg>
        <pc:spChg chg="add">
          <ac:chgData name="Saha, Toma (Cognizant)" userId="S::2063397@cognizant.com::98cb6241-0597-4d8e-b526-cd6fd9ac7d45" providerId="AD" clId="Web-{9112D9D2-FC9E-F3C5-618B-F8A658B954C0}" dt="2022-01-05T20:54:36.317" v="1"/>
          <ac:spMkLst>
            <pc:docMk/>
            <pc:sldMk cId="3745044413" sldId="279"/>
            <ac:spMk id="11" creationId="{7F57BEA8-497D-4AA8-8A18-BDCD696B25FE}"/>
          </ac:spMkLst>
        </pc:spChg>
        <pc:picChg chg="add mod">
          <ac:chgData name="Saha, Toma (Cognizant)" userId="S::2063397@cognizant.com::98cb6241-0597-4d8e-b526-cd6fd9ac7d45" providerId="AD" clId="Web-{9112D9D2-FC9E-F3C5-618B-F8A658B954C0}" dt="2022-01-05T20:54:36.317" v="1"/>
          <ac:picMkLst>
            <pc:docMk/>
            <pc:sldMk cId="3745044413" sldId="279"/>
            <ac:picMk id="4" creationId="{8BF74304-EA05-45AC-9732-B2859C8A29C5}"/>
          </ac:picMkLst>
        </pc:picChg>
        <pc:cxnChg chg="add">
          <ac:chgData name="Saha, Toma (Cognizant)" userId="S::2063397@cognizant.com::98cb6241-0597-4d8e-b526-cd6fd9ac7d45" providerId="AD" clId="Web-{9112D9D2-FC9E-F3C5-618B-F8A658B954C0}" dt="2022-01-05T20:54:36.317" v="1"/>
          <ac:cxnSpMkLst>
            <pc:docMk/>
            <pc:sldMk cId="3745044413" sldId="279"/>
            <ac:cxnSpMk id="9" creationId="{D2E961F1-4A28-4A5F-BBD4-6E400E5E6C75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4:36.317" v="1"/>
          <ac:cxnSpMkLst>
            <pc:docMk/>
            <pc:sldMk cId="3745044413" sldId="279"/>
            <ac:cxnSpMk id="13" creationId="{A82415D3-DDE5-4D63-8CB3-23A5EC581B27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4:36.317" v="1"/>
          <ac:cxnSpMkLst>
            <pc:docMk/>
            <pc:sldMk cId="3745044413" sldId="279"/>
            <ac:cxnSpMk id="15" creationId="{AD7193FB-6AE6-4B3B-8F89-56B55DD63B4D}"/>
          </ac:cxnSpMkLst>
        </pc:cxnChg>
      </pc:sldChg>
      <pc:sldChg chg="addSp delSp modSp new mod setBg">
        <pc:chgData name="Saha, Toma (Cognizant)" userId="S::2063397@cognizant.com::98cb6241-0597-4d8e-b526-cd6fd9ac7d45" providerId="AD" clId="Web-{9112D9D2-FC9E-F3C5-618B-F8A658B954C0}" dt="2022-01-05T20:57:52.912" v="43"/>
        <pc:sldMkLst>
          <pc:docMk/>
          <pc:sldMk cId="1875423353" sldId="280"/>
        </pc:sldMkLst>
        <pc:spChg chg="mod">
          <ac:chgData name="Saha, Toma (Cognizant)" userId="S::2063397@cognizant.com::98cb6241-0597-4d8e-b526-cd6fd9ac7d45" providerId="AD" clId="Web-{9112D9D2-FC9E-F3C5-618B-F8A658B954C0}" dt="2022-01-05T20:57:52.912" v="43"/>
          <ac:spMkLst>
            <pc:docMk/>
            <pc:sldMk cId="1875423353" sldId="280"/>
            <ac:spMk id="2" creationId="{96E9C9EA-D87F-4476-8A05-FA1FA1F6D392}"/>
          </ac:spMkLst>
        </pc:spChg>
        <pc:spChg chg="del">
          <ac:chgData name="Saha, Toma (Cognizant)" userId="S::2063397@cognizant.com::98cb6241-0597-4d8e-b526-cd6fd9ac7d45" providerId="AD" clId="Web-{9112D9D2-FC9E-F3C5-618B-F8A658B954C0}" dt="2022-01-05T20:56:54.505" v="30"/>
          <ac:spMkLst>
            <pc:docMk/>
            <pc:sldMk cId="1875423353" sldId="280"/>
            <ac:spMk id="3" creationId="{ECA0DD4E-1747-4049-85A6-0C25952FDD0D}"/>
          </ac:spMkLst>
        </pc:spChg>
        <pc:spChg chg="add del">
          <ac:chgData name="Saha, Toma (Cognizant)" userId="S::2063397@cognizant.com::98cb6241-0597-4d8e-b526-cd6fd9ac7d45" providerId="AD" clId="Web-{9112D9D2-FC9E-F3C5-618B-F8A658B954C0}" dt="2022-01-05T20:57:52.912" v="43"/>
          <ac:spMkLst>
            <pc:docMk/>
            <pc:sldMk cId="1875423353" sldId="280"/>
            <ac:spMk id="9" creationId="{A4AC5506-6312-4701-8D3C-40187889A947}"/>
          </ac:spMkLst>
        </pc:spChg>
        <pc:spChg chg="add">
          <ac:chgData name="Saha, Toma (Cognizant)" userId="S::2063397@cognizant.com::98cb6241-0597-4d8e-b526-cd6fd9ac7d45" providerId="AD" clId="Web-{9112D9D2-FC9E-F3C5-618B-F8A658B954C0}" dt="2022-01-05T20:57:52.912" v="43"/>
          <ac:spMkLst>
            <pc:docMk/>
            <pc:sldMk cId="1875423353" sldId="280"/>
            <ac:spMk id="16" creationId="{7F57BEA8-497D-4AA8-8A18-BDCD696B25FE}"/>
          </ac:spMkLst>
        </pc:spChg>
        <pc:picChg chg="add mod ord">
          <ac:chgData name="Saha, Toma (Cognizant)" userId="S::2063397@cognizant.com::98cb6241-0597-4d8e-b526-cd6fd9ac7d45" providerId="AD" clId="Web-{9112D9D2-FC9E-F3C5-618B-F8A658B954C0}" dt="2022-01-05T20:57:52.912" v="43"/>
          <ac:picMkLst>
            <pc:docMk/>
            <pc:sldMk cId="1875423353" sldId="280"/>
            <ac:picMk id="4" creationId="{3C998C08-6344-4CD9-BAEF-1ED5E51A8F10}"/>
          </ac:picMkLst>
        </pc:picChg>
        <pc:cxnChg chg="add">
          <ac:chgData name="Saha, Toma (Cognizant)" userId="S::2063397@cognizant.com::98cb6241-0597-4d8e-b526-cd6fd9ac7d45" providerId="AD" clId="Web-{9112D9D2-FC9E-F3C5-618B-F8A658B954C0}" dt="2022-01-05T20:57:52.912" v="43"/>
          <ac:cxnSpMkLst>
            <pc:docMk/>
            <pc:sldMk cId="1875423353" sldId="280"/>
            <ac:cxnSpMk id="14" creationId="{D2E961F1-4A28-4A5F-BBD4-6E400E5E6C75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7:52.912" v="43"/>
          <ac:cxnSpMkLst>
            <pc:docMk/>
            <pc:sldMk cId="1875423353" sldId="280"/>
            <ac:cxnSpMk id="18" creationId="{A82415D3-DDE5-4D63-8CB3-23A5EC581B27}"/>
          </ac:cxnSpMkLst>
        </pc:cxnChg>
        <pc:cxnChg chg="add">
          <ac:chgData name="Saha, Toma (Cognizant)" userId="S::2063397@cognizant.com::98cb6241-0597-4d8e-b526-cd6fd9ac7d45" providerId="AD" clId="Web-{9112D9D2-FC9E-F3C5-618B-F8A658B954C0}" dt="2022-01-05T20:57:52.912" v="43"/>
          <ac:cxnSpMkLst>
            <pc:docMk/>
            <pc:sldMk cId="1875423353" sldId="280"/>
            <ac:cxnSpMk id="20" creationId="{AD7193FB-6AE6-4B3B-8F89-56B55DD63B4D}"/>
          </ac:cxnSpMkLst>
        </pc:cxnChg>
      </pc:sldChg>
      <pc:sldChg chg="new del">
        <pc:chgData name="Saha, Toma (Cognizant)" userId="S::2063397@cognizant.com::98cb6241-0597-4d8e-b526-cd6fd9ac7d45" providerId="AD" clId="Web-{9112D9D2-FC9E-F3C5-618B-F8A658B954C0}" dt="2022-01-05T20:56:22.427" v="27"/>
        <pc:sldMkLst>
          <pc:docMk/>
          <pc:sldMk cId="3075487380" sldId="281"/>
        </pc:sldMkLst>
      </pc:sldChg>
    </pc:docChg>
  </pc:docChgLst>
  <pc:docChgLst>
    <pc:chgData name="Saha, Toma (Cognizant)" userId="S::2063397@cognizant.com::98cb6241-0597-4d8e-b526-cd6fd9ac7d45" providerId="AD" clId="Web-{1F08A6FC-B51B-DA24-58F6-92B4018707DE}"/>
    <pc:docChg chg="addSld delSld modSld addMainMaster delMainMaster">
      <pc:chgData name="Saha, Toma (Cognizant)" userId="S::2063397@cognizant.com::98cb6241-0597-4d8e-b526-cd6fd9ac7d45" providerId="AD" clId="Web-{1F08A6FC-B51B-DA24-58F6-92B4018707DE}" dt="2022-01-05T13:18:28.404" v="100"/>
      <pc:docMkLst>
        <pc:docMk/>
      </pc:docMkLst>
      <pc:sldChg chg="delSp modSp del mod modClrScheme chgLayout">
        <pc:chgData name="Saha, Toma (Cognizant)" userId="S::2063397@cognizant.com::98cb6241-0597-4d8e-b526-cd6fd9ac7d45" providerId="AD" clId="Web-{1F08A6FC-B51B-DA24-58F6-92B4018707DE}" dt="2022-01-05T12:41:43.489" v="17"/>
        <pc:sldMkLst>
          <pc:docMk/>
          <pc:sldMk cId="553726541" sldId="256"/>
        </pc:sldMkLst>
        <pc:spChg chg="del mod ord">
          <ac:chgData name="Saha, Toma (Cognizant)" userId="S::2063397@cognizant.com::98cb6241-0597-4d8e-b526-cd6fd9ac7d45" providerId="AD" clId="Web-{1F08A6FC-B51B-DA24-58F6-92B4018707DE}" dt="2022-01-05T12:36:53.999" v="3"/>
          <ac:spMkLst>
            <pc:docMk/>
            <pc:sldMk cId="553726541" sldId="256"/>
            <ac:spMk id="2" creationId="{9FB28281-3783-403A-B1AB-0182A003DFE3}"/>
          </ac:spMkLst>
        </pc:spChg>
        <pc:spChg chg="mod ord">
          <ac:chgData name="Saha, Toma (Cognizant)" userId="S::2063397@cognizant.com::98cb6241-0597-4d8e-b526-cd6fd9ac7d45" providerId="AD" clId="Web-{1F08A6FC-B51B-DA24-58F6-92B4018707DE}" dt="2022-01-05T12:35:19.294" v="0"/>
          <ac:spMkLst>
            <pc:docMk/>
            <pc:sldMk cId="553726541" sldId="256"/>
            <ac:spMk id="3" creationId="{C4542EAC-8BF3-4BFD-9891-145BC49409C2}"/>
          </ac:spMkLst>
        </pc:spChg>
      </pc:sldChg>
      <pc:sldChg chg="new del">
        <pc:chgData name="Saha, Toma (Cognizant)" userId="S::2063397@cognizant.com::98cb6241-0597-4d8e-b526-cd6fd9ac7d45" providerId="AD" clId="Web-{1F08A6FC-B51B-DA24-58F6-92B4018707DE}" dt="2022-01-05T12:45:57.540" v="19"/>
        <pc:sldMkLst>
          <pc:docMk/>
          <pc:sldMk cId="138205341" sldId="257"/>
        </pc:sldMkLst>
      </pc:sldChg>
      <pc:sldChg chg="modSp add">
        <pc:chgData name="Saha, Toma (Cognizant)" userId="S::2063397@cognizant.com::98cb6241-0597-4d8e-b526-cd6fd9ac7d45" providerId="AD" clId="Web-{1F08A6FC-B51B-DA24-58F6-92B4018707DE}" dt="2022-01-05T12:41:36.504" v="16" actId="14100"/>
        <pc:sldMkLst>
          <pc:docMk/>
          <pc:sldMk cId="1760724454" sldId="258"/>
        </pc:sldMkLst>
        <pc:spChg chg="mod">
          <ac:chgData name="Saha, Toma (Cognizant)" userId="S::2063397@cognizant.com::98cb6241-0597-4d8e-b526-cd6fd9ac7d45" providerId="AD" clId="Web-{1F08A6FC-B51B-DA24-58F6-92B4018707DE}" dt="2022-01-05T12:41:36.504" v="16" actId="14100"/>
          <ac:spMkLst>
            <pc:docMk/>
            <pc:sldMk cId="1760724454" sldId="258"/>
            <ac:spMk id="5" creationId="{FDF97E25-A29A-481E-8570-D0A97C35A362}"/>
          </ac:spMkLst>
        </pc:spChg>
      </pc:sldChg>
      <pc:sldChg chg="modSp add del">
        <pc:chgData name="Saha, Toma (Cognizant)" userId="S::2063397@cognizant.com::98cb6241-0597-4d8e-b526-cd6fd9ac7d45" providerId="AD" clId="Web-{1F08A6FC-B51B-DA24-58F6-92B4018707DE}" dt="2022-01-05T12:54:08.033" v="35"/>
        <pc:sldMkLst>
          <pc:docMk/>
          <pc:sldMk cId="2146116292" sldId="259"/>
        </pc:sldMkLst>
        <pc:spChg chg="mod">
          <ac:chgData name="Saha, Toma (Cognizant)" userId="S::2063397@cognizant.com::98cb6241-0597-4d8e-b526-cd6fd9ac7d45" providerId="AD" clId="Web-{1F08A6FC-B51B-DA24-58F6-92B4018707DE}" dt="2022-01-05T12:46:11.697" v="26" actId="20577"/>
          <ac:spMkLst>
            <pc:docMk/>
            <pc:sldMk cId="2146116292" sldId="259"/>
            <ac:spMk id="2" creationId="{EA1369D1-E0C2-481F-BE3E-FDDBC966D59E}"/>
          </ac:spMkLst>
        </pc:spChg>
        <pc:graphicFrameChg chg="mod modGraphic">
          <ac:chgData name="Saha, Toma (Cognizant)" userId="S::2063397@cognizant.com::98cb6241-0597-4d8e-b526-cd6fd9ac7d45" providerId="AD" clId="Web-{1F08A6FC-B51B-DA24-58F6-92B4018707DE}" dt="2022-01-05T12:47:24.464" v="31" actId="14100"/>
          <ac:graphicFrameMkLst>
            <pc:docMk/>
            <pc:sldMk cId="2146116292" sldId="259"/>
            <ac:graphicFrameMk id="30" creationId="{5AA8181D-F45B-4CA7-9231-32FC89C87663}"/>
          </ac:graphicFrameMkLst>
        </pc:graphicFrameChg>
      </pc:sldChg>
      <pc:sldChg chg="add">
        <pc:chgData name="Saha, Toma (Cognizant)" userId="S::2063397@cognizant.com::98cb6241-0597-4d8e-b526-cd6fd9ac7d45" providerId="AD" clId="Web-{1F08A6FC-B51B-DA24-58F6-92B4018707DE}" dt="2022-01-05T12:53:52.174" v="32"/>
        <pc:sldMkLst>
          <pc:docMk/>
          <pc:sldMk cId="1871486422" sldId="260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2:54:54.222" v="38"/>
        <pc:sldMkLst>
          <pc:docMk/>
          <pc:sldMk cId="732028502" sldId="261"/>
        </pc:sldMkLst>
      </pc:sldChg>
      <pc:sldChg chg="add del replId">
        <pc:chgData name="Saha, Toma (Cognizant)" userId="S::2063397@cognizant.com::98cb6241-0597-4d8e-b526-cd6fd9ac7d45" providerId="AD" clId="Web-{1F08A6FC-B51B-DA24-58F6-92B4018707DE}" dt="2022-01-05T12:54:02.174" v="34"/>
        <pc:sldMkLst>
          <pc:docMk/>
          <pc:sldMk cId="1781765710" sldId="261"/>
        </pc:sldMkLst>
      </pc:sldChg>
      <pc:sldChg chg="add">
        <pc:chgData name="Saha, Toma (Cognizant)" userId="S::2063397@cognizant.com::98cb6241-0597-4d8e-b526-cd6fd9ac7d45" providerId="AD" clId="Web-{1F08A6FC-B51B-DA24-58F6-92B4018707DE}" dt="2022-01-05T12:54:49.815" v="37"/>
        <pc:sldMkLst>
          <pc:docMk/>
          <pc:sldMk cId="45610628" sldId="262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2:55:42.816" v="43"/>
        <pc:sldMkLst>
          <pc:docMk/>
          <pc:sldMk cId="3512195932" sldId="263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2:59:50.993" v="47"/>
        <pc:sldMkLst>
          <pc:docMk/>
          <pc:sldMk cId="2054291047" sldId="264"/>
        </pc:sldMkLst>
      </pc:sldChg>
      <pc:sldChg chg="add del replId">
        <pc:chgData name="Saha, Toma (Cognizant)" userId="S::2063397@cognizant.com::98cb6241-0597-4d8e-b526-cd6fd9ac7d45" providerId="AD" clId="Web-{1F08A6FC-B51B-DA24-58F6-92B4018707DE}" dt="2022-01-05T12:58:42.179" v="45"/>
        <pc:sldMkLst>
          <pc:docMk/>
          <pc:sldMk cId="1114403105" sldId="265"/>
        </pc:sldMkLst>
      </pc:sldChg>
      <pc:sldChg chg="add">
        <pc:chgData name="Saha, Toma (Cognizant)" userId="S::2063397@cognizant.com::98cb6241-0597-4d8e-b526-cd6fd9ac7d45" providerId="AD" clId="Web-{1F08A6FC-B51B-DA24-58F6-92B4018707DE}" dt="2022-01-05T12:55:38.113" v="42"/>
        <pc:sldMkLst>
          <pc:docMk/>
          <pc:sldMk cId="671356549" sldId="266"/>
        </pc:sldMkLst>
      </pc:sldChg>
      <pc:sldChg chg="add">
        <pc:chgData name="Saha, Toma (Cognizant)" userId="S::2063397@cognizant.com::98cb6241-0597-4d8e-b526-cd6fd9ac7d45" providerId="AD" clId="Web-{1F08A6FC-B51B-DA24-58F6-92B4018707DE}" dt="2022-01-05T12:58:37.101" v="44"/>
        <pc:sldMkLst>
          <pc:docMk/>
          <pc:sldMk cId="3552569965" sldId="267"/>
        </pc:sldMkLst>
      </pc:sldChg>
      <pc:sldChg chg="add">
        <pc:chgData name="Saha, Toma (Cognizant)" userId="S::2063397@cognizant.com::98cb6241-0597-4d8e-b526-cd6fd9ac7d45" providerId="AD" clId="Web-{1F08A6FC-B51B-DA24-58F6-92B4018707DE}" dt="2022-01-05T12:59:32.914" v="46"/>
        <pc:sldMkLst>
          <pc:docMk/>
          <pc:sldMk cId="89491038" sldId="268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3:01:10.557" v="51"/>
        <pc:sldMkLst>
          <pc:docMk/>
          <pc:sldMk cId="4148006972" sldId="269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3:06:24.859" v="53"/>
        <pc:sldMkLst>
          <pc:docMk/>
          <pc:sldMk cId="1175364095" sldId="270"/>
        </pc:sldMkLst>
      </pc:sldChg>
      <pc:sldChg chg="add">
        <pc:chgData name="Saha, Toma (Cognizant)" userId="S::2063397@cognizant.com::98cb6241-0597-4d8e-b526-cd6fd9ac7d45" providerId="AD" clId="Web-{1F08A6FC-B51B-DA24-58F6-92B4018707DE}" dt="2022-01-05T13:01:02.385" v="50"/>
        <pc:sldMkLst>
          <pc:docMk/>
          <pc:sldMk cId="495008687" sldId="271"/>
        </pc:sldMkLst>
      </pc:sldChg>
      <pc:sldChg chg="add">
        <pc:chgData name="Saha, Toma (Cognizant)" userId="S::2063397@cognizant.com::98cb6241-0597-4d8e-b526-cd6fd9ac7d45" providerId="AD" clId="Web-{1F08A6FC-B51B-DA24-58F6-92B4018707DE}" dt="2022-01-05T13:06:19.250" v="52"/>
        <pc:sldMkLst>
          <pc:docMk/>
          <pc:sldMk cId="1724331516" sldId="272"/>
        </pc:sldMkLst>
      </pc:sldChg>
      <pc:sldChg chg="addSp delSp modSp new">
        <pc:chgData name="Saha, Toma (Cognizant)" userId="S::2063397@cognizant.com::98cb6241-0597-4d8e-b526-cd6fd9ac7d45" providerId="AD" clId="Web-{1F08A6FC-B51B-DA24-58F6-92B4018707DE}" dt="2022-01-05T13:17:28.481" v="97" actId="14100"/>
        <pc:sldMkLst>
          <pc:docMk/>
          <pc:sldMk cId="1490594038" sldId="273"/>
        </pc:sldMkLst>
        <pc:spChg chg="mod">
          <ac:chgData name="Saha, Toma (Cognizant)" userId="S::2063397@cognizant.com::98cb6241-0597-4d8e-b526-cd6fd9ac7d45" providerId="AD" clId="Web-{1F08A6FC-B51B-DA24-58F6-92B4018707DE}" dt="2022-01-05T13:14:17.415" v="86" actId="20577"/>
          <ac:spMkLst>
            <pc:docMk/>
            <pc:sldMk cId="1490594038" sldId="273"/>
            <ac:spMk id="2" creationId="{B0820A0F-FB1F-4A16-B7D0-4B0E5F38046D}"/>
          </ac:spMkLst>
        </pc:spChg>
        <pc:spChg chg="del">
          <ac:chgData name="Saha, Toma (Cognizant)" userId="S::2063397@cognizant.com::98cb6241-0597-4d8e-b526-cd6fd9ac7d45" providerId="AD" clId="Web-{1F08A6FC-B51B-DA24-58F6-92B4018707DE}" dt="2022-01-05T13:10:02.879" v="60"/>
          <ac:spMkLst>
            <pc:docMk/>
            <pc:sldMk cId="1490594038" sldId="273"/>
            <ac:spMk id="3" creationId="{A7A6C9F6-21D0-4DDA-A98E-0058A475FBA9}"/>
          </ac:spMkLst>
        </pc:spChg>
        <pc:spChg chg="add del mod">
          <ac:chgData name="Saha, Toma (Cognizant)" userId="S::2063397@cognizant.com::98cb6241-0597-4d8e-b526-cd6fd9ac7d45" providerId="AD" clId="Web-{1F08A6FC-B51B-DA24-58F6-92B4018707DE}" dt="2022-01-05T13:16:24.261" v="89"/>
          <ac:spMkLst>
            <pc:docMk/>
            <pc:sldMk cId="1490594038" sldId="273"/>
            <ac:spMk id="6" creationId="{464DF4EA-7362-4DBC-95F7-7910A420E9F5}"/>
          </ac:spMkLst>
        </pc:spChg>
        <pc:picChg chg="add del mod ord">
          <ac:chgData name="Saha, Toma (Cognizant)" userId="S::2063397@cognizant.com::98cb6241-0597-4d8e-b526-cd6fd9ac7d45" providerId="AD" clId="Web-{1F08A6FC-B51B-DA24-58F6-92B4018707DE}" dt="2022-01-05T13:11:24.693" v="63"/>
          <ac:picMkLst>
            <pc:docMk/>
            <pc:sldMk cId="1490594038" sldId="273"/>
            <ac:picMk id="4" creationId="{6EB84806-E71F-4080-B8F4-E736A8C1C5A4}"/>
          </ac:picMkLst>
        </pc:picChg>
        <pc:picChg chg="add mod ord">
          <ac:chgData name="Saha, Toma (Cognizant)" userId="S::2063397@cognizant.com::98cb6241-0597-4d8e-b526-cd6fd9ac7d45" providerId="AD" clId="Web-{1F08A6FC-B51B-DA24-58F6-92B4018707DE}" dt="2022-01-05T13:17:28.481" v="97" actId="14100"/>
          <ac:picMkLst>
            <pc:docMk/>
            <pc:sldMk cId="1490594038" sldId="273"/>
            <ac:picMk id="7" creationId="{F3D0B475-A639-454A-9078-3BC893EC931D}"/>
          </ac:picMkLst>
        </pc:picChg>
      </pc:sldChg>
      <pc:sldChg chg="new del">
        <pc:chgData name="Saha, Toma (Cognizant)" userId="S::2063397@cognizant.com::98cb6241-0597-4d8e-b526-cd6fd9ac7d45" providerId="AD" clId="Web-{1F08A6FC-B51B-DA24-58F6-92B4018707DE}" dt="2022-01-05T13:14:55.244" v="88"/>
        <pc:sldMkLst>
          <pc:docMk/>
          <pc:sldMk cId="177829645" sldId="274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3:18:24.466" v="99"/>
        <pc:sldMkLst>
          <pc:docMk/>
          <pc:sldMk cId="2856273204" sldId="275"/>
        </pc:sldMkLst>
      </pc:sldChg>
      <pc:sldChg chg="new del">
        <pc:chgData name="Saha, Toma (Cognizant)" userId="S::2063397@cognizant.com::98cb6241-0597-4d8e-b526-cd6fd9ac7d45" providerId="AD" clId="Web-{1F08A6FC-B51B-DA24-58F6-92B4018707DE}" dt="2022-01-05T13:18:28.404" v="100"/>
        <pc:sldMkLst>
          <pc:docMk/>
          <pc:sldMk cId="3988655861" sldId="276"/>
        </pc:sldMkLst>
      </pc:sldChg>
      <pc:sldChg chg="add">
        <pc:chgData name="Saha, Toma (Cognizant)" userId="S::2063397@cognizant.com::98cb6241-0597-4d8e-b526-cd6fd9ac7d45" providerId="AD" clId="Web-{1F08A6FC-B51B-DA24-58F6-92B4018707DE}" dt="2022-01-05T13:14:49.197" v="87"/>
        <pc:sldMkLst>
          <pc:docMk/>
          <pc:sldMk cId="2819876014" sldId="277"/>
        </pc:sldMkLst>
      </pc:sldChg>
      <pc:sldChg chg="add">
        <pc:chgData name="Saha, Toma (Cognizant)" userId="S::2063397@cognizant.com::98cb6241-0597-4d8e-b526-cd6fd9ac7d45" providerId="AD" clId="Web-{1F08A6FC-B51B-DA24-58F6-92B4018707DE}" dt="2022-01-05T13:18:18.435" v="98"/>
        <pc:sldMkLst>
          <pc:docMk/>
          <pc:sldMk cId="3311572510" sldId="278"/>
        </pc:sldMkLst>
      </pc:sldChg>
      <pc:sldMasterChg chg="del delSldLayout">
        <pc:chgData name="Saha, Toma (Cognizant)" userId="S::2063397@cognizant.com::98cb6241-0597-4d8e-b526-cd6fd9ac7d45" providerId="AD" clId="Web-{1F08A6FC-B51B-DA24-58F6-92B4018707DE}" dt="2022-01-05T12:35:19.294" v="0"/>
        <pc:sldMasterMkLst>
          <pc:docMk/>
          <pc:sldMasterMk cId="2371758177" sldId="2147483660"/>
        </pc:sldMasterMkLst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addSldLayout modSldLayout">
        <pc:chgData name="Saha, Toma (Cognizant)" userId="S::2063397@cognizant.com::98cb6241-0597-4d8e-b526-cd6fd9ac7d45" providerId="AD" clId="Web-{1F08A6FC-B51B-DA24-58F6-92B4018707DE}" dt="2022-01-05T12:35:19.294" v="0"/>
        <pc:sldMasterMkLst>
          <pc:docMk/>
          <pc:sldMasterMk cId="1108209047" sldId="2147483672"/>
        </pc:sldMasterMkLst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105259813" sldId="2147483673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990058809" sldId="2147483674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290305202" sldId="2147483675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3301564973" sldId="2147483676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110677568" sldId="2147483677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172741513" sldId="2147483678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3595272685" sldId="2147483679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28446515" sldId="2147483680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2611180577" sldId="2147483681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4181172903" sldId="2147483682"/>
          </pc:sldLayoutMkLst>
        </pc:sldLayoutChg>
        <pc:sldLayoutChg chg="add mod replId">
          <pc:chgData name="Saha, Toma (Cognizant)" userId="S::2063397@cognizant.com::98cb6241-0597-4d8e-b526-cd6fd9ac7d45" providerId="AD" clId="Web-{1F08A6FC-B51B-DA24-58F6-92B4018707DE}" dt="2022-01-05T12:35:19.294" v="0"/>
          <pc:sldLayoutMkLst>
            <pc:docMk/>
            <pc:sldMasterMk cId="1108209047" sldId="2147483672"/>
            <pc:sldLayoutMk cId="1975068091" sldId="2147483683"/>
          </pc:sldLayoutMkLst>
        </pc:sldLayoutChg>
      </pc:sldMasterChg>
      <pc:sldMasterChg chg="add addSldLayout">
        <pc:chgData name="Saha, Toma (Cognizant)" userId="S::2063397@cognizant.com::98cb6241-0597-4d8e-b526-cd6fd9ac7d45" providerId="AD" clId="Web-{1F08A6FC-B51B-DA24-58F6-92B4018707DE}" dt="2022-01-05T12:37:57.437" v="5"/>
        <pc:sldMasterMkLst>
          <pc:docMk/>
          <pc:sldMasterMk cId="1611744840" sldId="2147484231"/>
        </pc:sldMasterMkLst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2021923611" sldId="2147484232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2883524787" sldId="2147484233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2454074539" sldId="2147484234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401018883" sldId="2147484235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2059565078" sldId="2147484236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2147266015" sldId="2147484237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3434113925" sldId="2147484238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855286962" sldId="2147484239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3145181385" sldId="2147484240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3411996435" sldId="2147484241"/>
          </pc:sldLayoutMkLst>
        </pc:sldLayoutChg>
        <pc:sldLayoutChg chg="add">
          <pc:chgData name="Saha, Toma (Cognizant)" userId="S::2063397@cognizant.com::98cb6241-0597-4d8e-b526-cd6fd9ac7d45" providerId="AD" clId="Web-{1F08A6FC-B51B-DA24-58F6-92B4018707DE}" dt="2022-01-05T12:37:57.437" v="5"/>
          <pc:sldLayoutMkLst>
            <pc:docMk/>
            <pc:sldMasterMk cId="1611744840" sldId="2147484231"/>
            <pc:sldLayoutMk cId="1185415664" sldId="2147484242"/>
          </pc:sldLayoutMkLst>
        </pc:sldLayoutChg>
      </pc:sldMasterChg>
    </pc:docChg>
  </pc:docChgLst>
  <pc:docChgLst>
    <pc:chgData name="Saha, Toma (Cognizant)" userId="S::2063397@cognizant.com::98cb6241-0597-4d8e-b526-cd6fd9ac7d45" providerId="AD" clId="Web-{77362FCE-D91C-7A40-B983-15499953B38F}"/>
    <pc:docChg chg="modSld">
      <pc:chgData name="Saha, Toma (Cognizant)" userId="S::2063397@cognizant.com::98cb6241-0597-4d8e-b526-cd6fd9ac7d45" providerId="AD" clId="Web-{77362FCE-D91C-7A40-B983-15499953B38F}" dt="2022-01-05T21:05:39.568" v="0"/>
      <pc:docMkLst>
        <pc:docMk/>
      </pc:docMkLst>
      <pc:sldChg chg="delSp">
        <pc:chgData name="Saha, Toma (Cognizant)" userId="S::2063397@cognizant.com::98cb6241-0597-4d8e-b526-cd6fd9ac7d45" providerId="AD" clId="Web-{77362FCE-D91C-7A40-B983-15499953B38F}" dt="2022-01-05T21:05:39.568" v="0"/>
        <pc:sldMkLst>
          <pc:docMk/>
          <pc:sldMk cId="3311572510" sldId="278"/>
        </pc:sldMkLst>
        <pc:picChg chg="del">
          <ac:chgData name="Saha, Toma (Cognizant)" userId="S::2063397@cognizant.com::98cb6241-0597-4d8e-b526-cd6fd9ac7d45" providerId="AD" clId="Web-{77362FCE-D91C-7A40-B983-15499953B38F}" dt="2022-01-05T21:05:39.568" v="0"/>
          <ac:picMkLst>
            <pc:docMk/>
            <pc:sldMk cId="3311572510" sldId="278"/>
            <ac:picMk id="2" creationId="{0AE86B4D-51C4-4D8E-AB67-EAE168E18699}"/>
          </ac:picMkLst>
        </pc:picChg>
      </pc:sldChg>
    </pc:docChg>
  </pc:docChgLst>
  <pc:docChgLst>
    <pc:chgData name="Saha, Toma (Cognizant)" userId="S::2063397@cognizant.com::98cb6241-0597-4d8e-b526-cd6fd9ac7d45" providerId="AD" clId="Web-{E1A7FFB0-1E26-4C85-AE7A-BC1BFAB4D3A8}"/>
    <pc:docChg chg="modSld">
      <pc:chgData name="Saha, Toma (Cognizant)" userId="S::2063397@cognizant.com::98cb6241-0597-4d8e-b526-cd6fd9ac7d45" providerId="AD" clId="Web-{E1A7FFB0-1E26-4C85-AE7A-BC1BFAB4D3A8}" dt="2022-01-07T05:34:47.674" v="2"/>
      <pc:docMkLst>
        <pc:docMk/>
      </pc:docMkLst>
      <pc:sldChg chg="addSp modSp mod setBg addAnim">
        <pc:chgData name="Saha, Toma (Cognizant)" userId="S::2063397@cognizant.com::98cb6241-0597-4d8e-b526-cd6fd9ac7d45" providerId="AD" clId="Web-{E1A7FFB0-1E26-4C85-AE7A-BC1BFAB4D3A8}" dt="2022-01-07T05:34:47.674" v="2"/>
        <pc:sldMkLst>
          <pc:docMk/>
          <pc:sldMk cId="3017364747" sldId="281"/>
        </pc:sldMkLst>
        <pc:spChg chg="mod">
          <ac:chgData name="Saha, Toma (Cognizant)" userId="S::2063397@cognizant.com::98cb6241-0597-4d8e-b526-cd6fd9ac7d45" providerId="AD" clId="Web-{E1A7FFB0-1E26-4C85-AE7A-BC1BFAB4D3A8}" dt="2022-01-07T05:34:47.674" v="0"/>
          <ac:spMkLst>
            <pc:docMk/>
            <pc:sldMk cId="3017364747" sldId="281"/>
            <ac:spMk id="2" creationId="{B18EC78E-E28F-46D7-BC43-E1F3C6AF6BB4}"/>
          </ac:spMkLst>
        </pc:spChg>
        <pc:spChg chg="mod">
          <ac:chgData name="Saha, Toma (Cognizant)" userId="S::2063397@cognizant.com::98cb6241-0597-4d8e-b526-cd6fd9ac7d45" providerId="AD" clId="Web-{E1A7FFB0-1E26-4C85-AE7A-BC1BFAB4D3A8}" dt="2022-01-07T05:34:47.674" v="0"/>
          <ac:spMkLst>
            <pc:docMk/>
            <pc:sldMk cId="3017364747" sldId="281"/>
            <ac:spMk id="3" creationId="{504CB185-BCF7-4CEF-AACA-B30F195ABB7A}"/>
          </ac:spMkLst>
        </pc:spChg>
        <pc:spChg chg="add">
          <ac:chgData name="Saha, Toma (Cognizant)" userId="S::2063397@cognizant.com::98cb6241-0597-4d8e-b526-cd6fd9ac7d45" providerId="AD" clId="Web-{E1A7FFB0-1E26-4C85-AE7A-BC1BFAB4D3A8}" dt="2022-01-07T05:34:47.674" v="0"/>
          <ac:spMkLst>
            <pc:docMk/>
            <pc:sldMk cId="3017364747" sldId="281"/>
            <ac:spMk id="8" creationId="{787F4F1C-8D3D-4EC1-B72D-A0470A5A08B8}"/>
          </ac:spMkLst>
        </pc:spChg>
        <pc:grpChg chg="add">
          <ac:chgData name="Saha, Toma (Cognizant)" userId="S::2063397@cognizant.com::98cb6241-0597-4d8e-b526-cd6fd9ac7d45" providerId="AD" clId="Web-{E1A7FFB0-1E26-4C85-AE7A-BC1BFAB4D3A8}" dt="2022-01-07T05:34:47.674" v="0"/>
          <ac:grpSpMkLst>
            <pc:docMk/>
            <pc:sldMk cId="3017364747" sldId="281"/>
            <ac:grpSpMk id="10" creationId="{D1E3DD61-64DB-46AD-B249-E273CD86B051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321D3-FB86-436B-8E5E-048760E0BC87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908E7-F64A-4C57-9B81-2873F9A508A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ANUSHKA PODDER(2063294)</a:t>
          </a:r>
          <a:endParaRPr lang="en-US" dirty="0"/>
        </a:p>
      </dgm:t>
    </dgm:pt>
    <dgm:pt modelId="{F329598E-48A6-40E6-8B85-811D8EE2EC11}" type="parTrans" cxnId="{939DF9A9-0D07-4E2A-BA17-595284C793F8}">
      <dgm:prSet/>
      <dgm:spPr/>
      <dgm:t>
        <a:bodyPr/>
        <a:lstStyle/>
        <a:p>
          <a:endParaRPr lang="en-US"/>
        </a:p>
      </dgm:t>
    </dgm:pt>
    <dgm:pt modelId="{769D7EEE-8379-4CFF-A068-275AF069EF03}" type="sibTrans" cxnId="{939DF9A9-0D07-4E2A-BA17-595284C793F8}">
      <dgm:prSet/>
      <dgm:spPr/>
      <dgm:t>
        <a:bodyPr/>
        <a:lstStyle/>
        <a:p>
          <a:endParaRPr lang="en-US"/>
        </a:p>
      </dgm:t>
    </dgm:pt>
    <dgm:pt modelId="{2B5D556B-D803-48D5-A815-07B3E126656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BIDISA CHOWDHURY(</a:t>
          </a:r>
          <a:r>
            <a:rPr lang="en-IN" b="0" i="0" u="none" dirty="0"/>
            <a:t>2063479</a:t>
          </a:r>
          <a:r>
            <a:rPr lang="en-US" dirty="0">
              <a:latin typeface="Calibri Light" panose="020F0302020204030204"/>
            </a:rPr>
            <a:t>)</a:t>
          </a:r>
          <a:endParaRPr lang="en-US" dirty="0"/>
        </a:p>
      </dgm:t>
    </dgm:pt>
    <dgm:pt modelId="{5A90F905-E030-4C98-9420-90846A9CBCDD}" type="parTrans" cxnId="{962A074F-3839-442A-B8C1-00BB3725BDB8}">
      <dgm:prSet/>
      <dgm:spPr/>
      <dgm:t>
        <a:bodyPr/>
        <a:lstStyle/>
        <a:p>
          <a:endParaRPr lang="en-US"/>
        </a:p>
      </dgm:t>
    </dgm:pt>
    <dgm:pt modelId="{2CEA5EBA-C7A3-4CE0-9D2C-48F54E2FE817}" type="sibTrans" cxnId="{962A074F-3839-442A-B8C1-00BB3725BDB8}">
      <dgm:prSet/>
      <dgm:spPr/>
      <dgm:t>
        <a:bodyPr/>
        <a:lstStyle/>
        <a:p>
          <a:endParaRPr lang="en-US"/>
        </a:p>
      </dgm:t>
    </dgm:pt>
    <dgm:pt modelId="{2F21A464-5221-4167-A92D-73580AD8E10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SUPRATIM MONDAL(</a:t>
          </a:r>
          <a:r>
            <a:rPr lang="en-IN" b="0" i="0" u="none"/>
            <a:t>2063529</a:t>
          </a:r>
          <a:r>
            <a:rPr lang="en-US">
              <a:latin typeface="Calibri Light" panose="020F0302020204030204"/>
            </a:rPr>
            <a:t>)</a:t>
          </a:r>
          <a:endParaRPr lang="en-US" dirty="0"/>
        </a:p>
      </dgm:t>
    </dgm:pt>
    <dgm:pt modelId="{D9B851B0-1B6C-4D03-92B3-0FE0D788F864}" type="parTrans" cxnId="{65E09B27-31E4-495C-853E-9809CAD23B60}">
      <dgm:prSet/>
      <dgm:spPr/>
      <dgm:t>
        <a:bodyPr/>
        <a:lstStyle/>
        <a:p>
          <a:endParaRPr lang="en-US"/>
        </a:p>
      </dgm:t>
    </dgm:pt>
    <dgm:pt modelId="{1478C341-2339-4EFF-938F-CF31B4CA0212}" type="sibTrans" cxnId="{65E09B27-31E4-495C-853E-9809CAD23B60}">
      <dgm:prSet/>
      <dgm:spPr/>
      <dgm:t>
        <a:bodyPr/>
        <a:lstStyle/>
        <a:p>
          <a:endParaRPr lang="en-US"/>
        </a:p>
      </dgm:t>
    </dgm:pt>
    <dgm:pt modelId="{4D5B33D3-746D-4433-BF1B-101FE41C41F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TOMA SAHA(2063397)</a:t>
          </a:r>
          <a:endParaRPr lang="en-US" dirty="0"/>
        </a:p>
      </dgm:t>
    </dgm:pt>
    <dgm:pt modelId="{F4C8B172-1020-40A3-AB53-9D920F5D8A1E}" type="parTrans" cxnId="{6EE103BB-818A-45D6-A10A-FB9B9900B5AE}">
      <dgm:prSet/>
      <dgm:spPr/>
      <dgm:t>
        <a:bodyPr/>
        <a:lstStyle/>
        <a:p>
          <a:endParaRPr lang="en-US"/>
        </a:p>
      </dgm:t>
    </dgm:pt>
    <dgm:pt modelId="{417483C0-55A1-4373-8CA7-20A55A339F13}" type="sibTrans" cxnId="{6EE103BB-818A-45D6-A10A-FB9B9900B5AE}">
      <dgm:prSet/>
      <dgm:spPr/>
      <dgm:t>
        <a:bodyPr/>
        <a:lstStyle/>
        <a:p>
          <a:endParaRPr lang="en-US"/>
        </a:p>
      </dgm:t>
    </dgm:pt>
    <dgm:pt modelId="{F869E0BD-E8A5-4268-8F77-B5806BAD791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TORSHA GHOSH(2063537)</a:t>
          </a:r>
          <a:endParaRPr lang="en-US" dirty="0"/>
        </a:p>
      </dgm:t>
    </dgm:pt>
    <dgm:pt modelId="{D464B13F-F8C3-49C2-9B6E-A00A059E93AE}" type="parTrans" cxnId="{A9EA7858-E563-4BE4-9E47-4FA543793E29}">
      <dgm:prSet/>
      <dgm:spPr/>
      <dgm:t>
        <a:bodyPr/>
        <a:lstStyle/>
        <a:p>
          <a:endParaRPr lang="en-US"/>
        </a:p>
      </dgm:t>
    </dgm:pt>
    <dgm:pt modelId="{6C184459-A8E9-4F7F-9434-DE0999181A97}" type="sibTrans" cxnId="{A9EA7858-E563-4BE4-9E47-4FA543793E29}">
      <dgm:prSet/>
      <dgm:spPr/>
      <dgm:t>
        <a:bodyPr/>
        <a:lstStyle/>
        <a:p>
          <a:endParaRPr lang="en-US"/>
        </a:p>
      </dgm:t>
    </dgm:pt>
    <dgm:pt modelId="{A5A6CD80-F356-4DDA-BBB1-0EDB89CDC851}" type="pres">
      <dgm:prSet presAssocID="{C43321D3-FB86-436B-8E5E-048760E0BC87}" presName="vert0" presStyleCnt="0">
        <dgm:presLayoutVars>
          <dgm:dir/>
          <dgm:animOne val="branch"/>
          <dgm:animLvl val="lvl"/>
        </dgm:presLayoutVars>
      </dgm:prSet>
      <dgm:spPr/>
    </dgm:pt>
    <dgm:pt modelId="{5D7F6F5B-A730-48F3-8C29-25B140A9F4D0}" type="pres">
      <dgm:prSet presAssocID="{211908E7-F64A-4C57-9B81-2873F9A508AD}" presName="thickLine" presStyleLbl="alignNode1" presStyleIdx="0" presStyleCnt="5"/>
      <dgm:spPr/>
    </dgm:pt>
    <dgm:pt modelId="{DDB71DE8-C154-4E0B-8B0C-B28BEB522E88}" type="pres">
      <dgm:prSet presAssocID="{211908E7-F64A-4C57-9B81-2873F9A508AD}" presName="horz1" presStyleCnt="0"/>
      <dgm:spPr/>
    </dgm:pt>
    <dgm:pt modelId="{FDFC1E41-12A2-482D-9DB8-E20080657E56}" type="pres">
      <dgm:prSet presAssocID="{211908E7-F64A-4C57-9B81-2873F9A508AD}" presName="tx1" presStyleLbl="revTx" presStyleIdx="0" presStyleCnt="5"/>
      <dgm:spPr/>
    </dgm:pt>
    <dgm:pt modelId="{022848EA-B997-4B4B-86B8-47D9C39A7AD1}" type="pres">
      <dgm:prSet presAssocID="{211908E7-F64A-4C57-9B81-2873F9A508AD}" presName="vert1" presStyleCnt="0"/>
      <dgm:spPr/>
    </dgm:pt>
    <dgm:pt modelId="{FCEA4478-CE13-4635-A816-4B0B8D087D39}" type="pres">
      <dgm:prSet presAssocID="{2B5D556B-D803-48D5-A815-07B3E1266567}" presName="thickLine" presStyleLbl="alignNode1" presStyleIdx="1" presStyleCnt="5"/>
      <dgm:spPr/>
    </dgm:pt>
    <dgm:pt modelId="{0A82E3C1-E878-4D8B-9553-FE44874D6968}" type="pres">
      <dgm:prSet presAssocID="{2B5D556B-D803-48D5-A815-07B3E1266567}" presName="horz1" presStyleCnt="0"/>
      <dgm:spPr/>
    </dgm:pt>
    <dgm:pt modelId="{F82CBF52-3097-48DC-A916-932B0862BEF2}" type="pres">
      <dgm:prSet presAssocID="{2B5D556B-D803-48D5-A815-07B3E1266567}" presName="tx1" presStyleLbl="revTx" presStyleIdx="1" presStyleCnt="5"/>
      <dgm:spPr/>
    </dgm:pt>
    <dgm:pt modelId="{8D78BECA-0C6A-4782-A25E-F30CA0FF7FE0}" type="pres">
      <dgm:prSet presAssocID="{2B5D556B-D803-48D5-A815-07B3E1266567}" presName="vert1" presStyleCnt="0"/>
      <dgm:spPr/>
    </dgm:pt>
    <dgm:pt modelId="{75C1B639-7A27-4B87-A4AF-205099FF5D28}" type="pres">
      <dgm:prSet presAssocID="{2F21A464-5221-4167-A92D-73580AD8E109}" presName="thickLine" presStyleLbl="alignNode1" presStyleIdx="2" presStyleCnt="5"/>
      <dgm:spPr/>
    </dgm:pt>
    <dgm:pt modelId="{670EC267-0B5F-4E1E-8286-4B3AFD51924B}" type="pres">
      <dgm:prSet presAssocID="{2F21A464-5221-4167-A92D-73580AD8E109}" presName="horz1" presStyleCnt="0"/>
      <dgm:spPr/>
    </dgm:pt>
    <dgm:pt modelId="{87798A9D-9718-4597-9623-3677ACE6FB23}" type="pres">
      <dgm:prSet presAssocID="{2F21A464-5221-4167-A92D-73580AD8E109}" presName="tx1" presStyleLbl="revTx" presStyleIdx="2" presStyleCnt="5"/>
      <dgm:spPr/>
    </dgm:pt>
    <dgm:pt modelId="{4732A3C4-9A09-4C02-8F9B-1039A1DDFE87}" type="pres">
      <dgm:prSet presAssocID="{2F21A464-5221-4167-A92D-73580AD8E109}" presName="vert1" presStyleCnt="0"/>
      <dgm:spPr/>
    </dgm:pt>
    <dgm:pt modelId="{36D481B5-25CF-4EE9-99F0-A6C6B5A9A917}" type="pres">
      <dgm:prSet presAssocID="{4D5B33D3-746D-4433-BF1B-101FE41C41F0}" presName="thickLine" presStyleLbl="alignNode1" presStyleIdx="3" presStyleCnt="5"/>
      <dgm:spPr/>
    </dgm:pt>
    <dgm:pt modelId="{055C14A3-D440-4E37-BE6B-DE069494C0A5}" type="pres">
      <dgm:prSet presAssocID="{4D5B33D3-746D-4433-BF1B-101FE41C41F0}" presName="horz1" presStyleCnt="0"/>
      <dgm:spPr/>
    </dgm:pt>
    <dgm:pt modelId="{36911F7F-D441-4E9A-92D4-DE7878CA81FB}" type="pres">
      <dgm:prSet presAssocID="{4D5B33D3-746D-4433-BF1B-101FE41C41F0}" presName="tx1" presStyleLbl="revTx" presStyleIdx="3" presStyleCnt="5"/>
      <dgm:spPr/>
    </dgm:pt>
    <dgm:pt modelId="{D086C4FF-5A23-403A-AFE0-AF176DF414ED}" type="pres">
      <dgm:prSet presAssocID="{4D5B33D3-746D-4433-BF1B-101FE41C41F0}" presName="vert1" presStyleCnt="0"/>
      <dgm:spPr/>
    </dgm:pt>
    <dgm:pt modelId="{1D668500-7931-4DA5-9C75-2837ECDE4969}" type="pres">
      <dgm:prSet presAssocID="{F869E0BD-E8A5-4268-8F77-B5806BAD791B}" presName="thickLine" presStyleLbl="alignNode1" presStyleIdx="4" presStyleCnt="5"/>
      <dgm:spPr/>
    </dgm:pt>
    <dgm:pt modelId="{99C95DC0-4DB2-4B2B-9F8E-07F39D095923}" type="pres">
      <dgm:prSet presAssocID="{F869E0BD-E8A5-4268-8F77-B5806BAD791B}" presName="horz1" presStyleCnt="0"/>
      <dgm:spPr/>
    </dgm:pt>
    <dgm:pt modelId="{0E4E854E-B9BC-4976-8FA7-D3186DFF3C47}" type="pres">
      <dgm:prSet presAssocID="{F869E0BD-E8A5-4268-8F77-B5806BAD791B}" presName="tx1" presStyleLbl="revTx" presStyleIdx="4" presStyleCnt="5"/>
      <dgm:spPr/>
    </dgm:pt>
    <dgm:pt modelId="{383AD3F2-2130-4FBA-A37C-ED2189738155}" type="pres">
      <dgm:prSet presAssocID="{F869E0BD-E8A5-4268-8F77-B5806BAD791B}" presName="vert1" presStyleCnt="0"/>
      <dgm:spPr/>
    </dgm:pt>
  </dgm:ptLst>
  <dgm:cxnLst>
    <dgm:cxn modelId="{B1E2241E-00B9-4105-B326-5F2290EF3BE1}" type="presOf" srcId="{211908E7-F64A-4C57-9B81-2873F9A508AD}" destId="{FDFC1E41-12A2-482D-9DB8-E20080657E56}" srcOrd="0" destOrd="0" presId="urn:microsoft.com/office/officeart/2008/layout/LinedList"/>
    <dgm:cxn modelId="{65E09B27-31E4-495C-853E-9809CAD23B60}" srcId="{C43321D3-FB86-436B-8E5E-048760E0BC87}" destId="{2F21A464-5221-4167-A92D-73580AD8E109}" srcOrd="2" destOrd="0" parTransId="{D9B851B0-1B6C-4D03-92B3-0FE0D788F864}" sibTransId="{1478C341-2339-4EFF-938F-CF31B4CA0212}"/>
    <dgm:cxn modelId="{370C3A29-4EF5-437B-AC27-5CFA16FA5D8B}" type="presOf" srcId="{2F21A464-5221-4167-A92D-73580AD8E109}" destId="{87798A9D-9718-4597-9623-3677ACE6FB23}" srcOrd="0" destOrd="0" presId="urn:microsoft.com/office/officeart/2008/layout/LinedList"/>
    <dgm:cxn modelId="{0CDDA463-65F4-46CD-91CD-9C1B3B096448}" type="presOf" srcId="{C43321D3-FB86-436B-8E5E-048760E0BC87}" destId="{A5A6CD80-F356-4DDA-BBB1-0EDB89CDC851}" srcOrd="0" destOrd="0" presId="urn:microsoft.com/office/officeart/2008/layout/LinedList"/>
    <dgm:cxn modelId="{962A074F-3839-442A-B8C1-00BB3725BDB8}" srcId="{C43321D3-FB86-436B-8E5E-048760E0BC87}" destId="{2B5D556B-D803-48D5-A815-07B3E1266567}" srcOrd="1" destOrd="0" parTransId="{5A90F905-E030-4C98-9420-90846A9CBCDD}" sibTransId="{2CEA5EBA-C7A3-4CE0-9D2C-48F54E2FE817}"/>
    <dgm:cxn modelId="{A9EA7858-E563-4BE4-9E47-4FA543793E29}" srcId="{C43321D3-FB86-436B-8E5E-048760E0BC87}" destId="{F869E0BD-E8A5-4268-8F77-B5806BAD791B}" srcOrd="4" destOrd="0" parTransId="{D464B13F-F8C3-49C2-9B6E-A00A059E93AE}" sibTransId="{6C184459-A8E9-4F7F-9434-DE0999181A97}"/>
    <dgm:cxn modelId="{04214AA5-C1AE-46A4-9DD4-F5CFF54D5907}" type="presOf" srcId="{F869E0BD-E8A5-4268-8F77-B5806BAD791B}" destId="{0E4E854E-B9BC-4976-8FA7-D3186DFF3C47}" srcOrd="0" destOrd="0" presId="urn:microsoft.com/office/officeart/2008/layout/LinedList"/>
    <dgm:cxn modelId="{939DF9A9-0D07-4E2A-BA17-595284C793F8}" srcId="{C43321D3-FB86-436B-8E5E-048760E0BC87}" destId="{211908E7-F64A-4C57-9B81-2873F9A508AD}" srcOrd="0" destOrd="0" parTransId="{F329598E-48A6-40E6-8B85-811D8EE2EC11}" sibTransId="{769D7EEE-8379-4CFF-A068-275AF069EF03}"/>
    <dgm:cxn modelId="{25CCEDB1-80E1-4116-9EDE-B34CCED0B8E9}" type="presOf" srcId="{4D5B33D3-746D-4433-BF1B-101FE41C41F0}" destId="{36911F7F-D441-4E9A-92D4-DE7878CA81FB}" srcOrd="0" destOrd="0" presId="urn:microsoft.com/office/officeart/2008/layout/LinedList"/>
    <dgm:cxn modelId="{6EE103BB-818A-45D6-A10A-FB9B9900B5AE}" srcId="{C43321D3-FB86-436B-8E5E-048760E0BC87}" destId="{4D5B33D3-746D-4433-BF1B-101FE41C41F0}" srcOrd="3" destOrd="0" parTransId="{F4C8B172-1020-40A3-AB53-9D920F5D8A1E}" sibTransId="{417483C0-55A1-4373-8CA7-20A55A339F13}"/>
    <dgm:cxn modelId="{BF0973F5-1834-4754-AD8C-57D2A12B2A10}" type="presOf" srcId="{2B5D556B-D803-48D5-A815-07B3E1266567}" destId="{F82CBF52-3097-48DC-A916-932B0862BEF2}" srcOrd="0" destOrd="0" presId="urn:microsoft.com/office/officeart/2008/layout/LinedList"/>
    <dgm:cxn modelId="{9BD140E6-6029-4B4D-8961-408F0716195F}" type="presParOf" srcId="{A5A6CD80-F356-4DDA-BBB1-0EDB89CDC851}" destId="{5D7F6F5B-A730-48F3-8C29-25B140A9F4D0}" srcOrd="0" destOrd="0" presId="urn:microsoft.com/office/officeart/2008/layout/LinedList"/>
    <dgm:cxn modelId="{7C9F3507-E855-4A98-97BC-780B10EC35BC}" type="presParOf" srcId="{A5A6CD80-F356-4DDA-BBB1-0EDB89CDC851}" destId="{DDB71DE8-C154-4E0B-8B0C-B28BEB522E88}" srcOrd="1" destOrd="0" presId="urn:microsoft.com/office/officeart/2008/layout/LinedList"/>
    <dgm:cxn modelId="{4D953781-0E0D-46AD-865E-4191F7D7799A}" type="presParOf" srcId="{DDB71DE8-C154-4E0B-8B0C-B28BEB522E88}" destId="{FDFC1E41-12A2-482D-9DB8-E20080657E56}" srcOrd="0" destOrd="0" presId="urn:microsoft.com/office/officeart/2008/layout/LinedList"/>
    <dgm:cxn modelId="{86177B42-1D3C-411A-B1E9-791677DC03F7}" type="presParOf" srcId="{DDB71DE8-C154-4E0B-8B0C-B28BEB522E88}" destId="{022848EA-B997-4B4B-86B8-47D9C39A7AD1}" srcOrd="1" destOrd="0" presId="urn:microsoft.com/office/officeart/2008/layout/LinedList"/>
    <dgm:cxn modelId="{11A76AA2-9BC3-4709-9145-F91B57FC4D5D}" type="presParOf" srcId="{A5A6CD80-F356-4DDA-BBB1-0EDB89CDC851}" destId="{FCEA4478-CE13-4635-A816-4B0B8D087D39}" srcOrd="2" destOrd="0" presId="urn:microsoft.com/office/officeart/2008/layout/LinedList"/>
    <dgm:cxn modelId="{DC16B5B4-2B9C-4DD9-AFCA-EFA1893851A7}" type="presParOf" srcId="{A5A6CD80-F356-4DDA-BBB1-0EDB89CDC851}" destId="{0A82E3C1-E878-4D8B-9553-FE44874D6968}" srcOrd="3" destOrd="0" presId="urn:microsoft.com/office/officeart/2008/layout/LinedList"/>
    <dgm:cxn modelId="{49834EA3-652B-4783-A786-56E84BDF1FA8}" type="presParOf" srcId="{0A82E3C1-E878-4D8B-9553-FE44874D6968}" destId="{F82CBF52-3097-48DC-A916-932B0862BEF2}" srcOrd="0" destOrd="0" presId="urn:microsoft.com/office/officeart/2008/layout/LinedList"/>
    <dgm:cxn modelId="{9C2B5C56-06B4-4BDD-A073-93724B9A698E}" type="presParOf" srcId="{0A82E3C1-E878-4D8B-9553-FE44874D6968}" destId="{8D78BECA-0C6A-4782-A25E-F30CA0FF7FE0}" srcOrd="1" destOrd="0" presId="urn:microsoft.com/office/officeart/2008/layout/LinedList"/>
    <dgm:cxn modelId="{CE21126F-F2BB-48A3-8EF9-B8FCD8BA9F9F}" type="presParOf" srcId="{A5A6CD80-F356-4DDA-BBB1-0EDB89CDC851}" destId="{75C1B639-7A27-4B87-A4AF-205099FF5D28}" srcOrd="4" destOrd="0" presId="urn:microsoft.com/office/officeart/2008/layout/LinedList"/>
    <dgm:cxn modelId="{D5BA4BEF-337E-4E1B-8B97-F2C703477E75}" type="presParOf" srcId="{A5A6CD80-F356-4DDA-BBB1-0EDB89CDC851}" destId="{670EC267-0B5F-4E1E-8286-4B3AFD51924B}" srcOrd="5" destOrd="0" presId="urn:microsoft.com/office/officeart/2008/layout/LinedList"/>
    <dgm:cxn modelId="{F83FC3FE-3750-432A-B20C-D6858B4209C8}" type="presParOf" srcId="{670EC267-0B5F-4E1E-8286-4B3AFD51924B}" destId="{87798A9D-9718-4597-9623-3677ACE6FB23}" srcOrd="0" destOrd="0" presId="urn:microsoft.com/office/officeart/2008/layout/LinedList"/>
    <dgm:cxn modelId="{C8F83DE2-48EE-43EA-8DC3-4CD0663001FC}" type="presParOf" srcId="{670EC267-0B5F-4E1E-8286-4B3AFD51924B}" destId="{4732A3C4-9A09-4C02-8F9B-1039A1DDFE87}" srcOrd="1" destOrd="0" presId="urn:microsoft.com/office/officeart/2008/layout/LinedList"/>
    <dgm:cxn modelId="{395B56CC-217C-4900-BECA-BB96805C812F}" type="presParOf" srcId="{A5A6CD80-F356-4DDA-BBB1-0EDB89CDC851}" destId="{36D481B5-25CF-4EE9-99F0-A6C6B5A9A917}" srcOrd="6" destOrd="0" presId="urn:microsoft.com/office/officeart/2008/layout/LinedList"/>
    <dgm:cxn modelId="{B234D46E-1A86-4101-8593-C2963119CBE8}" type="presParOf" srcId="{A5A6CD80-F356-4DDA-BBB1-0EDB89CDC851}" destId="{055C14A3-D440-4E37-BE6B-DE069494C0A5}" srcOrd="7" destOrd="0" presId="urn:microsoft.com/office/officeart/2008/layout/LinedList"/>
    <dgm:cxn modelId="{748752B5-4E7A-40AF-AEBB-9ABAC10F8DEF}" type="presParOf" srcId="{055C14A3-D440-4E37-BE6B-DE069494C0A5}" destId="{36911F7F-D441-4E9A-92D4-DE7878CA81FB}" srcOrd="0" destOrd="0" presId="urn:microsoft.com/office/officeart/2008/layout/LinedList"/>
    <dgm:cxn modelId="{4AD56B1D-E302-43F4-B569-DFB983B7F43E}" type="presParOf" srcId="{055C14A3-D440-4E37-BE6B-DE069494C0A5}" destId="{D086C4FF-5A23-403A-AFE0-AF176DF414ED}" srcOrd="1" destOrd="0" presId="urn:microsoft.com/office/officeart/2008/layout/LinedList"/>
    <dgm:cxn modelId="{D8F003C4-0B2F-4E60-B080-1457C011F342}" type="presParOf" srcId="{A5A6CD80-F356-4DDA-BBB1-0EDB89CDC851}" destId="{1D668500-7931-4DA5-9C75-2837ECDE4969}" srcOrd="8" destOrd="0" presId="urn:microsoft.com/office/officeart/2008/layout/LinedList"/>
    <dgm:cxn modelId="{A89AFF5C-A83D-4062-9BF4-55371036C3F0}" type="presParOf" srcId="{A5A6CD80-F356-4DDA-BBB1-0EDB89CDC851}" destId="{99C95DC0-4DB2-4B2B-9F8E-07F39D095923}" srcOrd="9" destOrd="0" presId="urn:microsoft.com/office/officeart/2008/layout/LinedList"/>
    <dgm:cxn modelId="{9F85FFBA-F556-4E27-AFB1-87006951D532}" type="presParOf" srcId="{99C95DC0-4DB2-4B2B-9F8E-07F39D095923}" destId="{0E4E854E-B9BC-4976-8FA7-D3186DFF3C47}" srcOrd="0" destOrd="0" presId="urn:microsoft.com/office/officeart/2008/layout/LinedList"/>
    <dgm:cxn modelId="{71017D0C-E8B0-46DD-9D30-4E12A99B0B78}" type="presParOf" srcId="{99C95DC0-4DB2-4B2B-9F8E-07F39D095923}" destId="{383AD3F2-2130-4FBA-A37C-ED21897381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93AAE-DC43-41AF-A962-A7E2047A04AD}" type="doc">
      <dgm:prSet loTypeId="urn:microsoft.com/office/officeart/2005/8/layout/list1" loCatId="list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892D580E-1AE5-432D-A8F8-0D238135A81D}">
      <dgm:prSet/>
      <dgm:spPr/>
      <dgm:t>
        <a:bodyPr/>
        <a:lstStyle/>
        <a:p>
          <a:r>
            <a:rPr lang="en-US" dirty="0"/>
            <a:t>Search For Hospitals</a:t>
          </a:r>
        </a:p>
      </dgm:t>
    </dgm:pt>
    <dgm:pt modelId="{C321B55F-0A0C-479F-A3E5-2BD0CF831CD3}" type="parTrans" cxnId="{BC7729E1-4A93-4175-9490-DC38AF597FD4}">
      <dgm:prSet/>
      <dgm:spPr/>
      <dgm:t>
        <a:bodyPr/>
        <a:lstStyle/>
        <a:p>
          <a:endParaRPr lang="en-US"/>
        </a:p>
      </dgm:t>
    </dgm:pt>
    <dgm:pt modelId="{0AED5CAA-D533-4170-BDC1-9E9CAE379847}" type="sibTrans" cxnId="{BC7729E1-4A93-4175-9490-DC38AF597FD4}">
      <dgm:prSet/>
      <dgm:spPr/>
      <dgm:t>
        <a:bodyPr/>
        <a:lstStyle/>
        <a:p>
          <a:endParaRPr lang="en-US"/>
        </a:p>
      </dgm:t>
    </dgm:pt>
    <dgm:pt modelId="{B930641C-9719-448F-B081-8F7B1E1AF96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Display Top Cities</a:t>
          </a:r>
        </a:p>
      </dgm:t>
    </dgm:pt>
    <dgm:pt modelId="{13D08FD5-D560-449B-9656-FC703E6663B3}" type="parTrans" cxnId="{C55459C2-111F-4BD6-BB5F-0219A1E2A319}">
      <dgm:prSet/>
      <dgm:spPr/>
      <dgm:t>
        <a:bodyPr/>
        <a:lstStyle/>
        <a:p>
          <a:endParaRPr lang="en-US"/>
        </a:p>
      </dgm:t>
    </dgm:pt>
    <dgm:pt modelId="{CC65E0F7-0081-4E44-9FBE-1774AB758420}" type="sibTrans" cxnId="{C55459C2-111F-4BD6-BB5F-0219A1E2A319}">
      <dgm:prSet/>
      <dgm:spPr/>
      <dgm:t>
        <a:bodyPr/>
        <a:lstStyle/>
        <a:p>
          <a:endParaRPr lang="en-US"/>
        </a:p>
      </dgm:t>
    </dgm:pt>
    <dgm:pt modelId="{A40FBACE-6C0D-45DB-8CBA-9554727A453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Corporate </a:t>
          </a:r>
          <a:r>
            <a:rPr lang="en-US" dirty="0">
              <a:solidFill>
                <a:schemeClr val="tx1"/>
              </a:solidFill>
              <a:latin typeface="Calibri Light" panose="020F0302020204030204"/>
            </a:rPr>
            <a:t>Wellness</a:t>
          </a:r>
          <a:endParaRPr lang="en-US" dirty="0">
            <a:solidFill>
              <a:schemeClr val="tx1"/>
            </a:solidFill>
          </a:endParaRPr>
        </a:p>
      </dgm:t>
    </dgm:pt>
    <dgm:pt modelId="{3A9C725B-D6E3-4411-B210-E0EACB2FCD6A}" type="parTrans" cxnId="{BB6FCFCC-4494-4230-B0D8-23E2B7621FD1}">
      <dgm:prSet/>
      <dgm:spPr/>
      <dgm:t>
        <a:bodyPr/>
        <a:lstStyle/>
        <a:p>
          <a:endParaRPr lang="en-US"/>
        </a:p>
      </dgm:t>
    </dgm:pt>
    <dgm:pt modelId="{76CFB7C8-608B-44CE-962F-5A16B5738968}" type="sibTrans" cxnId="{BB6FCFCC-4494-4230-B0D8-23E2B7621FD1}">
      <dgm:prSet/>
      <dgm:spPr/>
      <dgm:t>
        <a:bodyPr/>
        <a:lstStyle/>
        <a:p>
          <a:endParaRPr lang="en-US"/>
        </a:p>
      </dgm:t>
    </dgm:pt>
    <dgm:pt modelId="{469C75D3-ED70-4AF7-802D-7BD9DB53FB23}" type="pres">
      <dgm:prSet presAssocID="{9F193AAE-DC43-41AF-A962-A7E2047A04AD}" presName="linear" presStyleCnt="0">
        <dgm:presLayoutVars>
          <dgm:dir/>
          <dgm:animLvl val="lvl"/>
          <dgm:resizeHandles val="exact"/>
        </dgm:presLayoutVars>
      </dgm:prSet>
      <dgm:spPr/>
    </dgm:pt>
    <dgm:pt modelId="{1B050D9F-6357-4CC7-B44D-8B0DDC794582}" type="pres">
      <dgm:prSet presAssocID="{892D580E-1AE5-432D-A8F8-0D238135A81D}" presName="parentLin" presStyleCnt="0"/>
      <dgm:spPr/>
    </dgm:pt>
    <dgm:pt modelId="{EAABCB5F-B3B2-4BE5-8F19-F5B3C905A8C7}" type="pres">
      <dgm:prSet presAssocID="{892D580E-1AE5-432D-A8F8-0D238135A81D}" presName="parentLeftMargin" presStyleLbl="node1" presStyleIdx="0" presStyleCnt="3"/>
      <dgm:spPr/>
    </dgm:pt>
    <dgm:pt modelId="{CB670286-F1B0-4AF3-83B3-EA9FEEB18E5D}" type="pres">
      <dgm:prSet presAssocID="{892D580E-1AE5-432D-A8F8-0D238135A8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18E6F4-20E0-47EC-AA2C-F6A244B8E421}" type="pres">
      <dgm:prSet presAssocID="{892D580E-1AE5-432D-A8F8-0D238135A81D}" presName="negativeSpace" presStyleCnt="0"/>
      <dgm:spPr/>
    </dgm:pt>
    <dgm:pt modelId="{DBF7CCAB-7058-4FB9-9376-12CC62A09B07}" type="pres">
      <dgm:prSet presAssocID="{892D580E-1AE5-432D-A8F8-0D238135A81D}" presName="childText" presStyleLbl="conFgAcc1" presStyleIdx="0" presStyleCnt="3">
        <dgm:presLayoutVars>
          <dgm:bulletEnabled val="1"/>
        </dgm:presLayoutVars>
      </dgm:prSet>
      <dgm:spPr/>
    </dgm:pt>
    <dgm:pt modelId="{E2759392-F668-46E9-A757-EC82E6F5824F}" type="pres">
      <dgm:prSet presAssocID="{0AED5CAA-D533-4170-BDC1-9E9CAE379847}" presName="spaceBetweenRectangles" presStyleCnt="0"/>
      <dgm:spPr/>
    </dgm:pt>
    <dgm:pt modelId="{F352AA93-E817-44C1-80C9-840E5726EA73}" type="pres">
      <dgm:prSet presAssocID="{B930641C-9719-448F-B081-8F7B1E1AF966}" presName="parentLin" presStyleCnt="0"/>
      <dgm:spPr/>
    </dgm:pt>
    <dgm:pt modelId="{2252FFF6-775F-4BB6-8388-8DFC39B150B3}" type="pres">
      <dgm:prSet presAssocID="{B930641C-9719-448F-B081-8F7B1E1AF966}" presName="parentLeftMargin" presStyleLbl="node1" presStyleIdx="0" presStyleCnt="3"/>
      <dgm:spPr/>
    </dgm:pt>
    <dgm:pt modelId="{FCBAF25E-3326-4D74-8698-47838C60BC63}" type="pres">
      <dgm:prSet presAssocID="{B930641C-9719-448F-B081-8F7B1E1AF9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297CDE-D280-443D-BC89-EDDD87D5922A}" type="pres">
      <dgm:prSet presAssocID="{B930641C-9719-448F-B081-8F7B1E1AF966}" presName="negativeSpace" presStyleCnt="0"/>
      <dgm:spPr/>
    </dgm:pt>
    <dgm:pt modelId="{23037E3D-08D4-4954-9FCF-320F5F429B47}" type="pres">
      <dgm:prSet presAssocID="{B930641C-9719-448F-B081-8F7B1E1AF966}" presName="childText" presStyleLbl="conFgAcc1" presStyleIdx="1" presStyleCnt="3">
        <dgm:presLayoutVars>
          <dgm:bulletEnabled val="1"/>
        </dgm:presLayoutVars>
      </dgm:prSet>
      <dgm:spPr/>
    </dgm:pt>
    <dgm:pt modelId="{8653CECA-BB51-4315-8EB8-57CAE390C4F6}" type="pres">
      <dgm:prSet presAssocID="{CC65E0F7-0081-4E44-9FBE-1774AB758420}" presName="spaceBetweenRectangles" presStyleCnt="0"/>
      <dgm:spPr/>
    </dgm:pt>
    <dgm:pt modelId="{4F939794-C346-406F-88DC-CE6D24B103E3}" type="pres">
      <dgm:prSet presAssocID="{A40FBACE-6C0D-45DB-8CBA-9554727A453D}" presName="parentLin" presStyleCnt="0"/>
      <dgm:spPr/>
    </dgm:pt>
    <dgm:pt modelId="{40538FD4-F60E-4422-8D6C-E20209EEC5E3}" type="pres">
      <dgm:prSet presAssocID="{A40FBACE-6C0D-45DB-8CBA-9554727A453D}" presName="parentLeftMargin" presStyleLbl="node1" presStyleIdx="1" presStyleCnt="3"/>
      <dgm:spPr/>
    </dgm:pt>
    <dgm:pt modelId="{DB88A1F9-A4F1-4374-83C0-726EC7AF160F}" type="pres">
      <dgm:prSet presAssocID="{A40FBACE-6C0D-45DB-8CBA-9554727A45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6D91EB-21BF-42FF-BCD8-7A1768158401}" type="pres">
      <dgm:prSet presAssocID="{A40FBACE-6C0D-45DB-8CBA-9554727A453D}" presName="negativeSpace" presStyleCnt="0"/>
      <dgm:spPr/>
    </dgm:pt>
    <dgm:pt modelId="{7039E4F1-685B-4747-9ECD-E4A994059419}" type="pres">
      <dgm:prSet presAssocID="{A40FBACE-6C0D-45DB-8CBA-9554727A45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839430-9019-49C5-9E84-8C5C8DB8F468}" type="presOf" srcId="{892D580E-1AE5-432D-A8F8-0D238135A81D}" destId="{CB670286-F1B0-4AF3-83B3-EA9FEEB18E5D}" srcOrd="1" destOrd="0" presId="urn:microsoft.com/office/officeart/2005/8/layout/list1"/>
    <dgm:cxn modelId="{D70DB83F-771E-4FF0-828E-B562F648F09F}" type="presOf" srcId="{A40FBACE-6C0D-45DB-8CBA-9554727A453D}" destId="{40538FD4-F60E-4422-8D6C-E20209EEC5E3}" srcOrd="0" destOrd="0" presId="urn:microsoft.com/office/officeart/2005/8/layout/list1"/>
    <dgm:cxn modelId="{BAAAFC48-C270-4792-9A1E-B9047E9201C2}" type="presOf" srcId="{892D580E-1AE5-432D-A8F8-0D238135A81D}" destId="{EAABCB5F-B3B2-4BE5-8F19-F5B3C905A8C7}" srcOrd="0" destOrd="0" presId="urn:microsoft.com/office/officeart/2005/8/layout/list1"/>
    <dgm:cxn modelId="{A56733BA-B443-4871-B989-491FC9CD4D28}" type="presOf" srcId="{A40FBACE-6C0D-45DB-8CBA-9554727A453D}" destId="{DB88A1F9-A4F1-4374-83C0-726EC7AF160F}" srcOrd="1" destOrd="0" presId="urn:microsoft.com/office/officeart/2005/8/layout/list1"/>
    <dgm:cxn modelId="{C55459C2-111F-4BD6-BB5F-0219A1E2A319}" srcId="{9F193AAE-DC43-41AF-A962-A7E2047A04AD}" destId="{B930641C-9719-448F-B081-8F7B1E1AF966}" srcOrd="1" destOrd="0" parTransId="{13D08FD5-D560-449B-9656-FC703E6663B3}" sibTransId="{CC65E0F7-0081-4E44-9FBE-1774AB758420}"/>
    <dgm:cxn modelId="{9D24C6C2-4BD1-44B0-B9F6-35F1320DA0FD}" type="presOf" srcId="{B930641C-9719-448F-B081-8F7B1E1AF966}" destId="{2252FFF6-775F-4BB6-8388-8DFC39B150B3}" srcOrd="0" destOrd="0" presId="urn:microsoft.com/office/officeart/2005/8/layout/list1"/>
    <dgm:cxn modelId="{BD9C95C8-B8FB-409C-85ED-F97AA0DDA93A}" type="presOf" srcId="{9F193AAE-DC43-41AF-A962-A7E2047A04AD}" destId="{469C75D3-ED70-4AF7-802D-7BD9DB53FB23}" srcOrd="0" destOrd="0" presId="urn:microsoft.com/office/officeart/2005/8/layout/list1"/>
    <dgm:cxn modelId="{BB6FCFCC-4494-4230-B0D8-23E2B7621FD1}" srcId="{9F193AAE-DC43-41AF-A962-A7E2047A04AD}" destId="{A40FBACE-6C0D-45DB-8CBA-9554727A453D}" srcOrd="2" destOrd="0" parTransId="{3A9C725B-D6E3-4411-B210-E0EACB2FCD6A}" sibTransId="{76CFB7C8-608B-44CE-962F-5A16B5738968}"/>
    <dgm:cxn modelId="{BC7729E1-4A93-4175-9490-DC38AF597FD4}" srcId="{9F193AAE-DC43-41AF-A962-A7E2047A04AD}" destId="{892D580E-1AE5-432D-A8F8-0D238135A81D}" srcOrd="0" destOrd="0" parTransId="{C321B55F-0A0C-479F-A3E5-2BD0CF831CD3}" sibTransId="{0AED5CAA-D533-4170-BDC1-9E9CAE379847}"/>
    <dgm:cxn modelId="{0AD50BEB-1F95-4D27-929F-DD0012295C1F}" type="presOf" srcId="{B930641C-9719-448F-B081-8F7B1E1AF966}" destId="{FCBAF25E-3326-4D74-8698-47838C60BC63}" srcOrd="1" destOrd="0" presId="urn:microsoft.com/office/officeart/2005/8/layout/list1"/>
    <dgm:cxn modelId="{16B88A87-77C4-45D0-97BE-25810485C519}" type="presParOf" srcId="{469C75D3-ED70-4AF7-802D-7BD9DB53FB23}" destId="{1B050D9F-6357-4CC7-B44D-8B0DDC794582}" srcOrd="0" destOrd="0" presId="urn:microsoft.com/office/officeart/2005/8/layout/list1"/>
    <dgm:cxn modelId="{058FFD66-628C-48E9-A112-1A6193E67877}" type="presParOf" srcId="{1B050D9F-6357-4CC7-B44D-8B0DDC794582}" destId="{EAABCB5F-B3B2-4BE5-8F19-F5B3C905A8C7}" srcOrd="0" destOrd="0" presId="urn:microsoft.com/office/officeart/2005/8/layout/list1"/>
    <dgm:cxn modelId="{772505FA-8703-4063-B00F-682218E5A63F}" type="presParOf" srcId="{1B050D9F-6357-4CC7-B44D-8B0DDC794582}" destId="{CB670286-F1B0-4AF3-83B3-EA9FEEB18E5D}" srcOrd="1" destOrd="0" presId="urn:microsoft.com/office/officeart/2005/8/layout/list1"/>
    <dgm:cxn modelId="{B1D803DB-186E-4840-8DCC-0E0F95B6B9EC}" type="presParOf" srcId="{469C75D3-ED70-4AF7-802D-7BD9DB53FB23}" destId="{F718E6F4-20E0-47EC-AA2C-F6A244B8E421}" srcOrd="1" destOrd="0" presId="urn:microsoft.com/office/officeart/2005/8/layout/list1"/>
    <dgm:cxn modelId="{A60DC15C-5F0B-405D-9ECE-F327C2AA360A}" type="presParOf" srcId="{469C75D3-ED70-4AF7-802D-7BD9DB53FB23}" destId="{DBF7CCAB-7058-4FB9-9376-12CC62A09B07}" srcOrd="2" destOrd="0" presId="urn:microsoft.com/office/officeart/2005/8/layout/list1"/>
    <dgm:cxn modelId="{7540A3F8-434C-4C4F-A662-752CF853EAEE}" type="presParOf" srcId="{469C75D3-ED70-4AF7-802D-7BD9DB53FB23}" destId="{E2759392-F668-46E9-A757-EC82E6F5824F}" srcOrd="3" destOrd="0" presId="urn:microsoft.com/office/officeart/2005/8/layout/list1"/>
    <dgm:cxn modelId="{CE41C35C-9D5B-464E-AD83-F58E3CDD9C80}" type="presParOf" srcId="{469C75D3-ED70-4AF7-802D-7BD9DB53FB23}" destId="{F352AA93-E817-44C1-80C9-840E5726EA73}" srcOrd="4" destOrd="0" presId="urn:microsoft.com/office/officeart/2005/8/layout/list1"/>
    <dgm:cxn modelId="{808B7391-32C6-45E6-8332-307E09070CF6}" type="presParOf" srcId="{F352AA93-E817-44C1-80C9-840E5726EA73}" destId="{2252FFF6-775F-4BB6-8388-8DFC39B150B3}" srcOrd="0" destOrd="0" presId="urn:microsoft.com/office/officeart/2005/8/layout/list1"/>
    <dgm:cxn modelId="{F6C139F3-DFC6-4CEF-BEF7-D9DE559B4710}" type="presParOf" srcId="{F352AA93-E817-44C1-80C9-840E5726EA73}" destId="{FCBAF25E-3326-4D74-8698-47838C60BC63}" srcOrd="1" destOrd="0" presId="urn:microsoft.com/office/officeart/2005/8/layout/list1"/>
    <dgm:cxn modelId="{6297FE1D-60BF-4C89-B5C1-02347531BA6C}" type="presParOf" srcId="{469C75D3-ED70-4AF7-802D-7BD9DB53FB23}" destId="{28297CDE-D280-443D-BC89-EDDD87D5922A}" srcOrd="5" destOrd="0" presId="urn:microsoft.com/office/officeart/2005/8/layout/list1"/>
    <dgm:cxn modelId="{CAD039DE-A3F0-449F-AE6A-86A6F536EF24}" type="presParOf" srcId="{469C75D3-ED70-4AF7-802D-7BD9DB53FB23}" destId="{23037E3D-08D4-4954-9FCF-320F5F429B47}" srcOrd="6" destOrd="0" presId="urn:microsoft.com/office/officeart/2005/8/layout/list1"/>
    <dgm:cxn modelId="{A00D102A-7DAE-490C-9B86-B3C5C71708BF}" type="presParOf" srcId="{469C75D3-ED70-4AF7-802D-7BD9DB53FB23}" destId="{8653CECA-BB51-4315-8EB8-57CAE390C4F6}" srcOrd="7" destOrd="0" presId="urn:microsoft.com/office/officeart/2005/8/layout/list1"/>
    <dgm:cxn modelId="{58B8DEEB-E5AB-4B31-8EB9-BE788A405A3F}" type="presParOf" srcId="{469C75D3-ED70-4AF7-802D-7BD9DB53FB23}" destId="{4F939794-C346-406F-88DC-CE6D24B103E3}" srcOrd="8" destOrd="0" presId="urn:microsoft.com/office/officeart/2005/8/layout/list1"/>
    <dgm:cxn modelId="{BE6EA39C-39FB-4CC8-8EC7-4514A1A4D19F}" type="presParOf" srcId="{4F939794-C346-406F-88DC-CE6D24B103E3}" destId="{40538FD4-F60E-4422-8D6C-E20209EEC5E3}" srcOrd="0" destOrd="0" presId="urn:microsoft.com/office/officeart/2005/8/layout/list1"/>
    <dgm:cxn modelId="{D0C1804D-E69E-42A4-9655-1552FEA8B2E4}" type="presParOf" srcId="{4F939794-C346-406F-88DC-CE6D24B103E3}" destId="{DB88A1F9-A4F1-4374-83C0-726EC7AF160F}" srcOrd="1" destOrd="0" presId="urn:microsoft.com/office/officeart/2005/8/layout/list1"/>
    <dgm:cxn modelId="{3BA9067F-BF9B-433E-871B-D14B72B0DBD7}" type="presParOf" srcId="{469C75D3-ED70-4AF7-802D-7BD9DB53FB23}" destId="{FB6D91EB-21BF-42FF-BCD8-7A1768158401}" srcOrd="9" destOrd="0" presId="urn:microsoft.com/office/officeart/2005/8/layout/list1"/>
    <dgm:cxn modelId="{DCB5ED71-493C-4605-89E7-C7EABCF8834F}" type="presParOf" srcId="{469C75D3-ED70-4AF7-802D-7BD9DB53FB23}" destId="{7039E4F1-685B-4747-9ECD-E4A994059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EC85D-D14D-4D41-B710-22F9E45427F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0F2028-E53A-4F5E-853F-6896E0E9C26C}">
      <dgm:prSet/>
      <dgm:spPr/>
      <dgm:t>
        <a:bodyPr/>
        <a:lstStyle/>
        <a:p>
          <a:pPr rtl="0"/>
          <a:r>
            <a:rPr lang="en-US" b="0" dirty="0">
              <a:latin typeface="Book Antiqua"/>
              <a:cs typeface="Raavi"/>
            </a:rPr>
            <a:t>Find and Display Hospitals that are Open 24/7, has Parking facility with rating more than 3.5.</a:t>
          </a:r>
        </a:p>
      </dgm:t>
    </dgm:pt>
    <dgm:pt modelId="{734F31FD-2D0C-4884-B0B8-FF84788752C5}" type="parTrans" cxnId="{09F3AFAA-D763-4C9D-9E04-96D5495E4EB7}">
      <dgm:prSet/>
      <dgm:spPr/>
      <dgm:t>
        <a:bodyPr/>
        <a:lstStyle/>
        <a:p>
          <a:endParaRPr lang="en-US"/>
        </a:p>
      </dgm:t>
    </dgm:pt>
    <dgm:pt modelId="{70ACE181-025C-4A49-A953-8B60853397EE}" type="sibTrans" cxnId="{09F3AFAA-D763-4C9D-9E04-96D5495E4EB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7EBD542-8C24-4F72-9E96-FA4F7E172180}">
      <dgm:prSet/>
      <dgm:spPr/>
      <dgm:t>
        <a:bodyPr/>
        <a:lstStyle/>
        <a:p>
          <a:pPr rtl="0"/>
          <a:r>
            <a:rPr lang="en-US" b="0" dirty="0">
              <a:latin typeface="Book Antiqua"/>
              <a:cs typeface="Raavi"/>
            </a:rPr>
            <a:t>Go to Corporate Wellness, fill invalid details,  capture the warning message from the alert and Display them</a:t>
          </a:r>
        </a:p>
      </dgm:t>
    </dgm:pt>
    <dgm:pt modelId="{08BF6BB9-E77B-4D8C-98E2-29A686B20276}" type="parTrans" cxnId="{B2F1BCB3-1007-489B-8BF0-326E44DDE7F1}">
      <dgm:prSet/>
      <dgm:spPr/>
      <dgm:t>
        <a:bodyPr/>
        <a:lstStyle/>
        <a:p>
          <a:endParaRPr lang="en-US"/>
        </a:p>
      </dgm:t>
    </dgm:pt>
    <dgm:pt modelId="{C7C1AB8E-43D9-4807-9B2E-751E2B5D54F7}" type="sibTrans" cxnId="{B2F1BCB3-1007-489B-8BF0-326E44DDE7F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B2E1089-E0A4-40A0-B3E2-63B9DA0A4E40}">
      <dgm:prSet phldr="0"/>
      <dgm:spPr/>
      <dgm:t>
        <a:bodyPr/>
        <a:lstStyle/>
        <a:p>
          <a:pPr rtl="0"/>
          <a:r>
            <a:rPr lang="en-US" b="0" dirty="0">
              <a:latin typeface="Book Antiqua"/>
              <a:cs typeface="Raavi"/>
            </a:rPr>
            <a:t>In Diagnostics page, pick all the top cities name , store in a List and Display them.</a:t>
          </a:r>
        </a:p>
      </dgm:t>
    </dgm:pt>
    <dgm:pt modelId="{C30819F7-3D81-411B-BF70-B9400B1CE434}" type="parTrans" cxnId="{0D7DBAEA-46B2-4197-A073-86F56289C5A6}">
      <dgm:prSet/>
      <dgm:spPr/>
    </dgm:pt>
    <dgm:pt modelId="{30D5CBED-54B1-4496-A40B-F55AF082141D}" type="sibTrans" cxnId="{0D7DBAEA-46B2-4197-A073-86F56289C5A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E2593D0-6B12-4355-885F-A935E26C2D44}" type="pres">
      <dgm:prSet presAssocID="{DE3EC85D-D14D-4D41-B710-22F9E45427FA}" presName="Name0" presStyleCnt="0">
        <dgm:presLayoutVars>
          <dgm:animLvl val="lvl"/>
          <dgm:resizeHandles val="exact"/>
        </dgm:presLayoutVars>
      </dgm:prSet>
      <dgm:spPr/>
    </dgm:pt>
    <dgm:pt modelId="{47ADBF69-65D5-4FEA-A2C7-D96C6661927A}" type="pres">
      <dgm:prSet presAssocID="{260F2028-E53A-4F5E-853F-6896E0E9C26C}" presName="compositeNode" presStyleCnt="0">
        <dgm:presLayoutVars>
          <dgm:bulletEnabled val="1"/>
        </dgm:presLayoutVars>
      </dgm:prSet>
      <dgm:spPr/>
    </dgm:pt>
    <dgm:pt modelId="{0F55615D-A1AC-480B-A93C-10AECD730CFC}" type="pres">
      <dgm:prSet presAssocID="{260F2028-E53A-4F5E-853F-6896E0E9C26C}" presName="bgRect" presStyleLbl="alignNode1" presStyleIdx="0" presStyleCnt="3"/>
      <dgm:spPr/>
    </dgm:pt>
    <dgm:pt modelId="{BF534B1E-C808-4483-AD0D-B28B06657E7F}" type="pres">
      <dgm:prSet presAssocID="{70ACE181-025C-4A49-A953-8B60853397E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30E76FE-659D-45F8-8787-34D69BC42A88}" type="pres">
      <dgm:prSet presAssocID="{260F2028-E53A-4F5E-853F-6896E0E9C26C}" presName="nodeRect" presStyleLbl="alignNode1" presStyleIdx="0" presStyleCnt="3">
        <dgm:presLayoutVars>
          <dgm:bulletEnabled val="1"/>
        </dgm:presLayoutVars>
      </dgm:prSet>
      <dgm:spPr/>
    </dgm:pt>
    <dgm:pt modelId="{3BE77B05-A7ED-4CC4-9B4B-10CDF268D121}" type="pres">
      <dgm:prSet presAssocID="{70ACE181-025C-4A49-A953-8B60853397EE}" presName="sibTrans" presStyleCnt="0"/>
      <dgm:spPr/>
    </dgm:pt>
    <dgm:pt modelId="{0B7BAD8B-F6DA-4739-A6CB-3132D062C792}" type="pres">
      <dgm:prSet presAssocID="{0B2E1089-E0A4-40A0-B3E2-63B9DA0A4E40}" presName="compositeNode" presStyleCnt="0">
        <dgm:presLayoutVars>
          <dgm:bulletEnabled val="1"/>
        </dgm:presLayoutVars>
      </dgm:prSet>
      <dgm:spPr/>
    </dgm:pt>
    <dgm:pt modelId="{8CC1C0F8-220F-4506-B31D-B494B2780F9C}" type="pres">
      <dgm:prSet presAssocID="{0B2E1089-E0A4-40A0-B3E2-63B9DA0A4E40}" presName="bgRect" presStyleLbl="alignNode1" presStyleIdx="1" presStyleCnt="3"/>
      <dgm:spPr/>
    </dgm:pt>
    <dgm:pt modelId="{BA057D28-B478-4971-BD18-A6D8099F8C74}" type="pres">
      <dgm:prSet presAssocID="{30D5CBED-54B1-4496-A40B-F55AF082141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AD22388-7490-4C6B-A267-265CD495E6DD}" type="pres">
      <dgm:prSet presAssocID="{0B2E1089-E0A4-40A0-B3E2-63B9DA0A4E40}" presName="nodeRect" presStyleLbl="alignNode1" presStyleIdx="1" presStyleCnt="3">
        <dgm:presLayoutVars>
          <dgm:bulletEnabled val="1"/>
        </dgm:presLayoutVars>
      </dgm:prSet>
      <dgm:spPr/>
    </dgm:pt>
    <dgm:pt modelId="{B3637C79-4426-44BA-B712-D3065B85C3A0}" type="pres">
      <dgm:prSet presAssocID="{30D5CBED-54B1-4496-A40B-F55AF082141D}" presName="sibTrans" presStyleCnt="0"/>
      <dgm:spPr/>
    </dgm:pt>
    <dgm:pt modelId="{B7C0AF2A-C7F7-41B2-9E2E-B8B96CE07729}" type="pres">
      <dgm:prSet presAssocID="{A7EBD542-8C24-4F72-9E96-FA4F7E172180}" presName="compositeNode" presStyleCnt="0">
        <dgm:presLayoutVars>
          <dgm:bulletEnabled val="1"/>
        </dgm:presLayoutVars>
      </dgm:prSet>
      <dgm:spPr/>
    </dgm:pt>
    <dgm:pt modelId="{AFC77ED8-E4FF-480D-AE21-7C51E4BD964D}" type="pres">
      <dgm:prSet presAssocID="{A7EBD542-8C24-4F72-9E96-FA4F7E172180}" presName="bgRect" presStyleLbl="alignNode1" presStyleIdx="2" presStyleCnt="3"/>
      <dgm:spPr/>
    </dgm:pt>
    <dgm:pt modelId="{186A27B7-6CD1-4BA0-AB6A-EE4EFD7A6D10}" type="pres">
      <dgm:prSet presAssocID="{C7C1AB8E-43D9-4807-9B2E-751E2B5D54F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4B6F2BB-04D0-4904-91B9-406FAE4167BB}" type="pres">
      <dgm:prSet presAssocID="{A7EBD542-8C24-4F72-9E96-FA4F7E17218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8775C03-4333-46E0-85A5-72FC88CC8C28}" type="presOf" srcId="{C7C1AB8E-43D9-4807-9B2E-751E2B5D54F7}" destId="{186A27B7-6CD1-4BA0-AB6A-EE4EFD7A6D10}" srcOrd="0" destOrd="0" presId="urn:microsoft.com/office/officeart/2016/7/layout/LinearBlockProcessNumbered"/>
    <dgm:cxn modelId="{98397103-38C9-47E1-874A-2BF5ED40D64F}" type="presOf" srcId="{260F2028-E53A-4F5E-853F-6896E0E9C26C}" destId="{A30E76FE-659D-45F8-8787-34D69BC42A88}" srcOrd="1" destOrd="0" presId="urn:microsoft.com/office/officeart/2016/7/layout/LinearBlockProcessNumbered"/>
    <dgm:cxn modelId="{75A8CB04-814C-4698-A897-A717D3F5CA91}" type="presOf" srcId="{A7EBD542-8C24-4F72-9E96-FA4F7E172180}" destId="{AFC77ED8-E4FF-480D-AE21-7C51E4BD964D}" srcOrd="0" destOrd="0" presId="urn:microsoft.com/office/officeart/2016/7/layout/LinearBlockProcessNumbered"/>
    <dgm:cxn modelId="{C1E45015-682D-4E27-BED3-F134DBA3A881}" type="presOf" srcId="{70ACE181-025C-4A49-A953-8B60853397EE}" destId="{BF534B1E-C808-4483-AD0D-B28B06657E7F}" srcOrd="0" destOrd="0" presId="urn:microsoft.com/office/officeart/2016/7/layout/LinearBlockProcessNumbered"/>
    <dgm:cxn modelId="{CCDD8E29-EEF1-4E9E-BDEC-705BFD83625D}" type="presOf" srcId="{260F2028-E53A-4F5E-853F-6896E0E9C26C}" destId="{0F55615D-A1AC-480B-A93C-10AECD730CFC}" srcOrd="0" destOrd="0" presId="urn:microsoft.com/office/officeart/2016/7/layout/LinearBlockProcessNumbered"/>
    <dgm:cxn modelId="{7738DB78-D033-4C1C-A08D-88F36F955E22}" type="presOf" srcId="{DE3EC85D-D14D-4D41-B710-22F9E45427FA}" destId="{CE2593D0-6B12-4355-885F-A935E26C2D44}" srcOrd="0" destOrd="0" presId="urn:microsoft.com/office/officeart/2016/7/layout/LinearBlockProcessNumbered"/>
    <dgm:cxn modelId="{37403E84-1C70-4B3B-96CD-AFE1D12F7D7F}" type="presOf" srcId="{0B2E1089-E0A4-40A0-B3E2-63B9DA0A4E40}" destId="{2AD22388-7490-4C6B-A267-265CD495E6DD}" srcOrd="1" destOrd="0" presId="urn:microsoft.com/office/officeart/2016/7/layout/LinearBlockProcessNumbered"/>
    <dgm:cxn modelId="{21A08796-E37D-46CE-AAB1-9D6B61BECD6C}" type="presOf" srcId="{0B2E1089-E0A4-40A0-B3E2-63B9DA0A4E40}" destId="{8CC1C0F8-220F-4506-B31D-B494B2780F9C}" srcOrd="0" destOrd="0" presId="urn:microsoft.com/office/officeart/2016/7/layout/LinearBlockProcessNumbered"/>
    <dgm:cxn modelId="{09F3AFAA-D763-4C9D-9E04-96D5495E4EB7}" srcId="{DE3EC85D-D14D-4D41-B710-22F9E45427FA}" destId="{260F2028-E53A-4F5E-853F-6896E0E9C26C}" srcOrd="0" destOrd="0" parTransId="{734F31FD-2D0C-4884-B0B8-FF84788752C5}" sibTransId="{70ACE181-025C-4A49-A953-8B60853397EE}"/>
    <dgm:cxn modelId="{85406EAF-6104-4B1D-94E8-99151894EA9A}" type="presOf" srcId="{30D5CBED-54B1-4496-A40B-F55AF082141D}" destId="{BA057D28-B478-4971-BD18-A6D8099F8C74}" srcOrd="0" destOrd="0" presId="urn:microsoft.com/office/officeart/2016/7/layout/LinearBlockProcessNumbered"/>
    <dgm:cxn modelId="{B46090AF-F232-4568-ABE1-8369AB218767}" type="presOf" srcId="{A7EBD542-8C24-4F72-9E96-FA4F7E172180}" destId="{04B6F2BB-04D0-4904-91B9-406FAE4167BB}" srcOrd="1" destOrd="0" presId="urn:microsoft.com/office/officeart/2016/7/layout/LinearBlockProcessNumbered"/>
    <dgm:cxn modelId="{B2F1BCB3-1007-489B-8BF0-326E44DDE7F1}" srcId="{DE3EC85D-D14D-4D41-B710-22F9E45427FA}" destId="{A7EBD542-8C24-4F72-9E96-FA4F7E172180}" srcOrd="2" destOrd="0" parTransId="{08BF6BB9-E77B-4D8C-98E2-29A686B20276}" sibTransId="{C7C1AB8E-43D9-4807-9B2E-751E2B5D54F7}"/>
    <dgm:cxn modelId="{0D7DBAEA-46B2-4197-A073-86F56289C5A6}" srcId="{DE3EC85D-D14D-4D41-B710-22F9E45427FA}" destId="{0B2E1089-E0A4-40A0-B3E2-63B9DA0A4E40}" srcOrd="1" destOrd="0" parTransId="{C30819F7-3D81-411B-BF70-B9400B1CE434}" sibTransId="{30D5CBED-54B1-4496-A40B-F55AF082141D}"/>
    <dgm:cxn modelId="{A9FC864B-504E-4EDC-8E52-81D218B83CB6}" type="presParOf" srcId="{CE2593D0-6B12-4355-885F-A935E26C2D44}" destId="{47ADBF69-65D5-4FEA-A2C7-D96C6661927A}" srcOrd="0" destOrd="0" presId="urn:microsoft.com/office/officeart/2016/7/layout/LinearBlockProcessNumbered"/>
    <dgm:cxn modelId="{AA7FF6D8-F9D0-4FBF-A2C8-9D833272C992}" type="presParOf" srcId="{47ADBF69-65D5-4FEA-A2C7-D96C6661927A}" destId="{0F55615D-A1AC-480B-A93C-10AECD730CFC}" srcOrd="0" destOrd="0" presId="urn:microsoft.com/office/officeart/2016/7/layout/LinearBlockProcessNumbered"/>
    <dgm:cxn modelId="{E1607621-72D1-4814-AC8D-378C24146749}" type="presParOf" srcId="{47ADBF69-65D5-4FEA-A2C7-D96C6661927A}" destId="{BF534B1E-C808-4483-AD0D-B28B06657E7F}" srcOrd="1" destOrd="0" presId="urn:microsoft.com/office/officeart/2016/7/layout/LinearBlockProcessNumbered"/>
    <dgm:cxn modelId="{64DF1A82-6BF0-4906-9CCC-02400887D190}" type="presParOf" srcId="{47ADBF69-65D5-4FEA-A2C7-D96C6661927A}" destId="{A30E76FE-659D-45F8-8787-34D69BC42A88}" srcOrd="2" destOrd="0" presId="urn:microsoft.com/office/officeart/2016/7/layout/LinearBlockProcessNumbered"/>
    <dgm:cxn modelId="{DF4EDE27-BDBB-460B-920B-75BBA18BF42C}" type="presParOf" srcId="{CE2593D0-6B12-4355-885F-A935E26C2D44}" destId="{3BE77B05-A7ED-4CC4-9B4B-10CDF268D121}" srcOrd="1" destOrd="0" presId="urn:microsoft.com/office/officeart/2016/7/layout/LinearBlockProcessNumbered"/>
    <dgm:cxn modelId="{46741850-62B8-447B-B3EB-2D1CDAA74CDC}" type="presParOf" srcId="{CE2593D0-6B12-4355-885F-A935E26C2D44}" destId="{0B7BAD8B-F6DA-4739-A6CB-3132D062C792}" srcOrd="2" destOrd="0" presId="urn:microsoft.com/office/officeart/2016/7/layout/LinearBlockProcessNumbered"/>
    <dgm:cxn modelId="{E9E54DE1-F1E7-40DC-94AD-89408D5EA5F2}" type="presParOf" srcId="{0B7BAD8B-F6DA-4739-A6CB-3132D062C792}" destId="{8CC1C0F8-220F-4506-B31D-B494B2780F9C}" srcOrd="0" destOrd="0" presId="urn:microsoft.com/office/officeart/2016/7/layout/LinearBlockProcessNumbered"/>
    <dgm:cxn modelId="{E2AB4BB1-04E0-4A74-83FE-069A58D9472C}" type="presParOf" srcId="{0B7BAD8B-F6DA-4739-A6CB-3132D062C792}" destId="{BA057D28-B478-4971-BD18-A6D8099F8C74}" srcOrd="1" destOrd="0" presId="urn:microsoft.com/office/officeart/2016/7/layout/LinearBlockProcessNumbered"/>
    <dgm:cxn modelId="{999EA945-BD44-40FC-890B-3B7BAEAFD82B}" type="presParOf" srcId="{0B7BAD8B-F6DA-4739-A6CB-3132D062C792}" destId="{2AD22388-7490-4C6B-A267-265CD495E6DD}" srcOrd="2" destOrd="0" presId="urn:microsoft.com/office/officeart/2016/7/layout/LinearBlockProcessNumbered"/>
    <dgm:cxn modelId="{B76C357D-D09C-4EE8-AB3B-D6832145810B}" type="presParOf" srcId="{CE2593D0-6B12-4355-885F-A935E26C2D44}" destId="{B3637C79-4426-44BA-B712-D3065B85C3A0}" srcOrd="3" destOrd="0" presId="urn:microsoft.com/office/officeart/2016/7/layout/LinearBlockProcessNumbered"/>
    <dgm:cxn modelId="{93F1CCBF-ED1C-456B-A612-DFFB99EFB256}" type="presParOf" srcId="{CE2593D0-6B12-4355-885F-A935E26C2D44}" destId="{B7C0AF2A-C7F7-41B2-9E2E-B8B96CE07729}" srcOrd="4" destOrd="0" presId="urn:microsoft.com/office/officeart/2016/7/layout/LinearBlockProcessNumbered"/>
    <dgm:cxn modelId="{C1DB8FC4-FF02-4EB6-9E3C-BE8DC41E53EC}" type="presParOf" srcId="{B7C0AF2A-C7F7-41B2-9E2E-B8B96CE07729}" destId="{AFC77ED8-E4FF-480D-AE21-7C51E4BD964D}" srcOrd="0" destOrd="0" presId="urn:microsoft.com/office/officeart/2016/7/layout/LinearBlockProcessNumbered"/>
    <dgm:cxn modelId="{E1429EAD-E6E2-4BB2-8A24-0AC1E2884CE0}" type="presParOf" srcId="{B7C0AF2A-C7F7-41B2-9E2E-B8B96CE07729}" destId="{186A27B7-6CD1-4BA0-AB6A-EE4EFD7A6D10}" srcOrd="1" destOrd="0" presId="urn:microsoft.com/office/officeart/2016/7/layout/LinearBlockProcessNumbered"/>
    <dgm:cxn modelId="{BF22630D-8001-4674-BA6E-066ACA3D9CA4}" type="presParOf" srcId="{B7C0AF2A-C7F7-41B2-9E2E-B8B96CE07729}" destId="{04B6F2BB-04D0-4904-91B9-406FAE4167B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38F53B-64B1-4788-A513-BF4E22F140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E7ED22-D6E7-4B2B-8DCD-DBE5BFC82A43}">
      <dgm:prSet/>
      <dgm:spPr/>
      <dgm:t>
        <a:bodyPr/>
        <a:lstStyle/>
        <a:p>
          <a:r>
            <a:rPr lang="en-US" dirty="0">
              <a:latin typeface="Abadi Extra Light"/>
            </a:rPr>
            <a:t>Selenium</a:t>
          </a:r>
        </a:p>
      </dgm:t>
    </dgm:pt>
    <dgm:pt modelId="{39510213-4B2E-433A-BC4A-22A55D5E30F8}" type="parTrans" cxnId="{338DB453-2A5D-448D-93A7-B2D80109A49A}">
      <dgm:prSet/>
      <dgm:spPr/>
      <dgm:t>
        <a:bodyPr/>
        <a:lstStyle/>
        <a:p>
          <a:endParaRPr lang="en-US"/>
        </a:p>
      </dgm:t>
    </dgm:pt>
    <dgm:pt modelId="{FFADF213-D4F1-4DD2-A41E-73B9474EAD14}" type="sibTrans" cxnId="{338DB453-2A5D-448D-93A7-B2D80109A49A}">
      <dgm:prSet/>
      <dgm:spPr/>
      <dgm:t>
        <a:bodyPr/>
        <a:lstStyle/>
        <a:p>
          <a:endParaRPr lang="en-US"/>
        </a:p>
      </dgm:t>
    </dgm:pt>
    <dgm:pt modelId="{69FE9E20-EBCD-4B95-96BC-9741B1FAE0DA}">
      <dgm:prSet/>
      <dgm:spPr/>
      <dgm:t>
        <a:bodyPr/>
        <a:lstStyle/>
        <a:p>
          <a:r>
            <a:rPr lang="en-US" dirty="0">
              <a:latin typeface="Abadi Extra Light"/>
            </a:rPr>
            <a:t>Maven</a:t>
          </a:r>
        </a:p>
      </dgm:t>
    </dgm:pt>
    <dgm:pt modelId="{7F97567C-F40D-4A61-96EC-6D067BB7AA29}" type="parTrans" cxnId="{67BDBF14-92E4-4726-9E12-69D7053F8F93}">
      <dgm:prSet/>
      <dgm:spPr/>
      <dgm:t>
        <a:bodyPr/>
        <a:lstStyle/>
        <a:p>
          <a:endParaRPr lang="en-US"/>
        </a:p>
      </dgm:t>
    </dgm:pt>
    <dgm:pt modelId="{F14E130D-47B2-45E4-A15B-A283F14F5387}" type="sibTrans" cxnId="{67BDBF14-92E4-4726-9E12-69D7053F8F93}">
      <dgm:prSet/>
      <dgm:spPr/>
      <dgm:t>
        <a:bodyPr/>
        <a:lstStyle/>
        <a:p>
          <a:endParaRPr lang="en-US"/>
        </a:p>
      </dgm:t>
    </dgm:pt>
    <dgm:pt modelId="{75F7BCA2-4418-4D84-9A42-0D46D9C9F8AE}">
      <dgm:prSet/>
      <dgm:spPr/>
      <dgm:t>
        <a:bodyPr/>
        <a:lstStyle/>
        <a:p>
          <a:r>
            <a:rPr lang="en-US" dirty="0">
              <a:latin typeface="Abadi Extra Light"/>
            </a:rPr>
            <a:t>POM</a:t>
          </a:r>
        </a:p>
      </dgm:t>
    </dgm:pt>
    <dgm:pt modelId="{565CF71B-D5F3-4EF9-9ED5-C617B8C68C8F}" type="parTrans" cxnId="{B05037B8-CE47-4B2E-A51C-63CAAA715DED}">
      <dgm:prSet/>
      <dgm:spPr/>
      <dgm:t>
        <a:bodyPr/>
        <a:lstStyle/>
        <a:p>
          <a:endParaRPr lang="en-US"/>
        </a:p>
      </dgm:t>
    </dgm:pt>
    <dgm:pt modelId="{F972685F-AC0D-4FF7-92BC-E1E3071A8420}" type="sibTrans" cxnId="{B05037B8-CE47-4B2E-A51C-63CAAA715DED}">
      <dgm:prSet/>
      <dgm:spPr/>
      <dgm:t>
        <a:bodyPr/>
        <a:lstStyle/>
        <a:p>
          <a:endParaRPr lang="en-US"/>
        </a:p>
      </dgm:t>
    </dgm:pt>
    <dgm:pt modelId="{96FA2252-9CEB-4E83-89F9-E8D16CA4E2A7}">
      <dgm:prSet/>
      <dgm:spPr/>
      <dgm:t>
        <a:bodyPr/>
        <a:lstStyle/>
        <a:p>
          <a:r>
            <a:rPr lang="en-US" dirty="0">
              <a:latin typeface="Abadi Extra Light"/>
            </a:rPr>
            <a:t>Jenkins</a:t>
          </a:r>
        </a:p>
      </dgm:t>
    </dgm:pt>
    <dgm:pt modelId="{EBFA7E47-7A6C-450C-9FD4-F04C4684A0DD}" type="parTrans" cxnId="{627AACD8-7DA8-4082-835E-28B2229E1AD8}">
      <dgm:prSet/>
      <dgm:spPr/>
      <dgm:t>
        <a:bodyPr/>
        <a:lstStyle/>
        <a:p>
          <a:endParaRPr lang="en-US"/>
        </a:p>
      </dgm:t>
    </dgm:pt>
    <dgm:pt modelId="{0D9BF837-DDBA-4888-AA59-ACE42990550A}" type="sibTrans" cxnId="{627AACD8-7DA8-4082-835E-28B2229E1AD8}">
      <dgm:prSet/>
      <dgm:spPr/>
      <dgm:t>
        <a:bodyPr/>
        <a:lstStyle/>
        <a:p>
          <a:endParaRPr lang="en-US"/>
        </a:p>
      </dgm:t>
    </dgm:pt>
    <dgm:pt modelId="{E1F0A508-3F65-482F-B6F8-DC9684BA4B27}">
      <dgm:prSet/>
      <dgm:spPr/>
      <dgm:t>
        <a:bodyPr/>
        <a:lstStyle/>
        <a:p>
          <a:r>
            <a:rPr lang="en-US" dirty="0">
              <a:latin typeface="Abadi Extra Light"/>
            </a:rPr>
            <a:t>TestNG</a:t>
          </a:r>
        </a:p>
      </dgm:t>
    </dgm:pt>
    <dgm:pt modelId="{2B9635E8-1CD9-4A8F-819D-639764CB3577}" type="parTrans" cxnId="{DBEAA39D-83D0-43B4-9515-2D4F49FC63EE}">
      <dgm:prSet/>
      <dgm:spPr/>
      <dgm:t>
        <a:bodyPr/>
        <a:lstStyle/>
        <a:p>
          <a:endParaRPr lang="en-US"/>
        </a:p>
      </dgm:t>
    </dgm:pt>
    <dgm:pt modelId="{415395DC-AEE8-48F3-97F7-23A80BA778CC}" type="sibTrans" cxnId="{DBEAA39D-83D0-43B4-9515-2D4F49FC63EE}">
      <dgm:prSet/>
      <dgm:spPr/>
      <dgm:t>
        <a:bodyPr/>
        <a:lstStyle/>
        <a:p>
          <a:endParaRPr lang="en-US"/>
        </a:p>
      </dgm:t>
    </dgm:pt>
    <dgm:pt modelId="{DF95B7D3-5993-4D13-A1E2-58BB47E10B82}">
      <dgm:prSet/>
      <dgm:spPr/>
      <dgm:t>
        <a:bodyPr/>
        <a:lstStyle/>
        <a:p>
          <a:r>
            <a:rPr lang="en-US" dirty="0">
              <a:latin typeface="Abadi Extra Light"/>
            </a:rPr>
            <a:t>Apache POI</a:t>
          </a:r>
        </a:p>
      </dgm:t>
    </dgm:pt>
    <dgm:pt modelId="{70FF118F-81AD-43DE-B779-42E10C80F3F3}" type="parTrans" cxnId="{2A763F41-8B5F-49FE-9795-AB80A1A9E614}">
      <dgm:prSet/>
      <dgm:spPr/>
      <dgm:t>
        <a:bodyPr/>
        <a:lstStyle/>
        <a:p>
          <a:endParaRPr lang="en-US"/>
        </a:p>
      </dgm:t>
    </dgm:pt>
    <dgm:pt modelId="{B0560AA4-385B-4AFA-9059-A905ACC0764D}" type="sibTrans" cxnId="{2A763F41-8B5F-49FE-9795-AB80A1A9E614}">
      <dgm:prSet/>
      <dgm:spPr/>
      <dgm:t>
        <a:bodyPr/>
        <a:lstStyle/>
        <a:p>
          <a:endParaRPr lang="en-US"/>
        </a:p>
      </dgm:t>
    </dgm:pt>
    <dgm:pt modelId="{E7A4ECF6-09D1-4767-9E67-BAED6E88C0CD}">
      <dgm:prSet phldr="0"/>
      <dgm:spPr/>
      <dgm:t>
        <a:bodyPr/>
        <a:lstStyle/>
        <a:p>
          <a:pPr rtl="0"/>
          <a:r>
            <a:rPr lang="en-US" dirty="0">
              <a:latin typeface="Abadi Extra Light"/>
            </a:rPr>
            <a:t>Smoke and Regression testing</a:t>
          </a:r>
        </a:p>
      </dgm:t>
    </dgm:pt>
    <dgm:pt modelId="{6D2C89BE-7352-4290-BD31-57E2AE796274}" type="parTrans" cxnId="{3C31D22A-2335-4F6C-895A-F6DDF92C7A7A}">
      <dgm:prSet/>
      <dgm:spPr/>
    </dgm:pt>
    <dgm:pt modelId="{2A011A6B-7979-4BF7-9FA2-2C4F989CB3A3}" type="sibTrans" cxnId="{3C31D22A-2335-4F6C-895A-F6DDF92C7A7A}">
      <dgm:prSet/>
      <dgm:spPr/>
    </dgm:pt>
    <dgm:pt modelId="{51CFDAD0-8FFA-4121-AB88-A419A8DCEB23}" type="pres">
      <dgm:prSet presAssocID="{1F38F53B-64B1-4788-A513-BF4E22F14047}" presName="linear" presStyleCnt="0">
        <dgm:presLayoutVars>
          <dgm:animLvl val="lvl"/>
          <dgm:resizeHandles val="exact"/>
        </dgm:presLayoutVars>
      </dgm:prSet>
      <dgm:spPr/>
    </dgm:pt>
    <dgm:pt modelId="{906B0F6E-0734-411C-B6F5-A01D1DD04303}" type="pres">
      <dgm:prSet presAssocID="{68E7ED22-D6E7-4B2B-8DCD-DBE5BFC82A4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57488A6-FB4B-4A4E-A3AD-AAE468543FE0}" type="pres">
      <dgm:prSet presAssocID="{FFADF213-D4F1-4DD2-A41E-73B9474EAD14}" presName="spacer" presStyleCnt="0"/>
      <dgm:spPr/>
    </dgm:pt>
    <dgm:pt modelId="{58310938-4AC0-4C53-B515-7C3A2C51C362}" type="pres">
      <dgm:prSet presAssocID="{69FE9E20-EBCD-4B95-96BC-9741B1FAE0D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A50306-5A2A-4A83-BDA2-454610C4D180}" type="pres">
      <dgm:prSet presAssocID="{F14E130D-47B2-45E4-A15B-A283F14F5387}" presName="spacer" presStyleCnt="0"/>
      <dgm:spPr/>
    </dgm:pt>
    <dgm:pt modelId="{C859442F-D4DA-415F-B026-67168DB04BAE}" type="pres">
      <dgm:prSet presAssocID="{75F7BCA2-4418-4D84-9A42-0D46D9C9F8A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3E3B081-F0E3-4B89-8026-7C27174E715E}" type="pres">
      <dgm:prSet presAssocID="{F972685F-AC0D-4FF7-92BC-E1E3071A8420}" presName="spacer" presStyleCnt="0"/>
      <dgm:spPr/>
    </dgm:pt>
    <dgm:pt modelId="{106D8DB0-12C2-4B8E-BDA1-C10D4062CC3A}" type="pres">
      <dgm:prSet presAssocID="{96FA2252-9CEB-4E83-89F9-E8D16CA4E2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83971E5-5930-4084-8989-ABD51656F998}" type="pres">
      <dgm:prSet presAssocID="{0D9BF837-DDBA-4888-AA59-ACE42990550A}" presName="spacer" presStyleCnt="0"/>
      <dgm:spPr/>
    </dgm:pt>
    <dgm:pt modelId="{F6F9DF6D-FE24-4EB1-93F3-607C0E60AA73}" type="pres">
      <dgm:prSet presAssocID="{E1F0A508-3F65-482F-B6F8-DC9684BA4B2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A5DF69-BCEF-4801-8D31-09DB5090D525}" type="pres">
      <dgm:prSet presAssocID="{415395DC-AEE8-48F3-97F7-23A80BA778CC}" presName="spacer" presStyleCnt="0"/>
      <dgm:spPr/>
    </dgm:pt>
    <dgm:pt modelId="{BFB58DA0-6CD8-42D8-80B2-B6E44E930C6E}" type="pres">
      <dgm:prSet presAssocID="{DF95B7D3-5993-4D13-A1E2-58BB47E10B8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0D6D553-3B95-4B1F-A364-CC7873E3089F}" type="pres">
      <dgm:prSet presAssocID="{B0560AA4-385B-4AFA-9059-A905ACC0764D}" presName="spacer" presStyleCnt="0"/>
      <dgm:spPr/>
    </dgm:pt>
    <dgm:pt modelId="{35C58681-5DEB-4875-8FDD-93D251AFBE07}" type="pres">
      <dgm:prSet presAssocID="{E7A4ECF6-09D1-4767-9E67-BAED6E88C0C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492C503-8082-4F11-94AE-95D780E4C735}" type="presOf" srcId="{DF95B7D3-5993-4D13-A1E2-58BB47E10B82}" destId="{BFB58DA0-6CD8-42D8-80B2-B6E44E930C6E}" srcOrd="0" destOrd="0" presId="urn:microsoft.com/office/officeart/2005/8/layout/vList2"/>
    <dgm:cxn modelId="{5E3C5506-0DBF-406B-9EE7-D3CEB6088A04}" type="presOf" srcId="{E7A4ECF6-09D1-4767-9E67-BAED6E88C0CD}" destId="{35C58681-5DEB-4875-8FDD-93D251AFBE07}" srcOrd="0" destOrd="0" presId="urn:microsoft.com/office/officeart/2005/8/layout/vList2"/>
    <dgm:cxn modelId="{A4908F0C-0F2E-42A8-8738-DB2336B7CBAE}" type="presOf" srcId="{68E7ED22-D6E7-4B2B-8DCD-DBE5BFC82A43}" destId="{906B0F6E-0734-411C-B6F5-A01D1DD04303}" srcOrd="0" destOrd="0" presId="urn:microsoft.com/office/officeart/2005/8/layout/vList2"/>
    <dgm:cxn modelId="{67BDBF14-92E4-4726-9E12-69D7053F8F93}" srcId="{1F38F53B-64B1-4788-A513-BF4E22F14047}" destId="{69FE9E20-EBCD-4B95-96BC-9741B1FAE0DA}" srcOrd="1" destOrd="0" parTransId="{7F97567C-F40D-4A61-96EC-6D067BB7AA29}" sibTransId="{F14E130D-47B2-45E4-A15B-A283F14F5387}"/>
    <dgm:cxn modelId="{3C31D22A-2335-4F6C-895A-F6DDF92C7A7A}" srcId="{1F38F53B-64B1-4788-A513-BF4E22F14047}" destId="{E7A4ECF6-09D1-4767-9E67-BAED6E88C0CD}" srcOrd="6" destOrd="0" parTransId="{6D2C89BE-7352-4290-BD31-57E2AE796274}" sibTransId="{2A011A6B-7979-4BF7-9FA2-2C4F989CB3A3}"/>
    <dgm:cxn modelId="{2A763F41-8B5F-49FE-9795-AB80A1A9E614}" srcId="{1F38F53B-64B1-4788-A513-BF4E22F14047}" destId="{DF95B7D3-5993-4D13-A1E2-58BB47E10B82}" srcOrd="5" destOrd="0" parTransId="{70FF118F-81AD-43DE-B779-42E10C80F3F3}" sibTransId="{B0560AA4-385B-4AFA-9059-A905ACC0764D}"/>
    <dgm:cxn modelId="{5C33FC44-AB23-4A18-ABE9-824ABF493EAB}" type="presOf" srcId="{1F38F53B-64B1-4788-A513-BF4E22F14047}" destId="{51CFDAD0-8FFA-4121-AB88-A419A8DCEB23}" srcOrd="0" destOrd="0" presId="urn:microsoft.com/office/officeart/2005/8/layout/vList2"/>
    <dgm:cxn modelId="{338DB453-2A5D-448D-93A7-B2D80109A49A}" srcId="{1F38F53B-64B1-4788-A513-BF4E22F14047}" destId="{68E7ED22-D6E7-4B2B-8DCD-DBE5BFC82A43}" srcOrd="0" destOrd="0" parTransId="{39510213-4B2E-433A-BC4A-22A55D5E30F8}" sibTransId="{FFADF213-D4F1-4DD2-A41E-73B9474EAD14}"/>
    <dgm:cxn modelId="{DBEAA39D-83D0-43B4-9515-2D4F49FC63EE}" srcId="{1F38F53B-64B1-4788-A513-BF4E22F14047}" destId="{E1F0A508-3F65-482F-B6F8-DC9684BA4B27}" srcOrd="4" destOrd="0" parTransId="{2B9635E8-1CD9-4A8F-819D-639764CB3577}" sibTransId="{415395DC-AEE8-48F3-97F7-23A80BA778CC}"/>
    <dgm:cxn modelId="{A0F6C9A4-F340-439A-839A-2DEFA46C0F7A}" type="presOf" srcId="{E1F0A508-3F65-482F-B6F8-DC9684BA4B27}" destId="{F6F9DF6D-FE24-4EB1-93F3-607C0E60AA73}" srcOrd="0" destOrd="0" presId="urn:microsoft.com/office/officeart/2005/8/layout/vList2"/>
    <dgm:cxn modelId="{B05037B8-CE47-4B2E-A51C-63CAAA715DED}" srcId="{1F38F53B-64B1-4788-A513-BF4E22F14047}" destId="{75F7BCA2-4418-4D84-9A42-0D46D9C9F8AE}" srcOrd="2" destOrd="0" parTransId="{565CF71B-D5F3-4EF9-9ED5-C617B8C68C8F}" sibTransId="{F972685F-AC0D-4FF7-92BC-E1E3071A8420}"/>
    <dgm:cxn modelId="{627AACD8-7DA8-4082-835E-28B2229E1AD8}" srcId="{1F38F53B-64B1-4788-A513-BF4E22F14047}" destId="{96FA2252-9CEB-4E83-89F9-E8D16CA4E2A7}" srcOrd="3" destOrd="0" parTransId="{EBFA7E47-7A6C-450C-9FD4-F04C4684A0DD}" sibTransId="{0D9BF837-DDBA-4888-AA59-ACE42990550A}"/>
    <dgm:cxn modelId="{A554C6F6-377D-45A3-B91E-7A60349F088C}" type="presOf" srcId="{69FE9E20-EBCD-4B95-96BC-9741B1FAE0DA}" destId="{58310938-4AC0-4C53-B515-7C3A2C51C362}" srcOrd="0" destOrd="0" presId="urn:microsoft.com/office/officeart/2005/8/layout/vList2"/>
    <dgm:cxn modelId="{B5A433FB-B068-4683-A7E7-DEC7FB09D2AF}" type="presOf" srcId="{96FA2252-9CEB-4E83-89F9-E8D16CA4E2A7}" destId="{106D8DB0-12C2-4B8E-BDA1-C10D4062CC3A}" srcOrd="0" destOrd="0" presId="urn:microsoft.com/office/officeart/2005/8/layout/vList2"/>
    <dgm:cxn modelId="{AAE534FB-62EB-4437-9B19-5A5D7695627D}" type="presOf" srcId="{75F7BCA2-4418-4D84-9A42-0D46D9C9F8AE}" destId="{C859442F-D4DA-415F-B026-67168DB04BAE}" srcOrd="0" destOrd="0" presId="urn:microsoft.com/office/officeart/2005/8/layout/vList2"/>
    <dgm:cxn modelId="{C89878A1-AF1F-424C-8D5B-85F8E9431F1E}" type="presParOf" srcId="{51CFDAD0-8FFA-4121-AB88-A419A8DCEB23}" destId="{906B0F6E-0734-411C-B6F5-A01D1DD04303}" srcOrd="0" destOrd="0" presId="urn:microsoft.com/office/officeart/2005/8/layout/vList2"/>
    <dgm:cxn modelId="{B0BBAAE8-BC83-41B3-A4E0-ED4E05AD8B0E}" type="presParOf" srcId="{51CFDAD0-8FFA-4121-AB88-A419A8DCEB23}" destId="{857488A6-FB4B-4A4E-A3AD-AAE468543FE0}" srcOrd="1" destOrd="0" presId="urn:microsoft.com/office/officeart/2005/8/layout/vList2"/>
    <dgm:cxn modelId="{93D403A4-831C-457E-9D87-62AF6000B8E5}" type="presParOf" srcId="{51CFDAD0-8FFA-4121-AB88-A419A8DCEB23}" destId="{58310938-4AC0-4C53-B515-7C3A2C51C362}" srcOrd="2" destOrd="0" presId="urn:microsoft.com/office/officeart/2005/8/layout/vList2"/>
    <dgm:cxn modelId="{0D85ADE1-807D-4FB3-8741-1BCFF72C7E7D}" type="presParOf" srcId="{51CFDAD0-8FFA-4121-AB88-A419A8DCEB23}" destId="{B2A50306-5A2A-4A83-BDA2-454610C4D180}" srcOrd="3" destOrd="0" presId="urn:microsoft.com/office/officeart/2005/8/layout/vList2"/>
    <dgm:cxn modelId="{DD8F6385-8ADD-4470-9566-32672EDE2CA2}" type="presParOf" srcId="{51CFDAD0-8FFA-4121-AB88-A419A8DCEB23}" destId="{C859442F-D4DA-415F-B026-67168DB04BAE}" srcOrd="4" destOrd="0" presId="urn:microsoft.com/office/officeart/2005/8/layout/vList2"/>
    <dgm:cxn modelId="{084E4C1F-A22B-4D85-8F6E-497CCF2F4917}" type="presParOf" srcId="{51CFDAD0-8FFA-4121-AB88-A419A8DCEB23}" destId="{D3E3B081-F0E3-4B89-8026-7C27174E715E}" srcOrd="5" destOrd="0" presId="urn:microsoft.com/office/officeart/2005/8/layout/vList2"/>
    <dgm:cxn modelId="{6F1B8FBD-12BF-4D1B-A425-FE0F6EA0BBA6}" type="presParOf" srcId="{51CFDAD0-8FFA-4121-AB88-A419A8DCEB23}" destId="{106D8DB0-12C2-4B8E-BDA1-C10D4062CC3A}" srcOrd="6" destOrd="0" presId="urn:microsoft.com/office/officeart/2005/8/layout/vList2"/>
    <dgm:cxn modelId="{47BD7C78-C77A-43D8-BD0E-A2F103B83F8F}" type="presParOf" srcId="{51CFDAD0-8FFA-4121-AB88-A419A8DCEB23}" destId="{683971E5-5930-4084-8989-ABD51656F998}" srcOrd="7" destOrd="0" presId="urn:microsoft.com/office/officeart/2005/8/layout/vList2"/>
    <dgm:cxn modelId="{EF750329-6CF3-4636-9BB7-9CF9CE3ED4FF}" type="presParOf" srcId="{51CFDAD0-8FFA-4121-AB88-A419A8DCEB23}" destId="{F6F9DF6D-FE24-4EB1-93F3-607C0E60AA73}" srcOrd="8" destOrd="0" presId="urn:microsoft.com/office/officeart/2005/8/layout/vList2"/>
    <dgm:cxn modelId="{2303B12A-4522-4F68-B31E-8F4B7126478E}" type="presParOf" srcId="{51CFDAD0-8FFA-4121-AB88-A419A8DCEB23}" destId="{1AA5DF69-BCEF-4801-8D31-09DB5090D525}" srcOrd="9" destOrd="0" presId="urn:microsoft.com/office/officeart/2005/8/layout/vList2"/>
    <dgm:cxn modelId="{433BCB1D-DAE8-4E4B-A0FA-EB7836731046}" type="presParOf" srcId="{51CFDAD0-8FFA-4121-AB88-A419A8DCEB23}" destId="{BFB58DA0-6CD8-42D8-80B2-B6E44E930C6E}" srcOrd="10" destOrd="0" presId="urn:microsoft.com/office/officeart/2005/8/layout/vList2"/>
    <dgm:cxn modelId="{612C1DCD-F582-45AE-93F1-79334913279B}" type="presParOf" srcId="{51CFDAD0-8FFA-4121-AB88-A419A8DCEB23}" destId="{D0D6D553-3B95-4B1F-A364-CC7873E3089F}" srcOrd="11" destOrd="0" presId="urn:microsoft.com/office/officeart/2005/8/layout/vList2"/>
    <dgm:cxn modelId="{1338D327-B5FB-4FC4-81E3-90695901EA5E}" type="presParOf" srcId="{51CFDAD0-8FFA-4121-AB88-A419A8DCEB23}" destId="{35C58681-5DEB-4875-8FDD-93D251AFBE0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F6F5B-A730-48F3-8C29-25B140A9F4D0}">
      <dsp:nvSpPr>
        <dsp:cNvPr id="0" name=""/>
        <dsp:cNvSpPr/>
      </dsp:nvSpPr>
      <dsp:spPr>
        <a:xfrm>
          <a:off x="0" y="549"/>
          <a:ext cx="59330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C1E41-12A2-482D-9DB8-E20080657E56}">
      <dsp:nvSpPr>
        <dsp:cNvPr id="0" name=""/>
        <dsp:cNvSpPr/>
      </dsp:nvSpPr>
      <dsp:spPr>
        <a:xfrm>
          <a:off x="0" y="549"/>
          <a:ext cx="5933085" cy="90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ANUSHKA PODDER(2063294)</a:t>
          </a:r>
          <a:endParaRPr lang="en-US" sz="3500" kern="1200" dirty="0"/>
        </a:p>
      </dsp:txBody>
      <dsp:txXfrm>
        <a:off x="0" y="549"/>
        <a:ext cx="5933085" cy="900449"/>
      </dsp:txXfrm>
    </dsp:sp>
    <dsp:sp modelId="{FCEA4478-CE13-4635-A816-4B0B8D087D39}">
      <dsp:nvSpPr>
        <dsp:cNvPr id="0" name=""/>
        <dsp:cNvSpPr/>
      </dsp:nvSpPr>
      <dsp:spPr>
        <a:xfrm>
          <a:off x="0" y="900999"/>
          <a:ext cx="59330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2CBF52-3097-48DC-A916-932B0862BEF2}">
      <dsp:nvSpPr>
        <dsp:cNvPr id="0" name=""/>
        <dsp:cNvSpPr/>
      </dsp:nvSpPr>
      <dsp:spPr>
        <a:xfrm>
          <a:off x="0" y="900999"/>
          <a:ext cx="5933085" cy="90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BIDISA CHOWDHURY(</a:t>
          </a:r>
          <a:r>
            <a:rPr lang="en-IN" sz="3500" b="0" i="0" u="none" kern="1200" dirty="0"/>
            <a:t>2063479</a:t>
          </a:r>
          <a:r>
            <a:rPr lang="en-US" sz="3500" kern="1200" dirty="0">
              <a:latin typeface="Calibri Light" panose="020F0302020204030204"/>
            </a:rPr>
            <a:t>)</a:t>
          </a:r>
          <a:endParaRPr lang="en-US" sz="3500" kern="1200" dirty="0"/>
        </a:p>
      </dsp:txBody>
      <dsp:txXfrm>
        <a:off x="0" y="900999"/>
        <a:ext cx="5933085" cy="900449"/>
      </dsp:txXfrm>
    </dsp:sp>
    <dsp:sp modelId="{75C1B639-7A27-4B87-A4AF-205099FF5D28}">
      <dsp:nvSpPr>
        <dsp:cNvPr id="0" name=""/>
        <dsp:cNvSpPr/>
      </dsp:nvSpPr>
      <dsp:spPr>
        <a:xfrm>
          <a:off x="0" y="1801449"/>
          <a:ext cx="59330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98A9D-9718-4597-9623-3677ACE6FB23}">
      <dsp:nvSpPr>
        <dsp:cNvPr id="0" name=""/>
        <dsp:cNvSpPr/>
      </dsp:nvSpPr>
      <dsp:spPr>
        <a:xfrm>
          <a:off x="0" y="1801449"/>
          <a:ext cx="5933085" cy="90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SUPRATIM MONDAL(</a:t>
          </a:r>
          <a:r>
            <a:rPr lang="en-IN" sz="3500" b="0" i="0" u="none" kern="1200"/>
            <a:t>2063529</a:t>
          </a:r>
          <a:r>
            <a:rPr lang="en-US" sz="3500" kern="1200">
              <a:latin typeface="Calibri Light" panose="020F0302020204030204"/>
            </a:rPr>
            <a:t>)</a:t>
          </a:r>
          <a:endParaRPr lang="en-US" sz="3500" kern="1200" dirty="0"/>
        </a:p>
      </dsp:txBody>
      <dsp:txXfrm>
        <a:off x="0" y="1801449"/>
        <a:ext cx="5933085" cy="900449"/>
      </dsp:txXfrm>
    </dsp:sp>
    <dsp:sp modelId="{36D481B5-25CF-4EE9-99F0-A6C6B5A9A917}">
      <dsp:nvSpPr>
        <dsp:cNvPr id="0" name=""/>
        <dsp:cNvSpPr/>
      </dsp:nvSpPr>
      <dsp:spPr>
        <a:xfrm>
          <a:off x="0" y="2701898"/>
          <a:ext cx="59330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11F7F-D441-4E9A-92D4-DE7878CA81FB}">
      <dsp:nvSpPr>
        <dsp:cNvPr id="0" name=""/>
        <dsp:cNvSpPr/>
      </dsp:nvSpPr>
      <dsp:spPr>
        <a:xfrm>
          <a:off x="0" y="2701898"/>
          <a:ext cx="5933085" cy="90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TOMA SAHA(2063397)</a:t>
          </a:r>
          <a:endParaRPr lang="en-US" sz="3500" kern="1200" dirty="0"/>
        </a:p>
      </dsp:txBody>
      <dsp:txXfrm>
        <a:off x="0" y="2701898"/>
        <a:ext cx="5933085" cy="900449"/>
      </dsp:txXfrm>
    </dsp:sp>
    <dsp:sp modelId="{1D668500-7931-4DA5-9C75-2837ECDE4969}">
      <dsp:nvSpPr>
        <dsp:cNvPr id="0" name=""/>
        <dsp:cNvSpPr/>
      </dsp:nvSpPr>
      <dsp:spPr>
        <a:xfrm>
          <a:off x="0" y="3602348"/>
          <a:ext cx="59330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E854E-B9BC-4976-8FA7-D3186DFF3C47}">
      <dsp:nvSpPr>
        <dsp:cNvPr id="0" name=""/>
        <dsp:cNvSpPr/>
      </dsp:nvSpPr>
      <dsp:spPr>
        <a:xfrm>
          <a:off x="0" y="3602348"/>
          <a:ext cx="5933085" cy="90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TORSHA GHOSH(2063537)</a:t>
          </a:r>
          <a:endParaRPr lang="en-US" sz="3500" kern="1200" dirty="0"/>
        </a:p>
      </dsp:txBody>
      <dsp:txXfrm>
        <a:off x="0" y="3602348"/>
        <a:ext cx="5933085" cy="900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7CCAB-7058-4FB9-9376-12CC62A09B07}">
      <dsp:nvSpPr>
        <dsp:cNvPr id="0" name=""/>
        <dsp:cNvSpPr/>
      </dsp:nvSpPr>
      <dsp:spPr>
        <a:xfrm>
          <a:off x="0" y="464991"/>
          <a:ext cx="672007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70286-F1B0-4AF3-83B3-EA9FEEB18E5D}">
      <dsp:nvSpPr>
        <dsp:cNvPr id="0" name=""/>
        <dsp:cNvSpPr/>
      </dsp:nvSpPr>
      <dsp:spPr>
        <a:xfrm>
          <a:off x="336003" y="51711"/>
          <a:ext cx="4704049" cy="82656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2" tIns="0" rIns="17780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Search For Hospitals</a:t>
          </a:r>
        </a:p>
      </dsp:txBody>
      <dsp:txXfrm>
        <a:off x="376352" y="92060"/>
        <a:ext cx="4623351" cy="745862"/>
      </dsp:txXfrm>
    </dsp:sp>
    <dsp:sp modelId="{23037E3D-08D4-4954-9FCF-320F5F429B47}">
      <dsp:nvSpPr>
        <dsp:cNvPr id="0" name=""/>
        <dsp:cNvSpPr/>
      </dsp:nvSpPr>
      <dsp:spPr>
        <a:xfrm>
          <a:off x="0" y="1735072"/>
          <a:ext cx="672007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-338141"/>
              <a:satOff val="-33031"/>
              <a:lumOff val="336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AF25E-3326-4D74-8698-47838C60BC63}">
      <dsp:nvSpPr>
        <dsp:cNvPr id="0" name=""/>
        <dsp:cNvSpPr/>
      </dsp:nvSpPr>
      <dsp:spPr>
        <a:xfrm>
          <a:off x="336003" y="1321791"/>
          <a:ext cx="4704049" cy="82656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38141"/>
                <a:satOff val="-33031"/>
                <a:lumOff val="33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-338141"/>
                <a:satOff val="-33031"/>
                <a:lumOff val="33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-338141"/>
                <a:satOff val="-33031"/>
                <a:lumOff val="33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2" tIns="0" rIns="17780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Display Top Cities</a:t>
          </a:r>
        </a:p>
      </dsp:txBody>
      <dsp:txXfrm>
        <a:off x="376352" y="1362140"/>
        <a:ext cx="4623351" cy="745862"/>
      </dsp:txXfrm>
    </dsp:sp>
    <dsp:sp modelId="{7039E4F1-685B-4747-9ECD-E4A994059419}">
      <dsp:nvSpPr>
        <dsp:cNvPr id="0" name=""/>
        <dsp:cNvSpPr/>
      </dsp:nvSpPr>
      <dsp:spPr>
        <a:xfrm>
          <a:off x="0" y="3005152"/>
          <a:ext cx="672007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-338141"/>
              <a:satOff val="-33031"/>
              <a:lumOff val="336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8A1F9-A4F1-4374-83C0-726EC7AF160F}">
      <dsp:nvSpPr>
        <dsp:cNvPr id="0" name=""/>
        <dsp:cNvSpPr/>
      </dsp:nvSpPr>
      <dsp:spPr>
        <a:xfrm>
          <a:off x="336003" y="2591872"/>
          <a:ext cx="4704049" cy="82656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38141"/>
                <a:satOff val="-33031"/>
                <a:lumOff val="33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-338141"/>
                <a:satOff val="-33031"/>
                <a:lumOff val="33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-338141"/>
                <a:satOff val="-33031"/>
                <a:lumOff val="33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2" tIns="0" rIns="17780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Corporate </a:t>
          </a:r>
          <a:r>
            <a:rPr lang="en-US" sz="2800" kern="1200" dirty="0">
              <a:solidFill>
                <a:schemeClr val="tx1"/>
              </a:solidFill>
              <a:latin typeface="Calibri Light" panose="020F0302020204030204"/>
            </a:rPr>
            <a:t>Wellness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6352" y="2632221"/>
        <a:ext cx="4623351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5615D-A1AC-480B-A93C-10AECD730CFC}">
      <dsp:nvSpPr>
        <dsp:cNvPr id="0" name=""/>
        <dsp:cNvSpPr/>
      </dsp:nvSpPr>
      <dsp:spPr>
        <a:xfrm>
          <a:off x="909" y="369619"/>
          <a:ext cx="3682029" cy="44184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703" tIns="0" rIns="363703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latin typeface="Book Antiqua"/>
              <a:cs typeface="Raavi"/>
            </a:rPr>
            <a:t>Find and Display Hospitals that are Open 24/7, has Parking facility with rating more than 3.5.</a:t>
          </a:r>
        </a:p>
      </dsp:txBody>
      <dsp:txXfrm>
        <a:off x="909" y="2136993"/>
        <a:ext cx="3682029" cy="2651061"/>
      </dsp:txXfrm>
    </dsp:sp>
    <dsp:sp modelId="{BF534B1E-C808-4483-AD0D-B28B06657E7F}">
      <dsp:nvSpPr>
        <dsp:cNvPr id="0" name=""/>
        <dsp:cNvSpPr/>
      </dsp:nvSpPr>
      <dsp:spPr>
        <a:xfrm>
          <a:off x="909" y="369619"/>
          <a:ext cx="3682029" cy="17673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703" tIns="165100" rIns="36370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909" y="369619"/>
        <a:ext cx="3682029" cy="1767374"/>
      </dsp:txXfrm>
    </dsp:sp>
    <dsp:sp modelId="{8CC1C0F8-220F-4506-B31D-B494B2780F9C}">
      <dsp:nvSpPr>
        <dsp:cNvPr id="0" name=""/>
        <dsp:cNvSpPr/>
      </dsp:nvSpPr>
      <dsp:spPr>
        <a:xfrm>
          <a:off x="3977501" y="369619"/>
          <a:ext cx="3682029" cy="4418435"/>
        </a:xfrm>
        <a:prstGeom prst="rect">
          <a:avLst/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accent3">
              <a:hueOff val="378640"/>
              <a:satOff val="4952"/>
              <a:lumOff val="-6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703" tIns="0" rIns="363703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latin typeface="Book Antiqua"/>
              <a:cs typeface="Raavi"/>
            </a:rPr>
            <a:t>In Diagnostics page, pick all the top cities name , store in a List and Display them.</a:t>
          </a:r>
        </a:p>
      </dsp:txBody>
      <dsp:txXfrm>
        <a:off x="3977501" y="2136993"/>
        <a:ext cx="3682029" cy="2651061"/>
      </dsp:txXfrm>
    </dsp:sp>
    <dsp:sp modelId="{BA057D28-B478-4971-BD18-A6D8099F8C74}">
      <dsp:nvSpPr>
        <dsp:cNvPr id="0" name=""/>
        <dsp:cNvSpPr/>
      </dsp:nvSpPr>
      <dsp:spPr>
        <a:xfrm>
          <a:off x="3977501" y="369619"/>
          <a:ext cx="3682029" cy="17673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703" tIns="165100" rIns="36370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977501" y="369619"/>
        <a:ext cx="3682029" cy="1767374"/>
      </dsp:txXfrm>
    </dsp:sp>
    <dsp:sp modelId="{AFC77ED8-E4FF-480D-AE21-7C51E4BD964D}">
      <dsp:nvSpPr>
        <dsp:cNvPr id="0" name=""/>
        <dsp:cNvSpPr/>
      </dsp:nvSpPr>
      <dsp:spPr>
        <a:xfrm>
          <a:off x="7954093" y="369619"/>
          <a:ext cx="3682029" cy="4418435"/>
        </a:xfrm>
        <a:prstGeom prst="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accent3">
              <a:hueOff val="757279"/>
              <a:satOff val="9903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703" tIns="0" rIns="363703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latin typeface="Book Antiqua"/>
              <a:cs typeface="Raavi"/>
            </a:rPr>
            <a:t>Go to Corporate Wellness, fill invalid details,  capture the warning message from the alert and Display them</a:t>
          </a:r>
        </a:p>
      </dsp:txBody>
      <dsp:txXfrm>
        <a:off x="7954093" y="2136993"/>
        <a:ext cx="3682029" cy="2651061"/>
      </dsp:txXfrm>
    </dsp:sp>
    <dsp:sp modelId="{186A27B7-6CD1-4BA0-AB6A-EE4EFD7A6D10}">
      <dsp:nvSpPr>
        <dsp:cNvPr id="0" name=""/>
        <dsp:cNvSpPr/>
      </dsp:nvSpPr>
      <dsp:spPr>
        <a:xfrm>
          <a:off x="7954093" y="369619"/>
          <a:ext cx="3682029" cy="17673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703" tIns="165100" rIns="36370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954093" y="369619"/>
        <a:ext cx="3682029" cy="176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B0F6E-0734-411C-B6F5-A01D1DD04303}">
      <dsp:nvSpPr>
        <dsp:cNvPr id="0" name=""/>
        <dsp:cNvSpPr/>
      </dsp:nvSpPr>
      <dsp:spPr>
        <a:xfrm>
          <a:off x="0" y="67481"/>
          <a:ext cx="7060095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Selenium</a:t>
          </a:r>
        </a:p>
      </dsp:txBody>
      <dsp:txXfrm>
        <a:off x="34269" y="101750"/>
        <a:ext cx="6991557" cy="633462"/>
      </dsp:txXfrm>
    </dsp:sp>
    <dsp:sp modelId="{58310938-4AC0-4C53-B515-7C3A2C51C362}">
      <dsp:nvSpPr>
        <dsp:cNvPr id="0" name=""/>
        <dsp:cNvSpPr/>
      </dsp:nvSpPr>
      <dsp:spPr>
        <a:xfrm>
          <a:off x="0" y="855881"/>
          <a:ext cx="7060095" cy="702000"/>
        </a:xfrm>
        <a:prstGeom prst="roundRect">
          <a:avLst/>
        </a:prstGeom>
        <a:solidFill>
          <a:schemeClr val="accent2">
            <a:hueOff val="1061077"/>
            <a:satOff val="1800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Maven</a:t>
          </a:r>
        </a:p>
      </dsp:txBody>
      <dsp:txXfrm>
        <a:off x="34269" y="890150"/>
        <a:ext cx="6991557" cy="633462"/>
      </dsp:txXfrm>
    </dsp:sp>
    <dsp:sp modelId="{C859442F-D4DA-415F-B026-67168DB04BAE}">
      <dsp:nvSpPr>
        <dsp:cNvPr id="0" name=""/>
        <dsp:cNvSpPr/>
      </dsp:nvSpPr>
      <dsp:spPr>
        <a:xfrm>
          <a:off x="0" y="1644281"/>
          <a:ext cx="7060095" cy="702000"/>
        </a:xfrm>
        <a:prstGeom prst="round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POM</a:t>
          </a:r>
        </a:p>
      </dsp:txBody>
      <dsp:txXfrm>
        <a:off x="34269" y="1678550"/>
        <a:ext cx="6991557" cy="633462"/>
      </dsp:txXfrm>
    </dsp:sp>
    <dsp:sp modelId="{106D8DB0-12C2-4B8E-BDA1-C10D4062CC3A}">
      <dsp:nvSpPr>
        <dsp:cNvPr id="0" name=""/>
        <dsp:cNvSpPr/>
      </dsp:nvSpPr>
      <dsp:spPr>
        <a:xfrm>
          <a:off x="0" y="2432681"/>
          <a:ext cx="7060095" cy="702000"/>
        </a:xfrm>
        <a:prstGeom prst="roundRect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Jenkins</a:t>
          </a:r>
        </a:p>
      </dsp:txBody>
      <dsp:txXfrm>
        <a:off x="34269" y="2466950"/>
        <a:ext cx="6991557" cy="633462"/>
      </dsp:txXfrm>
    </dsp:sp>
    <dsp:sp modelId="{F6F9DF6D-FE24-4EB1-93F3-607C0E60AA73}">
      <dsp:nvSpPr>
        <dsp:cNvPr id="0" name=""/>
        <dsp:cNvSpPr/>
      </dsp:nvSpPr>
      <dsp:spPr>
        <a:xfrm>
          <a:off x="0" y="3221081"/>
          <a:ext cx="7060095" cy="702000"/>
        </a:xfrm>
        <a:prstGeom prst="roundRec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TestNG</a:t>
          </a:r>
        </a:p>
      </dsp:txBody>
      <dsp:txXfrm>
        <a:off x="34269" y="3255350"/>
        <a:ext cx="6991557" cy="633462"/>
      </dsp:txXfrm>
    </dsp:sp>
    <dsp:sp modelId="{BFB58DA0-6CD8-42D8-80B2-B6E44E930C6E}">
      <dsp:nvSpPr>
        <dsp:cNvPr id="0" name=""/>
        <dsp:cNvSpPr/>
      </dsp:nvSpPr>
      <dsp:spPr>
        <a:xfrm>
          <a:off x="0" y="4009481"/>
          <a:ext cx="7060095" cy="702000"/>
        </a:xfrm>
        <a:prstGeom prst="roundRect">
          <a:avLst/>
        </a:prstGeom>
        <a:solidFill>
          <a:schemeClr val="accent2">
            <a:hueOff val="5305384"/>
            <a:satOff val="900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Apache POI</a:t>
          </a:r>
        </a:p>
      </dsp:txBody>
      <dsp:txXfrm>
        <a:off x="34269" y="4043750"/>
        <a:ext cx="6991557" cy="633462"/>
      </dsp:txXfrm>
    </dsp:sp>
    <dsp:sp modelId="{35C58681-5DEB-4875-8FDD-93D251AFBE07}">
      <dsp:nvSpPr>
        <dsp:cNvPr id="0" name=""/>
        <dsp:cNvSpPr/>
      </dsp:nvSpPr>
      <dsp:spPr>
        <a:xfrm>
          <a:off x="0" y="4797881"/>
          <a:ext cx="7060095" cy="702000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badi Extra Light"/>
            </a:rPr>
            <a:t>Smoke and Regression testing</a:t>
          </a:r>
        </a:p>
      </dsp:txBody>
      <dsp:txXfrm>
        <a:off x="34269" y="4832150"/>
        <a:ext cx="6991557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5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6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2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66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1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8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58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1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9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4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0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4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atim50/find-hospitals-selenium/tree/master/FindingHospitalsPracto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AEEBF-B0B6-4ACA-8CF9-33237DD90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68" r="-1" b="-1"/>
          <a:stretch/>
        </p:blipFill>
        <p:spPr>
          <a:xfrm>
            <a:off x="20" y="1"/>
            <a:ext cx="12191980" cy="592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3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HACKATHON </a:t>
            </a:r>
            <a:br>
              <a:rPr lang="en-US" sz="66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</a:b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FINDING HOSPITALS</a:t>
            </a:r>
            <a:endParaRPr lang="en-US" sz="40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7E25-A29A-481E-8570-D0A97C35A362}"/>
              </a:ext>
            </a:extLst>
          </p:cNvPr>
          <p:cNvSpPr txBox="1"/>
          <p:nvPr/>
        </p:nvSpPr>
        <p:spPr>
          <a:xfrm>
            <a:off x="4566248" y="6061494"/>
            <a:ext cx="3171824" cy="6582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tx2">
                    <a:alpha val="60000"/>
                  </a:schemeClr>
                </a:solidFill>
                <a:cs typeface="Calibri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176072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B1F36-2BED-4D44-A020-CBFC30F6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CORPORATE WELLNESS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0BF6DEF-413A-47AF-A10A-C0E54300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892" y="2427541"/>
            <a:ext cx="7877117" cy="399763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987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D09E-87AD-459A-AA86-99149554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cs typeface="Calibri Light"/>
              </a:rPr>
              <a:t>CONSOLE OUTPUT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F74304-EA05-45AC-9732-B2859C8A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95" y="2427541"/>
            <a:ext cx="86905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9C9EA-D87F-4476-8A05-FA1FA1F6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EXTENT REPORT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998C08-6344-4CD9-BAEF-1ED5E51A8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95" y="242754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2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8EC78E-E28F-46D7-BC43-E1F3C6AF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IN" sz="7200" b="1">
                <a:solidFill>
                  <a:schemeClr val="bg1"/>
                </a:solidFill>
              </a:rPr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CB185-BCF7-4CEF-AACA-B30F195A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IN">
                <a:solidFill>
                  <a:schemeClr val="bg1"/>
                </a:solidFill>
                <a:hlinkClick r:id="rId3"/>
              </a:rPr>
              <a:t>https://github.com/supratim50/find-hospitals-selenium/tree/master/FindingHospitalsPracto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3ABC82-D648-4255-A19C-2A9F3E80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Perpetua Titling MT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1">
            <a:extLst>
              <a:ext uri="{FF2B5EF4-FFF2-40B4-BE49-F238E27FC236}">
                <a16:creationId xmlns:a16="http://schemas.microsoft.com/office/drawing/2014/main" id="{39753E88-5C02-4169-98DC-3D9065EB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4" r="3645" b="2"/>
          <a:stretch/>
        </p:blipFill>
        <p:spPr>
          <a:xfrm>
            <a:off x="20" y="10"/>
            <a:ext cx="4249063" cy="3489893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369D1-E0C2-481F-BE3E-FDDBC966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9" y="82611"/>
            <a:ext cx="2851678" cy="2071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egoe Print"/>
                <a:cs typeface="Calibri Light" panose="020F0302020204030204"/>
              </a:rPr>
              <a:t>GROUP 3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5AA8181D-F45B-4CA7-9231-32FC89C87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0931"/>
              </p:ext>
            </p:extLst>
          </p:nvPr>
        </p:nvGraphicFramePr>
        <p:xfrm>
          <a:off x="5337594" y="1651650"/>
          <a:ext cx="5933085" cy="450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148642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863C8-6483-4D5B-B1FE-79C6AABAE5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811A8-6D43-462E-AA8E-E9F7B7D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3" y="2553779"/>
            <a:ext cx="3959617" cy="1300073"/>
          </a:xfrm>
        </p:spPr>
        <p:txBody>
          <a:bodyPr anchor="b">
            <a:norm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Britannic Bold"/>
                <a:cs typeface="Angsana New"/>
              </a:rPr>
              <a:t>OBJECTIVES</a:t>
            </a:r>
            <a:endParaRPr lang="en-US" b="1" dirty="0">
              <a:solidFill>
                <a:srgbClr val="B74919">
                  <a:alpha val="70000"/>
                </a:srgbClr>
              </a:solidFill>
              <a:latin typeface="Britannic Bold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9CEF9F-767C-42F0-877F-641FCBB9D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42552"/>
              </p:ext>
            </p:extLst>
          </p:nvPr>
        </p:nvGraphicFramePr>
        <p:xfrm>
          <a:off x="4820728" y="1422460"/>
          <a:ext cx="6720070" cy="3762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10628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FF052-CA11-4C1F-B863-76974D62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5" y="284019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dirty="0">
                <a:solidFill>
                  <a:srgbClr val="002060"/>
                </a:solidFill>
                <a:latin typeface="Segoe Print"/>
                <a:cs typeface="Biome"/>
              </a:rPr>
              <a:t>DESCRIPTION</a:t>
            </a:r>
          </a:p>
        </p:txBody>
      </p: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9B98F69B-D435-4B75-8672-7B790DD21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653299"/>
              </p:ext>
            </p:extLst>
          </p:nvPr>
        </p:nvGraphicFramePr>
        <p:xfrm>
          <a:off x="306238" y="1483744"/>
          <a:ext cx="11637033" cy="51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35654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CCDCB-3226-4CD9-9109-22949129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9" y="609600"/>
            <a:ext cx="4091795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Biome"/>
                <a:cs typeface="Biome"/>
              </a:rPr>
              <a:t>TECHNOLOGIES USED</a:t>
            </a:r>
            <a:endParaRPr lang="en-US" sz="3600" b="1">
              <a:solidFill>
                <a:srgbClr val="B74919">
                  <a:alpha val="70000"/>
                </a:srgbClr>
              </a:solidFill>
              <a:latin typeface="Biome"/>
              <a:cs typeface="Biome"/>
            </a:endParaRPr>
          </a:p>
        </p:txBody>
      </p:sp>
      <p:graphicFrame>
        <p:nvGraphicFramePr>
          <p:cNvPr id="29" name="TextBox 14">
            <a:extLst>
              <a:ext uri="{FF2B5EF4-FFF2-40B4-BE49-F238E27FC236}">
                <a16:creationId xmlns:a16="http://schemas.microsoft.com/office/drawing/2014/main" id="{A9F3F974-ADB6-41FA-84F8-D6C5357A6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3469"/>
              </p:ext>
            </p:extLst>
          </p:nvPr>
        </p:nvGraphicFramePr>
        <p:xfrm>
          <a:off x="4261954" y="51435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5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CDA0A-76C5-4E95-9A2C-AB92F32B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3" y="5094041"/>
            <a:ext cx="2800764" cy="10814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badi"/>
                <a:cs typeface="Angsana New"/>
              </a:rPr>
              <a:t>WEBSITE</a:t>
            </a:r>
          </a:p>
        </p:txBody>
      </p:sp>
      <p:pic>
        <p:nvPicPr>
          <p:cNvPr id="4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6E2D479-F009-4FCD-916F-3C731A20A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" r="-1" b="-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C63C4FE-AEC9-404F-B199-6D6FFE30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614" y="4935890"/>
            <a:ext cx="6897626" cy="1399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/>
                <a:ea typeface="+mn-lt"/>
                <a:cs typeface="+mn-lt"/>
              </a:rPr>
              <a:t> https://www.practo.com/</a:t>
            </a:r>
            <a:endParaRPr lang="en-US" sz="3200">
              <a:latin typeface="Comic Sans MS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3C08E-5DE0-462B-80FC-66CBD3F2C4D1}"/>
              </a:ext>
            </a:extLst>
          </p:cNvPr>
          <p:cNvSpPr txBox="1"/>
          <p:nvPr/>
        </p:nvSpPr>
        <p:spPr>
          <a:xfrm>
            <a:off x="4623758" y="1360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DC375-2C0B-4157-89DC-84D698D8B59B}"/>
              </a:ext>
            </a:extLst>
          </p:cNvPr>
          <p:cNvSpPr/>
          <p:nvPr/>
        </p:nvSpPr>
        <p:spPr>
          <a:xfrm>
            <a:off x="1977" y="4509279"/>
            <a:ext cx="12191999" cy="2099093"/>
          </a:xfrm>
          <a:prstGeom prst="rect">
            <a:avLst/>
          </a:prstGeom>
          <a:noFill/>
          <a:ln w="28575">
            <a:solidFill>
              <a:srgbClr val="234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FA0-7CAA-4427-9CB4-562285CF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 FOR HOSPITALS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602856-AF17-44D1-8F68-C736B639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81" y="2427541"/>
            <a:ext cx="8643539" cy="399763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50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A899-C796-4A44-B4CA-42C74636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DIAGNOSTICS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26A8267-1768-4BEB-A7B7-5E94AF544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29" y="2298654"/>
            <a:ext cx="10061142" cy="43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33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20A0F-FB1F-4A16-B7D0-4B0E5F38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lgerian"/>
                <a:ea typeface="+mj-lt"/>
                <a:cs typeface="+mj-lt"/>
              </a:rPr>
              <a:t>TOP CITIES</a:t>
            </a:r>
          </a:p>
          <a:p>
            <a:pPr algn="ctr"/>
            <a:endParaRPr lang="en-US" sz="26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0B475-A639-454A-9078-3BC893EC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58" y="1313299"/>
            <a:ext cx="7784391" cy="44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940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99</TotalTime>
  <Words>156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Frame</vt:lpstr>
      <vt:lpstr>Office Theme</vt:lpstr>
      <vt:lpstr>HACKATHON  PROJECT</vt:lpstr>
      <vt:lpstr>GROUP 3</vt:lpstr>
      <vt:lpstr>OBJECTIVES</vt:lpstr>
      <vt:lpstr>DESCRIPTION</vt:lpstr>
      <vt:lpstr>TECHNOLOGIES USED</vt:lpstr>
      <vt:lpstr>WEBSITE</vt:lpstr>
      <vt:lpstr>SEARCH FOR HOSPITALS</vt:lpstr>
      <vt:lpstr>DIAGNOSTICS PAGE</vt:lpstr>
      <vt:lpstr>TOP CITIES </vt:lpstr>
      <vt:lpstr>CORPORATE WELLNESS</vt:lpstr>
      <vt:lpstr>CONSOLE OUTPUT</vt:lpstr>
      <vt:lpstr>EXTENT REPORT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Saha, Toma (Cognizant)</cp:lastModifiedBy>
  <cp:revision>90</cp:revision>
  <dcterms:created xsi:type="dcterms:W3CDTF">2022-01-05T12:27:43Z</dcterms:created>
  <dcterms:modified xsi:type="dcterms:W3CDTF">2022-01-07T05:34:48Z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