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0752-01A2-253D-B5F2-47EDFD56B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A1C2C-81AA-ED2F-79D0-7849FA2C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DE43-D9EB-4C15-B09F-E9A0C670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DA67-A533-F996-4E21-A6E08D36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A4317-6398-840F-7FCE-251D83E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71DB-C946-8398-2F07-4F78BA24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1971D-2F9A-657A-8A48-746C4E1CE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E77F-8456-599A-EC3B-BB690F62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9497-DB42-1D46-3B94-53C0F87A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F3EE-67A0-05CA-E615-B1C8B3BD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6FB42-DBFB-5C4B-DED8-480877AAB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42D6B-D250-FA9A-FF6E-A20EEB4C8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2673-E765-3807-F9A2-973089E6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8F9A-DB98-D667-B596-159D25D7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99C5-C525-1004-1BEF-57F9F82B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89AC-8C50-B344-6180-D26D01D8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7C60-3621-81E4-0EAE-6536BA34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AB72-156C-B5C2-67F5-7B506EC2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EDFC-A690-06B8-0A5E-60BF102B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4839-39EB-BA29-D8C3-AFD9A2EB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AA6E-FD8E-7CC1-5816-E2D5538F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F015-4312-3460-0149-82395EFDB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4498C-C74C-995A-A195-CAB2D930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8DDC-031E-670A-C4AE-AE52C146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F84D-F259-ED2B-65A9-705BA2E9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7F5F-1CC9-888D-E703-58C8E501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3F32-0F1D-CABF-A056-959FEB796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03AD-6C73-B83D-4DE7-66611034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B6367-CB30-DC6E-36F1-28B0AC2F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2AC4-4F60-FB5C-E7C9-8FC0900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C006-BA3C-807F-00B4-78F678EB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B1BC-BBFC-597F-E95C-E5869178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92E3-951C-6F4E-F5A4-58C072564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7974F-49C6-5D54-4BA6-1059F1F90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4378F-4430-70FD-7CF8-04DC872F9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51175-FEC2-30BE-DD04-CB97D30A8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20EA7-C364-391B-D49D-3A4BE9CC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F3913-3301-A3D8-3E8D-7C850B61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CD013-BEE2-E061-6E07-0C2F2E7E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30AA-B2D6-B4C0-822C-8A58BFEA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A4E2B-4B0F-4356-8AFE-165D1C82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856F9-4DA1-4526-DEAD-1E05CB17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31916-D1A0-FB71-EE5A-652EB514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1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C5D58-A52C-969D-2C12-89662EE5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EE886-50AC-CC6F-FD87-5E0860A4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5D8F4-E969-AC23-27EC-FB9241D5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1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AFD0-6EC9-1F6B-8E76-FA332A14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12A1-BF82-A74D-D151-794BBD2F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A58A2-68E3-6D05-B10E-4A86B05CD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15A7F-C7CD-11C4-6AF9-F8467005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D6A9A-8481-F256-C10F-55B06D52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CAFC-1AA4-70CD-2AD9-08E3B8A7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9AA7-3E80-0CBC-79D6-1D6EECFD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711F1-AA28-0B1C-3B76-C42CF54F2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10071-5849-E13B-9101-25A4D1F4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6FEE-F87A-713D-82E9-433D058C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7AE2-704B-E52B-04EB-EA8782C2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5617-69FB-D0DC-7D7A-B24853D4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55E35-4EED-F1E9-A68F-1A9E4FEA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25E84-863D-D9D7-3C2F-BC792638D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D5E0C-C472-7EE5-724B-5433CDF14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1E90F-5111-4674-9A24-791F0F14D848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C3FD-4252-2154-0B9F-F71A433DE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BDAE7-4F09-F5EE-DF1E-3744A275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C72E-AC17-4BA1-BFDA-2595C602B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E896-0094-4004-6A71-CDCECF1E0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Name – Imperfect 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E03C3-B169-C876-0174-132143533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 – Bidura Sarkar</a:t>
            </a:r>
          </a:p>
          <a:p>
            <a:r>
              <a:rPr lang="en-US" dirty="0"/>
              <a:t>4 MCA B</a:t>
            </a:r>
          </a:p>
          <a:p>
            <a:r>
              <a:rPr lang="en-US" dirty="0"/>
              <a:t>Register no - 2247244</a:t>
            </a:r>
          </a:p>
        </p:txBody>
      </p:sp>
    </p:spTree>
    <p:extLst>
      <p:ext uri="{BB962C8B-B14F-4D97-AF65-F5344CB8AC3E}">
        <p14:creationId xmlns:p14="http://schemas.microsoft.com/office/powerpoint/2010/main" val="147800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AC86-CA2E-E15D-3F07-4C188373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B20C-8D8E-0164-2B60-2586953B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Targeted Advertisement uses Machine Learning Algorithms in order to predict which group of individuals should the ad be delivered to. The advertising companies can deliver specific ads to a focused set of people to influence them and so that they click on the advertisement.</a:t>
            </a:r>
          </a:p>
          <a:p>
            <a:r>
              <a:rPr lang="en-US" dirty="0"/>
              <a:t>This project aims to predict whether a person will click on a certain advertisement given the advertisement name followed by demographic information about the person.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7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6950-7B5F-EBBC-D324-7E7DB540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List of oneAPI Toolkit/Libraries used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E7DF95-B584-6D68-2702-732785FCD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7311"/>
            <a:ext cx="27350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oneDAL</a:t>
            </a:r>
            <a:endParaRPr lang="en-US" altLang="en-US" sz="24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59D90-E5D7-7F07-F3B2-6E722506F104}"/>
              </a:ext>
            </a:extLst>
          </p:cNvPr>
          <p:cNvSpPr txBox="1"/>
          <p:nvPr/>
        </p:nvSpPr>
        <p:spPr>
          <a:xfrm flipH="1">
            <a:off x="740545" y="3110401"/>
            <a:ext cx="909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0144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D648-4E0E-6F59-E020-818287C7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C31212D5-65E8-C14E-4700-3D43D1D8D04A}"/>
              </a:ext>
            </a:extLst>
          </p:cNvPr>
          <p:cNvSpPr/>
          <p:nvPr/>
        </p:nvSpPr>
        <p:spPr>
          <a:xfrm>
            <a:off x="1837678" y="2014346"/>
            <a:ext cx="1544714" cy="64806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04ED6D1-1291-30C4-E911-B2EB614F4B09}"/>
              </a:ext>
            </a:extLst>
          </p:cNvPr>
          <p:cNvSpPr/>
          <p:nvPr/>
        </p:nvSpPr>
        <p:spPr>
          <a:xfrm>
            <a:off x="1837678" y="3845140"/>
            <a:ext cx="2459114" cy="94769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csv file to dataframe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2E7908B-E1D8-AD21-8673-D5A6BAFFA841}"/>
              </a:ext>
            </a:extLst>
          </p:cNvPr>
          <p:cNvSpPr/>
          <p:nvPr/>
        </p:nvSpPr>
        <p:spPr>
          <a:xfrm>
            <a:off x="1837678" y="5194546"/>
            <a:ext cx="2539013" cy="94769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3F1C9E9-5106-A205-5157-80F77F78F2F3}"/>
              </a:ext>
            </a:extLst>
          </p:cNvPr>
          <p:cNvSpPr/>
          <p:nvPr/>
        </p:nvSpPr>
        <p:spPr>
          <a:xfrm>
            <a:off x="5024761" y="2270912"/>
            <a:ext cx="2157274" cy="105821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Splitting into features and target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0C1D8DA-D411-EC97-03F2-3725667F84B2}"/>
              </a:ext>
            </a:extLst>
          </p:cNvPr>
          <p:cNvSpPr/>
          <p:nvPr/>
        </p:nvSpPr>
        <p:spPr>
          <a:xfrm>
            <a:off x="5024761" y="3613212"/>
            <a:ext cx="2459114" cy="141154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Splitting into training and testing sets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2E0F1C5-8BDE-D854-35FF-2673D753A848}"/>
              </a:ext>
            </a:extLst>
          </p:cNvPr>
          <p:cNvSpPr/>
          <p:nvPr/>
        </p:nvSpPr>
        <p:spPr>
          <a:xfrm>
            <a:off x="5024761" y="5326602"/>
            <a:ext cx="2539013" cy="68358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 / normalization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1E050D84-AC32-A0B5-B751-DABC257E59E0}"/>
              </a:ext>
            </a:extLst>
          </p:cNvPr>
          <p:cNvSpPr/>
          <p:nvPr/>
        </p:nvSpPr>
        <p:spPr>
          <a:xfrm>
            <a:off x="1837678" y="3045750"/>
            <a:ext cx="1961965" cy="46433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input data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4279B-EE48-0E9D-91A4-F6B9B1FF3983}"/>
              </a:ext>
            </a:extLst>
          </p:cNvPr>
          <p:cNvSpPr/>
          <p:nvPr/>
        </p:nvSpPr>
        <p:spPr>
          <a:xfrm>
            <a:off x="8318377" y="2175029"/>
            <a:ext cx="2035945" cy="1154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instance of decision tree classifier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44A246-978D-EBE2-3C15-740F4D59E3B8}"/>
              </a:ext>
            </a:extLst>
          </p:cNvPr>
          <p:cNvSpPr/>
          <p:nvPr/>
        </p:nvSpPr>
        <p:spPr>
          <a:xfrm>
            <a:off x="8407153" y="3693111"/>
            <a:ext cx="2035945" cy="1154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FE28E2E-7138-3BCB-44A0-6ECE3DE53E19}"/>
              </a:ext>
            </a:extLst>
          </p:cNvPr>
          <p:cNvSpPr/>
          <p:nvPr/>
        </p:nvSpPr>
        <p:spPr>
          <a:xfrm>
            <a:off x="8469297" y="5194546"/>
            <a:ext cx="1885025" cy="94769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prediction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CD4ED78-A895-1C4E-0BE0-67C090833ADD}"/>
              </a:ext>
            </a:extLst>
          </p:cNvPr>
          <p:cNvSpPr/>
          <p:nvPr/>
        </p:nvSpPr>
        <p:spPr>
          <a:xfrm>
            <a:off x="10715349" y="2270912"/>
            <a:ext cx="1331650" cy="115409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evaluation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09B1F1-71FF-BFF9-A476-584F5C218777}"/>
              </a:ext>
            </a:extLst>
          </p:cNvPr>
          <p:cNvCxnSpPr>
            <a:stCxn id="4" idx="2"/>
            <a:endCxn id="10" idx="1"/>
          </p:cNvCxnSpPr>
          <p:nvPr/>
        </p:nvCxnSpPr>
        <p:spPr>
          <a:xfrm>
            <a:off x="2610035" y="2662415"/>
            <a:ext cx="208626" cy="38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B9ADBA-6CFD-2FCB-4100-8C072243188C}"/>
              </a:ext>
            </a:extLst>
          </p:cNvPr>
          <p:cNvCxnSpPr>
            <a:stCxn id="10" idx="4"/>
            <a:endCxn id="5" idx="0"/>
          </p:cNvCxnSpPr>
          <p:nvPr/>
        </p:nvCxnSpPr>
        <p:spPr>
          <a:xfrm>
            <a:off x="2818661" y="3510085"/>
            <a:ext cx="248574" cy="33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E4995-72FD-67E6-A0EC-C18EFC3AE9A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067235" y="4792831"/>
            <a:ext cx="39950" cy="40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078BD97-9477-1254-105C-48C6B6A155FF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5400000" flipH="1" flipV="1">
            <a:off x="2394864" y="3512340"/>
            <a:ext cx="3342218" cy="1917576"/>
          </a:xfrm>
          <a:prstGeom prst="bentConnector4">
            <a:avLst>
              <a:gd name="adj1" fmla="val -6840"/>
              <a:gd name="adj2" fmla="val 83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E1C4F4-EA6A-F052-33AF-C1E4E2131F4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103398" y="3329126"/>
            <a:ext cx="150920" cy="28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ACD189-AC7D-C0CD-CAD1-FB49DEF8FD6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254318" y="5024761"/>
            <a:ext cx="39950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F675F9A-A9AB-A6C6-6EF9-4A563EA17B89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5400000" flipH="1" flipV="1">
            <a:off x="5677269" y="3369076"/>
            <a:ext cx="3258105" cy="2024109"/>
          </a:xfrm>
          <a:prstGeom prst="bentConnector4">
            <a:avLst>
              <a:gd name="adj1" fmla="val -7016"/>
              <a:gd name="adj2" fmla="val 81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68DDD9-8787-FEE5-B4C9-4D32D0302E9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9336350" y="3329126"/>
            <a:ext cx="88776" cy="36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E425E8-5935-F662-8163-F139A1248A6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9411810" y="4847208"/>
            <a:ext cx="13316" cy="34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3CD4DE7-F246-8BDC-CB23-0352BC81C593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5400000" flipH="1" flipV="1">
            <a:off x="8416440" y="3843329"/>
            <a:ext cx="3294277" cy="1303539"/>
          </a:xfrm>
          <a:prstGeom prst="bentConnector4">
            <a:avLst>
              <a:gd name="adj1" fmla="val -6939"/>
              <a:gd name="adj2" fmla="val 86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19060C09-22BE-9ECE-2997-F42CE2B6D078}"/>
              </a:ext>
            </a:extLst>
          </p:cNvPr>
          <p:cNvSpPr/>
          <p:nvPr/>
        </p:nvSpPr>
        <p:spPr>
          <a:xfrm>
            <a:off x="10897341" y="3969720"/>
            <a:ext cx="967665" cy="60938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0EA0F0-B5AD-8180-A2EA-65F56F54DD11}"/>
              </a:ext>
            </a:extLst>
          </p:cNvPr>
          <p:cNvCxnSpPr>
            <a:stCxn id="14" idx="2"/>
            <a:endCxn id="35" idx="0"/>
          </p:cNvCxnSpPr>
          <p:nvPr/>
        </p:nvCxnSpPr>
        <p:spPr>
          <a:xfrm>
            <a:off x="11381174" y="3425008"/>
            <a:ext cx="0" cy="5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Team Name – Imperfect Coder</vt:lpstr>
      <vt:lpstr>Problem Statement</vt:lpstr>
      <vt:lpstr>List of oneAPI Toolkit/Libraries used </vt:lpstr>
      <vt:lpstr>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– Imperfect Coder</dc:title>
  <dc:creator>Bidura Sarkar</dc:creator>
  <cp:lastModifiedBy>Bidura Sarkar</cp:lastModifiedBy>
  <cp:revision>1</cp:revision>
  <dcterms:created xsi:type="dcterms:W3CDTF">2023-08-07T14:17:53Z</dcterms:created>
  <dcterms:modified xsi:type="dcterms:W3CDTF">2023-08-07T14:18:13Z</dcterms:modified>
</cp:coreProperties>
</file>