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Arial Black"/>
      <p:regular r:id="rId18"/>
    </p:embeddedFont>
    <p:embeddedFont>
      <p:font typeface="Helvetica Neue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Light-regular.fntdata"/><Relationship Id="rId6" Type="http://schemas.openxmlformats.org/officeDocument/2006/relationships/slide" Target="slides/slide2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8b52788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8b52788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458b52788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a08054a0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a08054a0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a08054a0c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08054a0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08054a0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a08054a0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4cf9d8ac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4cf9d8ac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44cf9d8ac9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60a5db2c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60a5db2c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are the </a:t>
            </a:r>
            <a:r>
              <a:rPr lang="en-US"/>
              <a:t>immediate</a:t>
            </a:r>
            <a:r>
              <a:rPr lang="en-US"/>
              <a:t> items I want to get accomplished in the next 1-2 years with this project/workflow</a:t>
            </a:r>
            <a:endParaRPr/>
          </a:p>
        </p:txBody>
      </p:sp>
      <p:sp>
        <p:nvSpPr>
          <p:cNvPr id="131" name="Google Shape;131;g4560a5db2c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60a5db2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60a5db2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this for if we get questions on why another technology wasn’t used by us…</a:t>
            </a:r>
            <a:endParaRPr/>
          </a:p>
        </p:txBody>
      </p:sp>
      <p:sp>
        <p:nvSpPr>
          <p:cNvPr id="138" name="Google Shape;138;g4560a5db2c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8b52788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8b52788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Additionally if folks want to know what software we would suggest running to fulfill the workflow we have proposed</a:t>
            </a:r>
            <a:endParaRPr/>
          </a:p>
        </p:txBody>
      </p:sp>
      <p:sp>
        <p:nvSpPr>
          <p:cNvPr id="145" name="Google Shape;145;g458b527883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b="0" i="0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4014436" y="-1350610"/>
            <a:ext cx="416312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838200" y="1825625"/>
            <a:ext cx="10515600" cy="4163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831850" y="1725236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b="0" i="0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38200" y="1825625"/>
            <a:ext cx="5181600" cy="4079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172200" y="1825625"/>
            <a:ext cx="5181600" cy="4079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839788" y="2505075"/>
            <a:ext cx="5157787" cy="3430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6172200" y="2505075"/>
            <a:ext cx="5183188" cy="3430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b="0" i="0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b="0" i="0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163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titled.png" id="15" name="Google Shape;15;p1" title="Be Boulder."/>
          <p:cNvPicPr preferRelativeResize="0"/>
          <p:nvPr/>
        </p:nvPicPr>
        <p:blipFill rotWithShape="1">
          <a:blip r:embed="rId1">
            <a:alphaModFix/>
          </a:blip>
          <a:srcRect b="47289" l="0" r="0" t="0"/>
          <a:stretch/>
        </p:blipFill>
        <p:spPr>
          <a:xfrm>
            <a:off x="9293520" y="6188959"/>
            <a:ext cx="2517480" cy="4434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"/>
          <p:cNvCxnSpPr/>
          <p:nvPr/>
        </p:nvCxnSpPr>
        <p:spPr>
          <a:xfrm flipH="1" rot="10800000">
            <a:off x="457200" y="6081713"/>
            <a:ext cx="11277600" cy="14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348" y="6188959"/>
            <a:ext cx="2210435" cy="43983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1524000" y="769774"/>
            <a:ext cx="91440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b="1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Stateless Provisioning: Modern Practice in HPC</a:t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1524000" y="3138055"/>
            <a:ext cx="9144000" cy="149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Leveraging Systemd, Ansible, and CI practices to provide policy compliant OS images for computational clusters</a:t>
            </a:r>
            <a:endParaRPr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524000" y="4957000"/>
            <a:ext cx="39852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John Blaas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University of Colorado Boulder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682800" y="4957000"/>
            <a:ext cx="39852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John Roberts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Argonne National Laboratory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we started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838200" y="1514700"/>
            <a:ext cx="10515600" cy="447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OS image/directories as git repos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Worked well but can lead to fairly unwieldy git repos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Can’t be shared with others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Secrets in the repo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Used chroot to apply updates and configuration against the image directories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For some updates this also required us to bind mount certain filesystems from the host OS as well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Very little testing after an image had been built - relied on deploying an image to staging hardware first to reveal any issues.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/>
              <a:t>Motivation</a:t>
            </a:r>
            <a:endParaRPr b="0" i="0" sz="4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38200" y="1690700"/>
            <a:ext cx="10515600" cy="4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Incorporate tests to verify the ultimate state of an image, strictly define our computing environment through these tests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Provide stakeholders with better reports and audits of the environment we provide to users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Lower barrier of entry for new system administrators in being able to contribute to the code base, configuration changes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816" y="0"/>
            <a:ext cx="8555134" cy="64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systemd-nspawn?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Improved chroot, no need to bind mount the usual suspects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Tool that spawns unique namespaces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Designed with building, testing, and debugging in mind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Incredibly simple to get started with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&gt; rpm -i --root=/tmp/centos7 centos7-release.rpm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&gt; yum --installroot=/tmp/centos7 groupinstall Base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&gt; systemd-nspawn -bD /tmp/centos7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Inspec?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Compliance testing framework based on Serverspec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Designed to have clear syntax and be platform agnostic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Describes tests as a collection of controls which can be grouped into compliance profiles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Allows you to define policy for the state of a node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Tests can be run locally or with SSH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Originally developed by the Chef team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Developing tests that can be used to train new system administrators in configuration management and where/how to define variables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Publish Inspec compliance profiles that help define our computing environment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Expose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group_vars</a:t>
            </a:r>
            <a:r>
              <a:rPr lang="en-US"/>
              <a:t> to condo node users so that they can have the option to self-manage their environment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not use X instead?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You can substitute out the initial provisioning element to something else such as xCat, Warewulf, or your own custom provisioning framework.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You can also use many other tools such as Cobbler, Foreman,etc  to help you with managing DHCP,PXE,DNS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You can even substitute out Inspec for another testing framework ( Molecule, Testinfra, Goss 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838200" y="3776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we use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OS:                          Centos7 or RHEL7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Resource Manager: Slurm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Node Health Check: NHC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Git Repos:                Gitlab-ce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Gitlabrunner:            CI Runner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Config Mgmt:            Ansible          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Compliance Tests:    Inspec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