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32A8-6731-234C-B242-B5792BA3E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A062A-810B-9C41-BE41-51A3E9BDA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9A03C-0307-8745-A2BF-F6C53AF5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8EC9-1B79-414A-BB99-B0F21AF7FC7A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BB792-D092-A349-A0C5-A360DA5B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23D36-87E5-AA4E-AA43-F6FF6258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2F59-434A-7440-9945-A58591D74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6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A70F-7F7C-5D41-91C8-AE2BEDBC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1426C-DE3B-CD48-9636-5204929B8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14AB9-75C2-6D45-BDB8-F54AD59A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8EC9-1B79-414A-BB99-B0F21AF7FC7A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8D4F6-27B5-0D4E-9DBA-478FE66E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72675-5B3C-414D-9463-10A01458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2F59-434A-7440-9945-A58591D74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8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679F2F-A6E7-2A4A-97C8-7F4E07FAA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26F87-ED2A-184C-8C69-204411E8D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681A6-734E-FC48-9B2B-B357167C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8EC9-1B79-414A-BB99-B0F21AF7FC7A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CC7E1-5E85-634C-8B25-0E3D5E9B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0106C-E8DA-DB4A-B592-159AA0F2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2F59-434A-7440-9945-A58591D74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2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95D7-2A8D-4545-90A6-5FC0A0EC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D3A4-8D30-7C40-983C-6AF8C539F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05842-C09A-E14A-BFA0-2324B10F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8EC9-1B79-414A-BB99-B0F21AF7FC7A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A990E-D108-0B48-8BD9-DB12C8F5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81DF0-3574-0F4D-98DF-82275F23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2F59-434A-7440-9945-A58591D74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3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8568D-89A9-6948-9EBF-15A1A4131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A1AF2-71B1-DC40-B02B-8F78D92AA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4856C-453B-4F46-92A8-2E76A5CD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8EC9-1B79-414A-BB99-B0F21AF7FC7A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EB6A8-D2B0-7947-B44A-D3E2D58D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69412-0C73-5649-BACB-82A3C9673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2F59-434A-7440-9945-A58591D74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6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39E6D-9DA7-694B-9AFE-D97B88C2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F0A69-3340-9749-91FD-280DFE08D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9C754-D1A8-8149-B373-254226490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96E1D-7C87-5F4B-A690-9D2B4A50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8EC9-1B79-414A-BB99-B0F21AF7FC7A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7E359-63F8-D141-8C23-8B8F0E34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D6D47-E384-F54C-BBE6-8B81C985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2F59-434A-7440-9945-A58591D74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0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147E-46C5-0245-8B35-3F19793F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6299F-4B1D-6F4A-87EF-2596FF3F7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C1960-6F98-564C-9708-D1D21C99B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91806-44FA-864D-B807-2DCF8FDDD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6A354-C862-3D46-87A2-F63470CBA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8A21A2-9B10-0348-B73B-99D7BD88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8EC9-1B79-414A-BB99-B0F21AF7FC7A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95793-B151-FF4A-A874-AA7B055B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8FA39-CD26-504F-9B8B-5C02CFAA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2F59-434A-7440-9945-A58591D74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7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7D14-3AD9-FC46-BDE5-624338863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95F655-357C-3841-A533-EEBE2444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8EC9-1B79-414A-BB99-B0F21AF7FC7A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61F91-C6F4-C74D-82E9-279159E5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78521-D00D-764D-B494-1C3DA0E3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2F59-434A-7440-9945-A58591D74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8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95BE9-4CEA-2847-BA34-5B26C649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8EC9-1B79-414A-BB99-B0F21AF7FC7A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D5C98-8C63-A84D-9FA5-3BFBDD87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FADA5-8781-7D44-AF65-0A21AFAE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2F59-434A-7440-9945-A58591D74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8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5D41-AEBF-384D-9078-2F806A7C5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0A9B4-8629-7549-984E-461B355AC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29D02-7A06-A541-BB16-7E37033DA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B2103-3ABD-0B44-B722-628E5EE41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8EC9-1B79-414A-BB99-B0F21AF7FC7A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6F2A3-174C-6B42-B26F-97A67190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2DC74-4CCD-B348-B210-C71B64BC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2F59-434A-7440-9945-A58591D74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DEC8-A993-574D-8F6D-86F5ED8D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E80B23-15DC-1748-97B1-7973FED8C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20E71-CEDD-1E4A-87DD-8D5E44966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3EDF7-8971-524E-A561-CE2ED56B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8EC9-1B79-414A-BB99-B0F21AF7FC7A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67470-46C5-BD48-BA05-F997E6CE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DF7C1-559A-5243-B881-B179FD5A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2F59-434A-7440-9945-A58591D74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26E8E-43ED-1748-B0DC-33A88192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D94BE-EDF4-7240-A427-6C16AE2AA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9B8C5-8BB7-9044-9009-865E22FCB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08EC9-1B79-414A-BB99-B0F21AF7FC7A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6671F-6DA4-AB41-AFBD-72636FFBE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52F2E-F128-714D-85DA-480519359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A2F59-434A-7440-9945-A58591D74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3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B538-5E43-4B43-802A-666246E41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000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HPC Systems Professionals Workshop</a:t>
            </a:r>
            <a:br>
              <a:rPr lang="en-US" dirty="0"/>
            </a:br>
            <a:r>
              <a:rPr lang="en-US" dirty="0"/>
              <a:t>HPCSYSPROS18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D40A5-3540-EE4F-9654-7BEA3EA7F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0706" y="5090758"/>
            <a:ext cx="4005431" cy="1357237"/>
          </a:xfrm>
        </p:spPr>
        <p:txBody>
          <a:bodyPr/>
          <a:lstStyle/>
          <a:p>
            <a:endParaRPr lang="en-US" dirty="0"/>
          </a:p>
          <a:p>
            <a:r>
              <a:rPr lang="en-US" sz="4000" dirty="0" err="1"/>
              <a:t>hpcsyspros.org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B6E8A-8DE4-F747-9597-F774A1DD1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4650581"/>
            <a:ext cx="4174736" cy="202723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25463F7-59AE-BA4C-AC78-0447C973B3D8}"/>
              </a:ext>
            </a:extLst>
          </p:cNvPr>
          <p:cNvSpPr txBox="1">
            <a:spLocks/>
          </p:cNvSpPr>
          <p:nvPr/>
        </p:nvSpPr>
        <p:spPr>
          <a:xfrm>
            <a:off x="1524000" y="280088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4000" dirty="0"/>
              <a:t>Proceedings</a:t>
            </a:r>
          </a:p>
          <a:p>
            <a:r>
              <a:rPr lang="en-US" sz="4000" dirty="0"/>
              <a:t>https://</a:t>
            </a:r>
            <a:r>
              <a:rPr lang="en-US" sz="4000" dirty="0" err="1"/>
              <a:t>github.com</a:t>
            </a:r>
            <a:r>
              <a:rPr lang="en-US" sz="4000" dirty="0"/>
              <a:t>/HPCSYSPROS/Workshop18</a:t>
            </a:r>
          </a:p>
        </p:txBody>
      </p:sp>
    </p:spTree>
    <p:extLst>
      <p:ext uri="{BB962C8B-B14F-4D97-AF65-F5344CB8AC3E}">
        <p14:creationId xmlns:p14="http://schemas.microsoft.com/office/powerpoint/2010/main" val="343433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7BCD-940D-4C45-9B3D-A38A91510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US" dirty="0"/>
            </a:br>
            <a:r>
              <a:rPr lang="en-US" dirty="0"/>
              <a:t>HPCSYSPROS Feedback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D97A7-CA65-E747-83F3-79D2F5A00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5" y="3602038"/>
            <a:ext cx="10972800" cy="165576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4400" dirty="0"/>
              <a:t>https://</a:t>
            </a:r>
            <a:r>
              <a:rPr lang="en-US" sz="4400" dirty="0" err="1"/>
              <a:t>www.surveymonkey.com</a:t>
            </a:r>
            <a:r>
              <a:rPr lang="en-US" sz="4400" dirty="0"/>
              <a:t>/r/GB8H3NV</a:t>
            </a:r>
          </a:p>
        </p:txBody>
      </p:sp>
    </p:spTree>
    <p:extLst>
      <p:ext uri="{BB962C8B-B14F-4D97-AF65-F5344CB8AC3E}">
        <p14:creationId xmlns:p14="http://schemas.microsoft.com/office/powerpoint/2010/main" val="168258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4499-3F01-AB44-8E97-9AF96539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49525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Author Panel</a:t>
            </a:r>
            <a:br>
              <a:rPr lang="en-US" sz="5400" dirty="0"/>
            </a:br>
            <a:r>
              <a:rPr lang="en-US" sz="5400" dirty="0"/>
              <a:t>Ask a Question Portal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C25F4AB-24BC-7C47-A294-47B26EB6A12F}"/>
              </a:ext>
            </a:extLst>
          </p:cNvPr>
          <p:cNvSpPr txBox="1">
            <a:spLocks/>
          </p:cNvSpPr>
          <p:nvPr/>
        </p:nvSpPr>
        <p:spPr>
          <a:xfrm>
            <a:off x="838200" y="3232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https://</a:t>
            </a:r>
            <a:r>
              <a:rPr lang="en-US" dirty="0" err="1"/>
              <a:t>qna.live</a:t>
            </a:r>
            <a:r>
              <a:rPr lang="en-US" dirty="0"/>
              <a:t>/sc18/</a:t>
            </a:r>
            <a:r>
              <a:rPr lang="en-US" dirty="0" err="1"/>
              <a:t>cGVjMjIz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7BCD-940D-4C45-9B3D-A38A91510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US" dirty="0"/>
            </a:br>
            <a:r>
              <a:rPr lang="en-US" dirty="0"/>
              <a:t>HPCSYSPROS Feedback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D97A7-CA65-E747-83F3-79D2F5A00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5" y="3602038"/>
            <a:ext cx="10972800" cy="165576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4400" dirty="0"/>
              <a:t>https://</a:t>
            </a:r>
            <a:r>
              <a:rPr lang="en-US" sz="4400" dirty="0" err="1"/>
              <a:t>www.surveymonkey.com</a:t>
            </a:r>
            <a:r>
              <a:rPr lang="en-US" sz="4400" dirty="0"/>
              <a:t>/r/GB8H3NV</a:t>
            </a:r>
          </a:p>
        </p:txBody>
      </p:sp>
    </p:spTree>
    <p:extLst>
      <p:ext uri="{BB962C8B-B14F-4D97-AF65-F5344CB8AC3E}">
        <p14:creationId xmlns:p14="http://schemas.microsoft.com/office/powerpoint/2010/main" val="367794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50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HPC Systems Professionals Workshop HPCSYSPROS18</vt:lpstr>
      <vt:lpstr> HPCSYSPROS Feedback </vt:lpstr>
      <vt:lpstr>Author Panel Ask a Question Portal</vt:lpstr>
      <vt:lpstr> HPCSYSPROS Feedback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 Systems Professionals Workshop HPCSYSPROS18</dc:title>
  <dc:creator>Alexander D Younts</dc:creator>
  <cp:lastModifiedBy>Alexander D Younts</cp:lastModifiedBy>
  <cp:revision>3</cp:revision>
  <dcterms:created xsi:type="dcterms:W3CDTF">2018-11-11T16:38:00Z</dcterms:created>
  <dcterms:modified xsi:type="dcterms:W3CDTF">2018-11-11T17:04:56Z</dcterms:modified>
</cp:coreProperties>
</file>