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891aba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891aba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891ab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891ab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891aba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891aba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891aba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891ab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891aba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891aba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891aba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891aba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891aba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891aba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Data Lake?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Lake vs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Gotcha of Data Lake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ETL vs 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provider Data Lake 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is?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63" y="1017725"/>
            <a:ext cx="5711675" cy="382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01" y="445025"/>
            <a:ext cx="8104100" cy="4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it start?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Companies realized the value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and access data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always define structure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Usefulness of data being realized later in the project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in data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R&amp;D on data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for Cheap storage of Big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ETL vs ELT</a:t>
            </a:r>
            <a:endParaRPr sz="15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46300"/>
            <a:ext cx="85206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</a:rPr>
              <a:t>Extract</a:t>
            </a:r>
            <a:r>
              <a:rPr lang="en" sz="1350">
                <a:solidFill>
                  <a:srgbClr val="222222"/>
                </a:solidFill>
              </a:rPr>
              <a:t> Transform and Load vs Extract Load and Transform</a:t>
            </a:r>
            <a:endParaRPr sz="242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</a:rPr>
              <a:t>ETL is mainly used for a small amount of data whereas ELT is used for large amounts of data</a:t>
            </a:r>
            <a:endParaRPr sz="1350">
              <a:solidFill>
                <a:srgbClr val="222222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</a:rPr>
              <a:t>ELT provides data lake support (Schema on read)</a:t>
            </a:r>
            <a:endParaRPr sz="13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Gotcha of Data Lake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Converting into Data Swamp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Incompatible schemas for same data without 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metadata associated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Joins not possible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provider for data lake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GCP - cloud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-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AZURE - AZURE BLOB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