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7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3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5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8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7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8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7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1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CFA6D99C-A9B7-A3CD-91C3-62F64F9F6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0" b="6969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0" name="Oval 12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9DC41-BCAA-6A0C-37AD-4D244219C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6"/>
            <a:ext cx="9144000" cy="155386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Comic Sans MS" panose="030F0702030302020204" pitchFamily="66" charset="0"/>
              </a:rPr>
              <a:t>Quem sou?</a:t>
            </a:r>
            <a:endParaRPr lang="en-US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2B93E-BA3F-A092-44F5-5B9406AD9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Gabriel Sousa</a:t>
            </a:r>
            <a:endParaRPr lang="en-US" sz="5400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7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2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3" name="Oval 11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4" name="Oval 1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5" name="Oval 13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FEBE9E-4DBA-FC20-7E14-ABD7A575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4" y="738206"/>
            <a:ext cx="11247400" cy="4086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27 anos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Nascido e criado em São José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Moro com meus pais.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endParaRPr lang="en-US" sz="5400" kern="1200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0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5B4260-3390-E189-B62E-EAF07B38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4" y="738206"/>
            <a:ext cx="11247400" cy="45462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Cursos profissionalizantes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Informática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Inglês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Técnico em Segurança no Trabalho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endParaRPr lang="en-US" sz="5400" kern="1200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7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2CBBE0-E830-A79C-FE0A-E3AAF8BB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4" y="393518"/>
            <a:ext cx="11247400" cy="1277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Hobbies</a:t>
            </a:r>
            <a:endParaRPr lang="en-US" sz="5400" kern="1200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1E27A-BFD7-8EB1-2840-E5A66F51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4" y="934082"/>
            <a:ext cx="2928954" cy="3430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E445C-4A2F-1A6F-500E-D993A61F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529" y="331808"/>
            <a:ext cx="3015063" cy="3283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8A8E2E-2F0A-E0E7-4493-4D408F8C3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569" y="2974045"/>
            <a:ext cx="3341529" cy="35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3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5EE893-A635-47A2-B1D8-B0586DAD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4" y="738206"/>
            <a:ext cx="11247400" cy="55461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Sonhos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Comprar um motorhome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Viajar pelo litoral do Brasil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Ter uma casa na praia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  <a:t>Ganhar na loteria</a:t>
            </a: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br>
              <a:rPr lang="pt-BR" sz="54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endParaRPr lang="en-US" sz="5400" kern="1200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795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Comic Sans MS</vt:lpstr>
      <vt:lpstr>Courier New</vt:lpstr>
      <vt:lpstr>Open sans</vt:lpstr>
      <vt:lpstr>Segoe UI</vt:lpstr>
      <vt:lpstr>MinimalXOVTI</vt:lpstr>
      <vt:lpstr>Quem sou?</vt:lpstr>
      <vt:lpstr>27 anos Nascido e criado em São José Moro com meus pais. </vt:lpstr>
      <vt:lpstr>Cursos profissionalizantes Informática Inglês  Técnico em Segurança no Trabalho </vt:lpstr>
      <vt:lpstr>Hobbies</vt:lpstr>
      <vt:lpstr>Sonhos  Comprar um motorhome Viajar pelo litoral do Brasil Ter uma casa na praia Ganhar na loteria  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sou?</dc:title>
  <dc:creator>Gabriel Sousa Alves</dc:creator>
  <cp:lastModifiedBy>Gabriel Sousa Alves</cp:lastModifiedBy>
  <cp:revision>1</cp:revision>
  <dcterms:created xsi:type="dcterms:W3CDTF">2023-09-29T06:22:49Z</dcterms:created>
  <dcterms:modified xsi:type="dcterms:W3CDTF">2023-09-29T07:13:39Z</dcterms:modified>
</cp:coreProperties>
</file>