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8"/>
  </p:notesMasterIdLst>
  <p:sldIdLst>
    <p:sldId id="257" r:id="rId2"/>
    <p:sldId id="261" r:id="rId3"/>
    <p:sldId id="259" r:id="rId4"/>
    <p:sldId id="258" r:id="rId5"/>
    <p:sldId id="260" r:id="rId6"/>
    <p:sldId id="262" r:id="rId7"/>
  </p:sldIdLst>
  <p:sldSz cx="6858000" cy="12192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AEEF"/>
    <a:srgbClr val="003665"/>
    <a:srgbClr val="FFD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1E9929-DB6F-4CEB-8276-2911EA641840}" v="35" dt="2025-09-19T07:27:56.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218" autoAdjust="0"/>
    <p:restoredTop sz="94660"/>
  </p:normalViewPr>
  <p:slideViewPr>
    <p:cSldViewPr snapToGrid="0">
      <p:cViewPr varScale="1">
        <p:scale>
          <a:sx n="59" d="100"/>
          <a:sy n="59" d="100"/>
        </p:scale>
        <p:origin x="117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iel Hendrickx" userId="dce935df-8ca7-41b2-926c-d6b4ad6bf9c4" providerId="ADAL" clId="{E61E9929-DB6F-4CEB-8276-2911EA641840}"/>
    <pc:docChg chg="custSel modSld">
      <pc:chgData name="Michiel Hendrickx" userId="dce935df-8ca7-41b2-926c-d6b4ad6bf9c4" providerId="ADAL" clId="{E61E9929-DB6F-4CEB-8276-2911EA641840}" dt="2025-09-19T07:29:56.079" v="120" actId="478"/>
      <pc:docMkLst>
        <pc:docMk/>
      </pc:docMkLst>
      <pc:sldChg chg="addSp delSp modSp mod">
        <pc:chgData name="Michiel Hendrickx" userId="dce935df-8ca7-41b2-926c-d6b4ad6bf9c4" providerId="ADAL" clId="{E61E9929-DB6F-4CEB-8276-2911EA641840}" dt="2025-09-19T07:29:56.079" v="120" actId="478"/>
        <pc:sldMkLst>
          <pc:docMk/>
          <pc:sldMk cId="256547288" sldId="257"/>
        </pc:sldMkLst>
        <pc:spChg chg="add mod">
          <ac:chgData name="Michiel Hendrickx" userId="dce935df-8ca7-41b2-926c-d6b4ad6bf9c4" providerId="ADAL" clId="{E61E9929-DB6F-4CEB-8276-2911EA641840}" dt="2025-09-19T07:06:41.118" v="70"/>
          <ac:spMkLst>
            <pc:docMk/>
            <pc:sldMk cId="256547288" sldId="257"/>
            <ac:spMk id="1110" creationId="{CEB20198-E752-6B46-425D-5BBD727E2262}"/>
          </ac:spMkLst>
        </pc:spChg>
        <pc:spChg chg="add mod">
          <ac:chgData name="Michiel Hendrickx" userId="dce935df-8ca7-41b2-926c-d6b4ad6bf9c4" providerId="ADAL" clId="{E61E9929-DB6F-4CEB-8276-2911EA641840}" dt="2025-09-19T07:27:54.465" v="117"/>
          <ac:spMkLst>
            <pc:docMk/>
            <pc:sldMk cId="256547288" sldId="257"/>
            <ac:spMk id="1113" creationId="{67C15254-C1D4-6A14-B194-AF28143C94EC}"/>
          </ac:spMkLst>
        </pc:spChg>
        <pc:picChg chg="add mod">
          <ac:chgData name="Michiel Hendrickx" userId="dce935df-8ca7-41b2-926c-d6b4ad6bf9c4" providerId="ADAL" clId="{E61E9929-DB6F-4CEB-8276-2911EA641840}" dt="2025-09-19T07:06:41.118" v="70"/>
          <ac:picMkLst>
            <pc:docMk/>
            <pc:sldMk cId="256547288" sldId="257"/>
            <ac:picMk id="1111" creationId="{FAE803BE-B0BE-2B7E-9195-16E359AB90CA}"/>
          </ac:picMkLst>
        </pc:picChg>
        <pc:picChg chg="add del mod">
          <ac:chgData name="Michiel Hendrickx" userId="dce935df-8ca7-41b2-926c-d6b4ad6bf9c4" providerId="ADAL" clId="{E61E9929-DB6F-4CEB-8276-2911EA641840}" dt="2025-09-19T07:08:50.942" v="73" actId="478"/>
          <ac:picMkLst>
            <pc:docMk/>
            <pc:sldMk cId="256547288" sldId="257"/>
            <ac:picMk id="1112" creationId="{D5075C5E-97D3-393A-F138-430F74F1A579}"/>
          </ac:picMkLst>
        </pc:picChg>
        <pc:picChg chg="add mod">
          <ac:chgData name="Michiel Hendrickx" userId="dce935df-8ca7-41b2-926c-d6b4ad6bf9c4" providerId="ADAL" clId="{E61E9929-DB6F-4CEB-8276-2911EA641840}" dt="2025-09-19T07:27:54.465" v="117"/>
          <ac:picMkLst>
            <pc:docMk/>
            <pc:sldMk cId="256547288" sldId="257"/>
            <ac:picMk id="1114" creationId="{7ADAA2FE-7706-ED99-C1C9-8C25D1296462}"/>
          </ac:picMkLst>
        </pc:picChg>
        <pc:picChg chg="add del mod">
          <ac:chgData name="Michiel Hendrickx" userId="dce935df-8ca7-41b2-926c-d6b4ad6bf9c4" providerId="ADAL" clId="{E61E9929-DB6F-4CEB-8276-2911EA641840}" dt="2025-09-19T07:29:56.079" v="120" actId="478"/>
          <ac:picMkLst>
            <pc:docMk/>
            <pc:sldMk cId="256547288" sldId="257"/>
            <ac:picMk id="1115" creationId="{862A06B8-2AAA-9B25-263C-3552CFEF7863}"/>
          </ac:picMkLst>
        </pc:picChg>
      </pc:sldChg>
      <pc:sldChg chg="modSp">
        <pc:chgData name="Michiel Hendrickx" userId="dce935df-8ca7-41b2-926c-d6b4ad6bf9c4" providerId="ADAL" clId="{E61E9929-DB6F-4CEB-8276-2911EA641840}" dt="2025-09-18T13:21:43.001" v="11"/>
        <pc:sldMkLst>
          <pc:docMk/>
          <pc:sldMk cId="518440605" sldId="259"/>
        </pc:sldMkLst>
        <pc:spChg chg="mod">
          <ac:chgData name="Michiel Hendrickx" userId="dce935df-8ca7-41b2-926c-d6b4ad6bf9c4" providerId="ADAL" clId="{E61E9929-DB6F-4CEB-8276-2911EA641840}" dt="2025-09-18T13:21:43.001" v="11"/>
          <ac:spMkLst>
            <pc:docMk/>
            <pc:sldMk cId="518440605" sldId="259"/>
            <ac:spMk id="51" creationId="{647D6DC6-8150-29FE-7CBC-BA5C37F4550A}"/>
          </ac:spMkLst>
        </pc:spChg>
        <pc:spChg chg="mod">
          <ac:chgData name="Michiel Hendrickx" userId="dce935df-8ca7-41b2-926c-d6b4ad6bf9c4" providerId="ADAL" clId="{E61E9929-DB6F-4CEB-8276-2911EA641840}" dt="2025-09-18T13:21:33.929" v="10"/>
          <ac:spMkLst>
            <pc:docMk/>
            <pc:sldMk cId="518440605" sldId="259"/>
            <ac:spMk id="52" creationId="{AC1A54FF-BD5E-2A70-434D-F7DCA3D82EE0}"/>
          </ac:spMkLst>
        </pc:spChg>
      </pc:sldChg>
      <pc:sldChg chg="modSp mod">
        <pc:chgData name="Michiel Hendrickx" userId="dce935df-8ca7-41b2-926c-d6b4ad6bf9c4" providerId="ADAL" clId="{E61E9929-DB6F-4CEB-8276-2911EA641840}" dt="2025-09-18T13:21:54.649" v="33" actId="20577"/>
        <pc:sldMkLst>
          <pc:docMk/>
          <pc:sldMk cId="4205382782" sldId="260"/>
        </pc:sldMkLst>
        <pc:spChg chg="mod">
          <ac:chgData name="Michiel Hendrickx" userId="dce935df-8ca7-41b2-926c-d6b4ad6bf9c4" providerId="ADAL" clId="{E61E9929-DB6F-4CEB-8276-2911EA641840}" dt="2025-09-18T13:21:50.795" v="22" actId="20577"/>
          <ac:spMkLst>
            <pc:docMk/>
            <pc:sldMk cId="4205382782" sldId="260"/>
            <ac:spMk id="51" creationId="{FEF85CC0-BB04-BBC3-7071-63377B6F3F31}"/>
          </ac:spMkLst>
        </pc:spChg>
        <pc:spChg chg="mod">
          <ac:chgData name="Michiel Hendrickx" userId="dce935df-8ca7-41b2-926c-d6b4ad6bf9c4" providerId="ADAL" clId="{E61E9929-DB6F-4CEB-8276-2911EA641840}" dt="2025-09-18T13:21:54.649" v="33" actId="20577"/>
          <ac:spMkLst>
            <pc:docMk/>
            <pc:sldMk cId="4205382782" sldId="260"/>
            <ac:spMk id="52" creationId="{FE1A3C15-D31D-36EC-4924-2C8EA41608CE}"/>
          </ac:spMkLst>
        </pc:spChg>
      </pc:sldChg>
      <pc:sldChg chg="modSp mod">
        <pc:chgData name="Michiel Hendrickx" userId="dce935df-8ca7-41b2-926c-d6b4ad6bf9c4" providerId="ADAL" clId="{E61E9929-DB6F-4CEB-8276-2911EA641840}" dt="2025-09-19T07:14:28.732" v="116"/>
        <pc:sldMkLst>
          <pc:docMk/>
          <pc:sldMk cId="4217446524" sldId="261"/>
        </pc:sldMkLst>
        <pc:spChg chg="mod ord">
          <ac:chgData name="Michiel Hendrickx" userId="dce935df-8ca7-41b2-926c-d6b4ad6bf9c4" providerId="ADAL" clId="{E61E9929-DB6F-4CEB-8276-2911EA641840}" dt="2025-09-19T07:14:28.721" v="96"/>
          <ac:spMkLst>
            <pc:docMk/>
            <pc:sldMk cId="4217446524" sldId="261"/>
            <ac:spMk id="2" creationId="{CFA7C784-0A69-F5E7-253A-99599A0380A9}"/>
          </ac:spMkLst>
        </pc:spChg>
        <pc:spChg chg="mod ord">
          <ac:chgData name="Michiel Hendrickx" userId="dce935df-8ca7-41b2-926c-d6b4ad6bf9c4" providerId="ADAL" clId="{E61E9929-DB6F-4CEB-8276-2911EA641840}" dt="2025-09-19T07:14:28.721" v="98"/>
          <ac:spMkLst>
            <pc:docMk/>
            <pc:sldMk cId="4217446524" sldId="261"/>
            <ac:spMk id="3" creationId="{50B80151-710B-4EBF-4D60-08B725AD23AC}"/>
          </ac:spMkLst>
        </pc:spChg>
        <pc:spChg chg="mod ord">
          <ac:chgData name="Michiel Hendrickx" userId="dce935df-8ca7-41b2-926c-d6b4ad6bf9c4" providerId="ADAL" clId="{E61E9929-DB6F-4CEB-8276-2911EA641840}" dt="2025-09-19T07:14:28.722" v="100"/>
          <ac:spMkLst>
            <pc:docMk/>
            <pc:sldMk cId="4217446524" sldId="261"/>
            <ac:spMk id="7" creationId="{2B899148-4F2D-62E0-03A3-68DFDDFBA36F}"/>
          </ac:spMkLst>
        </pc:spChg>
        <pc:spChg chg="mod ord">
          <ac:chgData name="Michiel Hendrickx" userId="dce935df-8ca7-41b2-926c-d6b4ad6bf9c4" providerId="ADAL" clId="{E61E9929-DB6F-4CEB-8276-2911EA641840}" dt="2025-09-19T07:14:28.726" v="110"/>
          <ac:spMkLst>
            <pc:docMk/>
            <pc:sldMk cId="4217446524" sldId="261"/>
            <ac:spMk id="19" creationId="{6BB0A784-BA89-3A7C-6187-5C8C1958785C}"/>
          </ac:spMkLst>
        </pc:spChg>
        <pc:spChg chg="mod ord">
          <ac:chgData name="Michiel Hendrickx" userId="dce935df-8ca7-41b2-926c-d6b4ad6bf9c4" providerId="ADAL" clId="{E61E9929-DB6F-4CEB-8276-2911EA641840}" dt="2025-09-19T07:14:28.727" v="112"/>
          <ac:spMkLst>
            <pc:docMk/>
            <pc:sldMk cId="4217446524" sldId="261"/>
            <ac:spMk id="21" creationId="{4D283F70-674D-2FE0-3A55-A22B843CCCA7}"/>
          </ac:spMkLst>
        </pc:spChg>
        <pc:spChg chg="mod ord">
          <ac:chgData name="Michiel Hendrickx" userId="dce935df-8ca7-41b2-926c-d6b4ad6bf9c4" providerId="ADAL" clId="{E61E9929-DB6F-4CEB-8276-2911EA641840}" dt="2025-09-19T07:14:28.727" v="114"/>
          <ac:spMkLst>
            <pc:docMk/>
            <pc:sldMk cId="4217446524" sldId="261"/>
            <ac:spMk id="22" creationId="{68B777CC-FCA5-24C7-3605-0D818C04D9CA}"/>
          </ac:spMkLst>
        </pc:spChg>
        <pc:spChg chg="mod ord">
          <ac:chgData name="Michiel Hendrickx" userId="dce935df-8ca7-41b2-926c-d6b4ad6bf9c4" providerId="ADAL" clId="{E61E9929-DB6F-4CEB-8276-2911EA641840}" dt="2025-09-19T07:14:28.719" v="90"/>
          <ac:spMkLst>
            <pc:docMk/>
            <pc:sldMk cId="4217446524" sldId="261"/>
            <ac:spMk id="1107" creationId="{0FCA2FEE-D0AD-659A-1388-BFB36C582FC5}"/>
          </ac:spMkLst>
        </pc:spChg>
        <pc:spChg chg="mod ord">
          <ac:chgData name="Michiel Hendrickx" userId="dce935df-8ca7-41b2-926c-d6b4ad6bf9c4" providerId="ADAL" clId="{E61E9929-DB6F-4CEB-8276-2911EA641840}" dt="2025-09-19T07:14:28.720" v="92"/>
          <ac:spMkLst>
            <pc:docMk/>
            <pc:sldMk cId="4217446524" sldId="261"/>
            <ac:spMk id="1108" creationId="{4A83EACC-CD0D-A724-E6C5-1AE43B9D1BC4}"/>
          </ac:spMkLst>
        </pc:spChg>
        <pc:spChg chg="mod ord">
          <ac:chgData name="Michiel Hendrickx" userId="dce935df-8ca7-41b2-926c-d6b4ad6bf9c4" providerId="ADAL" clId="{E61E9929-DB6F-4CEB-8276-2911EA641840}" dt="2025-09-19T07:14:28.720" v="94"/>
          <ac:spMkLst>
            <pc:docMk/>
            <pc:sldMk cId="4217446524" sldId="261"/>
            <ac:spMk id="1109" creationId="{3C4B2624-5A79-71F8-A461-4FE3A56E87EC}"/>
          </ac:spMkLst>
        </pc:spChg>
        <pc:grpChg chg="mod ord">
          <ac:chgData name="Michiel Hendrickx" userId="dce935df-8ca7-41b2-926c-d6b4ad6bf9c4" providerId="ADAL" clId="{E61E9929-DB6F-4CEB-8276-2911EA641840}" dt="2025-09-19T07:14:28.716" v="78"/>
          <ac:grpSpMkLst>
            <pc:docMk/>
            <pc:sldMk cId="4217446524" sldId="261"/>
            <ac:grpSpMk id="1056" creationId="{5538CCCE-960A-1AD7-26C7-8E10FF1B2E95}"/>
          </ac:grpSpMkLst>
        </pc:grpChg>
        <pc:grpChg chg="mod ord">
          <ac:chgData name="Michiel Hendrickx" userId="dce935df-8ca7-41b2-926c-d6b4ad6bf9c4" providerId="ADAL" clId="{E61E9929-DB6F-4CEB-8276-2911EA641840}" dt="2025-09-19T07:14:28.716" v="80"/>
          <ac:grpSpMkLst>
            <pc:docMk/>
            <pc:sldMk cId="4217446524" sldId="261"/>
            <ac:grpSpMk id="1066" creationId="{428A7EE6-ACA8-8B52-76B1-B5351192D9FB}"/>
          </ac:grpSpMkLst>
        </pc:grpChg>
        <pc:grpChg chg="mod ord">
          <ac:chgData name="Michiel Hendrickx" userId="dce935df-8ca7-41b2-926c-d6b4ad6bf9c4" providerId="ADAL" clId="{E61E9929-DB6F-4CEB-8276-2911EA641840}" dt="2025-09-19T07:14:28.717" v="82"/>
          <ac:grpSpMkLst>
            <pc:docMk/>
            <pc:sldMk cId="4217446524" sldId="261"/>
            <ac:grpSpMk id="1076" creationId="{2B47D843-8316-F936-3102-C311ED5F7456}"/>
          </ac:grpSpMkLst>
        </pc:grpChg>
        <pc:grpChg chg="mod ord">
          <ac:chgData name="Michiel Hendrickx" userId="dce935df-8ca7-41b2-926c-d6b4ad6bf9c4" providerId="ADAL" clId="{E61E9929-DB6F-4CEB-8276-2911EA641840}" dt="2025-09-19T07:14:28.718" v="84"/>
          <ac:grpSpMkLst>
            <pc:docMk/>
            <pc:sldMk cId="4217446524" sldId="261"/>
            <ac:grpSpMk id="1087" creationId="{77E5B581-DC32-4D36-0FEF-EBC14FF6AE14}"/>
          </ac:grpSpMkLst>
        </pc:grpChg>
        <pc:grpChg chg="mod ord">
          <ac:chgData name="Michiel Hendrickx" userId="dce935df-8ca7-41b2-926c-d6b4ad6bf9c4" providerId="ADAL" clId="{E61E9929-DB6F-4CEB-8276-2911EA641840}" dt="2025-09-19T07:14:28.718" v="86"/>
          <ac:grpSpMkLst>
            <pc:docMk/>
            <pc:sldMk cId="4217446524" sldId="261"/>
            <ac:grpSpMk id="1094" creationId="{ED09E02F-E928-52AF-BF1C-0A6E468462CD}"/>
          </ac:grpSpMkLst>
        </pc:grpChg>
        <pc:grpChg chg="mod ord">
          <ac:chgData name="Michiel Hendrickx" userId="dce935df-8ca7-41b2-926c-d6b4ad6bf9c4" providerId="ADAL" clId="{E61E9929-DB6F-4CEB-8276-2911EA641840}" dt="2025-09-19T07:14:28.719" v="88"/>
          <ac:grpSpMkLst>
            <pc:docMk/>
            <pc:sldMk cId="4217446524" sldId="261"/>
            <ac:grpSpMk id="1101" creationId="{5F6B2660-08BF-8F65-4084-ED5FB641D609}"/>
          </ac:grpSpMkLst>
        </pc:grpChg>
        <pc:graphicFrameChg chg="mod">
          <ac:chgData name="Michiel Hendrickx" userId="dce935df-8ca7-41b2-926c-d6b4ad6bf9c4" providerId="ADAL" clId="{E61E9929-DB6F-4CEB-8276-2911EA641840}" dt="2025-09-19T07:14:28.732" v="116"/>
          <ac:graphicFrameMkLst>
            <pc:docMk/>
            <pc:sldMk cId="4217446524" sldId="261"/>
            <ac:graphicFrameMk id="4" creationId="{E04144A2-561F-AF5E-6706-378299DB907E}"/>
          </ac:graphicFrameMkLst>
        </pc:graphicFrameChg>
        <pc:picChg chg="mod">
          <ac:chgData name="Michiel Hendrickx" userId="dce935df-8ca7-41b2-926c-d6b4ad6bf9c4" providerId="ADAL" clId="{E61E9929-DB6F-4CEB-8276-2911EA641840}" dt="2025-09-19T07:14:28.713" v="76"/>
          <ac:picMkLst>
            <pc:docMk/>
            <pc:sldMk cId="4217446524" sldId="261"/>
            <ac:picMk id="5" creationId="{2EDAE36F-34F0-548E-B020-52EE4CC3635B}"/>
          </ac:picMkLst>
        </pc:picChg>
        <pc:picChg chg="mod ord">
          <ac:chgData name="Michiel Hendrickx" userId="dce935df-8ca7-41b2-926c-d6b4ad6bf9c4" providerId="ADAL" clId="{E61E9929-DB6F-4CEB-8276-2911EA641840}" dt="2025-09-19T07:14:28.724" v="102"/>
          <ac:picMkLst>
            <pc:docMk/>
            <pc:sldMk cId="4217446524" sldId="261"/>
            <ac:picMk id="9" creationId="{0BBEFF9B-BC94-67AF-9A1C-D5864FE28876}"/>
          </ac:picMkLst>
        </pc:picChg>
        <pc:picChg chg="mod ord">
          <ac:chgData name="Michiel Hendrickx" userId="dce935df-8ca7-41b2-926c-d6b4ad6bf9c4" providerId="ADAL" clId="{E61E9929-DB6F-4CEB-8276-2911EA641840}" dt="2025-09-19T07:14:28.725" v="104"/>
          <ac:picMkLst>
            <pc:docMk/>
            <pc:sldMk cId="4217446524" sldId="261"/>
            <ac:picMk id="10" creationId="{D325AA5A-0B8B-FB3D-B902-84193DA06CF9}"/>
          </ac:picMkLst>
        </pc:picChg>
        <pc:picChg chg="mod ord">
          <ac:chgData name="Michiel Hendrickx" userId="dce935df-8ca7-41b2-926c-d6b4ad6bf9c4" providerId="ADAL" clId="{E61E9929-DB6F-4CEB-8276-2911EA641840}" dt="2025-09-19T07:14:28.725" v="106"/>
          <ac:picMkLst>
            <pc:docMk/>
            <pc:sldMk cId="4217446524" sldId="261"/>
            <ac:picMk id="11" creationId="{4D7938F0-62C6-A463-778A-BF59D13A291B}"/>
          </ac:picMkLst>
        </pc:picChg>
        <pc:picChg chg="mod ord">
          <ac:chgData name="Michiel Hendrickx" userId="dce935df-8ca7-41b2-926c-d6b4ad6bf9c4" providerId="ADAL" clId="{E61E9929-DB6F-4CEB-8276-2911EA641840}" dt="2025-09-19T07:14:28.726" v="108"/>
          <ac:picMkLst>
            <pc:docMk/>
            <pc:sldMk cId="4217446524" sldId="261"/>
            <ac:picMk id="14" creationId="{C2E954DE-3968-8646-06FD-7FA79C8FF25C}"/>
          </ac:picMkLst>
        </pc:picChg>
      </pc:sldChg>
      <pc:sldChg chg="addSp modSp mod">
        <pc:chgData name="Michiel Hendrickx" userId="dce935df-8ca7-41b2-926c-d6b4ad6bf9c4" providerId="ADAL" clId="{E61E9929-DB6F-4CEB-8276-2911EA641840}" dt="2025-09-18T13:22:32.015" v="69" actId="1076"/>
        <pc:sldMkLst>
          <pc:docMk/>
          <pc:sldMk cId="1589418541" sldId="262"/>
        </pc:sldMkLst>
        <pc:spChg chg="mod">
          <ac:chgData name="Michiel Hendrickx" userId="dce935df-8ca7-41b2-926c-d6b4ad6bf9c4" providerId="ADAL" clId="{E61E9929-DB6F-4CEB-8276-2911EA641840}" dt="2025-09-18T13:22:04.231" v="52" actId="20577"/>
          <ac:spMkLst>
            <pc:docMk/>
            <pc:sldMk cId="1589418541" sldId="262"/>
            <ac:spMk id="2" creationId="{7A33C481-F0ED-6905-1708-83984F72724A}"/>
          </ac:spMkLst>
        </pc:spChg>
        <pc:spChg chg="mod">
          <ac:chgData name="Michiel Hendrickx" userId="dce935df-8ca7-41b2-926c-d6b4ad6bf9c4" providerId="ADAL" clId="{E61E9929-DB6F-4CEB-8276-2911EA641840}" dt="2025-09-18T13:22:10.516" v="63" actId="20577"/>
          <ac:spMkLst>
            <pc:docMk/>
            <pc:sldMk cId="1589418541" sldId="262"/>
            <ac:spMk id="3" creationId="{D725EAFC-6934-664B-8D11-7023ABB1BC9C}"/>
          </ac:spMkLst>
        </pc:spChg>
        <pc:spChg chg="mod">
          <ac:chgData name="Michiel Hendrickx" userId="dce935df-8ca7-41b2-926c-d6b4ad6bf9c4" providerId="ADAL" clId="{E61E9929-DB6F-4CEB-8276-2911EA641840}" dt="2025-09-18T13:22:17.712" v="64" actId="207"/>
          <ac:spMkLst>
            <pc:docMk/>
            <pc:sldMk cId="1589418541" sldId="262"/>
            <ac:spMk id="21" creationId="{6AEA3226-E808-5522-91A6-16C13E1E5D8D}"/>
          </ac:spMkLst>
        </pc:spChg>
        <pc:spChg chg="mod">
          <ac:chgData name="Michiel Hendrickx" userId="dce935df-8ca7-41b2-926c-d6b4ad6bf9c4" providerId="ADAL" clId="{E61E9929-DB6F-4CEB-8276-2911EA641840}" dt="2025-09-18T13:22:17.712" v="64" actId="207"/>
          <ac:spMkLst>
            <pc:docMk/>
            <pc:sldMk cId="1589418541" sldId="262"/>
            <ac:spMk id="22" creationId="{2A6CE0AF-9A7A-CD53-ED4B-66E682D1BE2D}"/>
          </ac:spMkLst>
        </pc:spChg>
        <pc:picChg chg="add mod">
          <ac:chgData name="Michiel Hendrickx" userId="dce935df-8ca7-41b2-926c-d6b4ad6bf9c4" providerId="ADAL" clId="{E61E9929-DB6F-4CEB-8276-2911EA641840}" dt="2025-09-18T13:22:28.229" v="67" actId="1076"/>
          <ac:picMkLst>
            <pc:docMk/>
            <pc:sldMk cId="1589418541" sldId="262"/>
            <ac:picMk id="6" creationId="{16ED95A3-9C11-FB70-EF55-465F6F5EB825}"/>
          </ac:picMkLst>
        </pc:picChg>
        <pc:picChg chg="add mod">
          <ac:chgData name="Michiel Hendrickx" userId="dce935df-8ca7-41b2-926c-d6b4ad6bf9c4" providerId="ADAL" clId="{E61E9929-DB6F-4CEB-8276-2911EA641840}" dt="2025-09-18T13:22:32.015" v="69" actId="1076"/>
          <ac:picMkLst>
            <pc:docMk/>
            <pc:sldMk cId="1589418541" sldId="262"/>
            <ac:picMk id="8" creationId="{157C66FD-B874-F2B1-D428-525BE2F06335}"/>
          </ac:picMkLst>
        </pc:picChg>
        <pc:picChg chg="mod">
          <ac:chgData name="Michiel Hendrickx" userId="dce935df-8ca7-41b2-926c-d6b4ad6bf9c4" providerId="ADAL" clId="{E61E9929-DB6F-4CEB-8276-2911EA641840}" dt="2025-09-18T13:22:21.738" v="65" actId="207"/>
          <ac:picMkLst>
            <pc:docMk/>
            <pc:sldMk cId="1589418541" sldId="262"/>
            <ac:picMk id="10" creationId="{D51BF359-A68D-1226-8617-85AA9A374143}"/>
          </ac:picMkLst>
        </pc:picChg>
        <pc:picChg chg="mod">
          <ac:chgData name="Michiel Hendrickx" userId="dce935df-8ca7-41b2-926c-d6b4ad6bf9c4" providerId="ADAL" clId="{E61E9929-DB6F-4CEB-8276-2911EA641840}" dt="2025-09-18T13:22:21.738" v="65" actId="207"/>
          <ac:picMkLst>
            <pc:docMk/>
            <pc:sldMk cId="1589418541" sldId="262"/>
            <ac:picMk id="11" creationId="{0F48C397-4E86-27B2-D7C9-ADFF5024CD1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8A7DDF-5733-4C51-98CF-FFA17FBC63F7}" type="datetimeFigureOut">
              <a:rPr lang="nl-BE" smtClean="0"/>
              <a:t>18/09/2025</a:t>
            </a:fld>
            <a:endParaRPr lang="nl-BE"/>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5EB567-F8B1-4A39-94DE-47447751BC5A}" type="slidenum">
              <a:rPr lang="nl-BE" smtClean="0"/>
              <a:t>‹#›</a:t>
            </a:fld>
            <a:endParaRPr lang="nl-BE"/>
          </a:p>
        </p:txBody>
      </p:sp>
    </p:spTree>
    <p:extLst>
      <p:ext uri="{BB962C8B-B14F-4D97-AF65-F5344CB8AC3E}">
        <p14:creationId xmlns:p14="http://schemas.microsoft.com/office/powerpoint/2010/main" val="276560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nl-BE" dirty="0"/>
          </a:p>
        </p:txBody>
      </p:sp>
      <p:sp>
        <p:nvSpPr>
          <p:cNvPr id="4" name="Slide Number Placeholder 3"/>
          <p:cNvSpPr>
            <a:spLocks noGrp="1"/>
          </p:cNvSpPr>
          <p:nvPr>
            <p:ph type="sldNum" sz="quarter" idx="5"/>
          </p:nvPr>
        </p:nvSpPr>
        <p:spPr/>
        <p:txBody>
          <a:bodyPr/>
          <a:lstStyle/>
          <a:p>
            <a:fld id="{405EB567-F8B1-4A39-94DE-47447751BC5A}" type="slidenum">
              <a:rPr lang="nl-BE" smtClean="0"/>
              <a:t>1</a:t>
            </a:fld>
            <a:endParaRPr lang="nl-BE"/>
          </a:p>
        </p:txBody>
      </p:sp>
    </p:spTree>
    <p:extLst>
      <p:ext uri="{BB962C8B-B14F-4D97-AF65-F5344CB8AC3E}">
        <p14:creationId xmlns:p14="http://schemas.microsoft.com/office/powerpoint/2010/main" val="40610460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3A9716-A5DB-B04D-0F69-EB945BE609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B339B8-A19D-7176-1346-4AB87D80E3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0CF3CA-7E70-FC62-EA56-AD4A9C92703D}"/>
              </a:ext>
            </a:extLst>
          </p:cNvPr>
          <p:cNvSpPr>
            <a:spLocks noGrp="1"/>
          </p:cNvSpPr>
          <p:nvPr>
            <p:ph type="body" idx="1"/>
          </p:nvPr>
        </p:nvSpPr>
        <p:spPr/>
        <p:txBody>
          <a:bodyPr/>
          <a:lstStyle/>
          <a:p>
            <a:endParaRPr lang="nl-BE" dirty="0"/>
          </a:p>
        </p:txBody>
      </p:sp>
      <p:sp>
        <p:nvSpPr>
          <p:cNvPr id="4" name="Slide Number Placeholder 3">
            <a:extLst>
              <a:ext uri="{FF2B5EF4-FFF2-40B4-BE49-F238E27FC236}">
                <a16:creationId xmlns:a16="http://schemas.microsoft.com/office/drawing/2014/main" id="{CD2D810E-F7C8-B1B2-2339-87FF5E40383C}"/>
              </a:ext>
            </a:extLst>
          </p:cNvPr>
          <p:cNvSpPr>
            <a:spLocks noGrp="1"/>
          </p:cNvSpPr>
          <p:nvPr>
            <p:ph type="sldNum" sz="quarter" idx="5"/>
          </p:nvPr>
        </p:nvSpPr>
        <p:spPr/>
        <p:txBody>
          <a:bodyPr/>
          <a:lstStyle/>
          <a:p>
            <a:fld id="{405EB567-F8B1-4A39-94DE-47447751BC5A}" type="slidenum">
              <a:rPr lang="nl-BE" smtClean="0"/>
              <a:t>2</a:t>
            </a:fld>
            <a:endParaRPr lang="nl-BE"/>
          </a:p>
        </p:txBody>
      </p:sp>
    </p:spTree>
    <p:extLst>
      <p:ext uri="{BB962C8B-B14F-4D97-AF65-F5344CB8AC3E}">
        <p14:creationId xmlns:p14="http://schemas.microsoft.com/office/powerpoint/2010/main" val="1817802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3EBA5-BEF3-5445-880B-0AF0E7549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0F8CE2-1CE7-3C14-1787-651ACB9966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1DB37B-2DEF-378C-0312-39389E0FB849}"/>
              </a:ext>
            </a:extLst>
          </p:cNvPr>
          <p:cNvSpPr>
            <a:spLocks noGrp="1"/>
          </p:cNvSpPr>
          <p:nvPr>
            <p:ph type="body" idx="1"/>
          </p:nvPr>
        </p:nvSpPr>
        <p:spPr/>
        <p:txBody>
          <a:bodyPr/>
          <a:lstStyle/>
          <a:p>
            <a:endParaRPr lang="nl-BE" dirty="0"/>
          </a:p>
        </p:txBody>
      </p:sp>
      <p:sp>
        <p:nvSpPr>
          <p:cNvPr id="4" name="Slide Number Placeholder 3">
            <a:extLst>
              <a:ext uri="{FF2B5EF4-FFF2-40B4-BE49-F238E27FC236}">
                <a16:creationId xmlns:a16="http://schemas.microsoft.com/office/drawing/2014/main" id="{3A83F91F-B1A3-4A34-C497-67C1ED5A373A}"/>
              </a:ext>
            </a:extLst>
          </p:cNvPr>
          <p:cNvSpPr>
            <a:spLocks noGrp="1"/>
          </p:cNvSpPr>
          <p:nvPr>
            <p:ph type="sldNum" sz="quarter" idx="5"/>
          </p:nvPr>
        </p:nvSpPr>
        <p:spPr/>
        <p:txBody>
          <a:bodyPr/>
          <a:lstStyle/>
          <a:p>
            <a:fld id="{405EB567-F8B1-4A39-94DE-47447751BC5A}" type="slidenum">
              <a:rPr lang="nl-BE" smtClean="0"/>
              <a:t>3</a:t>
            </a:fld>
            <a:endParaRPr lang="nl-BE"/>
          </a:p>
        </p:txBody>
      </p:sp>
    </p:spTree>
    <p:extLst>
      <p:ext uri="{BB962C8B-B14F-4D97-AF65-F5344CB8AC3E}">
        <p14:creationId xmlns:p14="http://schemas.microsoft.com/office/powerpoint/2010/main" val="17489533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130C5-F6B9-F2BC-BEAA-BEC38E70AD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1E70D7-249F-5034-5045-7ED3F1666D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D166A-6C99-3E52-56EF-85357F5C799D}"/>
              </a:ext>
            </a:extLst>
          </p:cNvPr>
          <p:cNvSpPr>
            <a:spLocks noGrp="1"/>
          </p:cNvSpPr>
          <p:nvPr>
            <p:ph type="body" idx="1"/>
          </p:nvPr>
        </p:nvSpPr>
        <p:spPr/>
        <p:txBody>
          <a:bodyPr/>
          <a:lstStyle/>
          <a:p>
            <a:endParaRPr lang="nl-BE" dirty="0"/>
          </a:p>
        </p:txBody>
      </p:sp>
      <p:sp>
        <p:nvSpPr>
          <p:cNvPr id="4" name="Slide Number Placeholder 3">
            <a:extLst>
              <a:ext uri="{FF2B5EF4-FFF2-40B4-BE49-F238E27FC236}">
                <a16:creationId xmlns:a16="http://schemas.microsoft.com/office/drawing/2014/main" id="{55CEF5AC-5E28-6B59-5393-1F6BA0F0DAFE}"/>
              </a:ext>
            </a:extLst>
          </p:cNvPr>
          <p:cNvSpPr>
            <a:spLocks noGrp="1"/>
          </p:cNvSpPr>
          <p:nvPr>
            <p:ph type="sldNum" sz="quarter" idx="5"/>
          </p:nvPr>
        </p:nvSpPr>
        <p:spPr/>
        <p:txBody>
          <a:bodyPr/>
          <a:lstStyle/>
          <a:p>
            <a:fld id="{405EB567-F8B1-4A39-94DE-47447751BC5A}" type="slidenum">
              <a:rPr lang="nl-BE" smtClean="0"/>
              <a:t>4</a:t>
            </a:fld>
            <a:endParaRPr lang="nl-BE"/>
          </a:p>
        </p:txBody>
      </p:sp>
    </p:spTree>
    <p:extLst>
      <p:ext uri="{BB962C8B-B14F-4D97-AF65-F5344CB8AC3E}">
        <p14:creationId xmlns:p14="http://schemas.microsoft.com/office/powerpoint/2010/main" val="18090735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CD1F79-A39B-093A-3BAC-DDFD37B66B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673D4C-AAA1-D762-CE57-1B6E8D3BE1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22D19A-48C2-0384-6474-1AA3C7A43EB4}"/>
              </a:ext>
            </a:extLst>
          </p:cNvPr>
          <p:cNvSpPr>
            <a:spLocks noGrp="1"/>
          </p:cNvSpPr>
          <p:nvPr>
            <p:ph type="body" idx="1"/>
          </p:nvPr>
        </p:nvSpPr>
        <p:spPr/>
        <p:txBody>
          <a:bodyPr/>
          <a:lstStyle/>
          <a:p>
            <a:endParaRPr lang="nl-BE" dirty="0"/>
          </a:p>
        </p:txBody>
      </p:sp>
      <p:sp>
        <p:nvSpPr>
          <p:cNvPr id="4" name="Slide Number Placeholder 3">
            <a:extLst>
              <a:ext uri="{FF2B5EF4-FFF2-40B4-BE49-F238E27FC236}">
                <a16:creationId xmlns:a16="http://schemas.microsoft.com/office/drawing/2014/main" id="{99844528-7D44-4A21-D4F8-69C9CD83009D}"/>
              </a:ext>
            </a:extLst>
          </p:cNvPr>
          <p:cNvSpPr>
            <a:spLocks noGrp="1"/>
          </p:cNvSpPr>
          <p:nvPr>
            <p:ph type="sldNum" sz="quarter" idx="5"/>
          </p:nvPr>
        </p:nvSpPr>
        <p:spPr/>
        <p:txBody>
          <a:bodyPr/>
          <a:lstStyle/>
          <a:p>
            <a:fld id="{405EB567-F8B1-4A39-94DE-47447751BC5A}" type="slidenum">
              <a:rPr lang="nl-BE" smtClean="0"/>
              <a:t>5</a:t>
            </a:fld>
            <a:endParaRPr lang="nl-BE"/>
          </a:p>
        </p:txBody>
      </p:sp>
    </p:spTree>
    <p:extLst>
      <p:ext uri="{BB962C8B-B14F-4D97-AF65-F5344CB8AC3E}">
        <p14:creationId xmlns:p14="http://schemas.microsoft.com/office/powerpoint/2010/main" val="30932489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846E78-34C1-C986-D42E-64313B683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AED08C-B410-8011-F094-4BAB945225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2DB3EB1-9269-E1CD-9DA8-55F370063437}"/>
              </a:ext>
            </a:extLst>
          </p:cNvPr>
          <p:cNvSpPr>
            <a:spLocks noGrp="1"/>
          </p:cNvSpPr>
          <p:nvPr>
            <p:ph type="body" idx="1"/>
          </p:nvPr>
        </p:nvSpPr>
        <p:spPr/>
        <p:txBody>
          <a:bodyPr/>
          <a:lstStyle/>
          <a:p>
            <a:endParaRPr lang="nl-BE" dirty="0"/>
          </a:p>
        </p:txBody>
      </p:sp>
      <p:sp>
        <p:nvSpPr>
          <p:cNvPr id="4" name="Slide Number Placeholder 3">
            <a:extLst>
              <a:ext uri="{FF2B5EF4-FFF2-40B4-BE49-F238E27FC236}">
                <a16:creationId xmlns:a16="http://schemas.microsoft.com/office/drawing/2014/main" id="{C67E08F3-ED77-80A3-4ACE-359029798913}"/>
              </a:ext>
            </a:extLst>
          </p:cNvPr>
          <p:cNvSpPr>
            <a:spLocks noGrp="1"/>
          </p:cNvSpPr>
          <p:nvPr>
            <p:ph type="sldNum" sz="quarter" idx="5"/>
          </p:nvPr>
        </p:nvSpPr>
        <p:spPr/>
        <p:txBody>
          <a:bodyPr/>
          <a:lstStyle/>
          <a:p>
            <a:fld id="{405EB567-F8B1-4A39-94DE-47447751BC5A}" type="slidenum">
              <a:rPr lang="nl-BE" smtClean="0"/>
              <a:t>6</a:t>
            </a:fld>
            <a:endParaRPr lang="nl-BE"/>
          </a:p>
        </p:txBody>
      </p:sp>
    </p:spTree>
    <p:extLst>
      <p:ext uri="{BB962C8B-B14F-4D97-AF65-F5344CB8AC3E}">
        <p14:creationId xmlns:p14="http://schemas.microsoft.com/office/powerpoint/2010/main" val="2112372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995312"/>
            <a:ext cx="5829300" cy="4244622"/>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6403623"/>
            <a:ext cx="5143500" cy="2943577"/>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706D873-507D-47AC-B98D-08754B8B63F2}" type="datetimeFigureOut">
              <a:rPr lang="nl-BE" smtClean="0"/>
              <a:t>18/09/2025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27674289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D873-507D-47AC-B98D-08754B8B63F2}" type="datetimeFigureOut">
              <a:rPr lang="nl-BE" smtClean="0"/>
              <a:t>18/09/2025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3683558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649111"/>
            <a:ext cx="1478756" cy="1033215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649111"/>
            <a:ext cx="4350544" cy="103321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D873-507D-47AC-B98D-08754B8B63F2}" type="datetimeFigureOut">
              <a:rPr lang="nl-BE" smtClean="0"/>
              <a:t>18/09/2025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448260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06D873-507D-47AC-B98D-08754B8B63F2}" type="datetimeFigureOut">
              <a:rPr lang="nl-BE" smtClean="0"/>
              <a:t>18/09/2025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24335611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3039537"/>
            <a:ext cx="5915025" cy="5071532"/>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8159048"/>
            <a:ext cx="5915025" cy="2666999"/>
          </a:xfrm>
        </p:spPr>
        <p:txBody>
          <a:bodyPr/>
          <a:lstStyle>
            <a:lvl1pPr marL="0" indent="0">
              <a:buNone/>
              <a:defRPr sz="1800">
                <a:solidFill>
                  <a:schemeClr val="tx1">
                    <a:tint val="82000"/>
                  </a:schemeClr>
                </a:solidFill>
              </a:defRPr>
            </a:lvl1pPr>
            <a:lvl2pPr marL="342900" indent="0">
              <a:buNone/>
              <a:defRPr sz="1500">
                <a:solidFill>
                  <a:schemeClr val="tx1">
                    <a:tint val="82000"/>
                  </a:schemeClr>
                </a:solidFill>
              </a:defRPr>
            </a:lvl2pPr>
            <a:lvl3pPr marL="685800" indent="0">
              <a:buNone/>
              <a:defRPr sz="1350">
                <a:solidFill>
                  <a:schemeClr val="tx1">
                    <a:tint val="82000"/>
                  </a:schemeClr>
                </a:solidFill>
              </a:defRPr>
            </a:lvl3pPr>
            <a:lvl4pPr marL="1028700" indent="0">
              <a:buNone/>
              <a:defRPr sz="1200">
                <a:solidFill>
                  <a:schemeClr val="tx1">
                    <a:tint val="82000"/>
                  </a:schemeClr>
                </a:solidFill>
              </a:defRPr>
            </a:lvl4pPr>
            <a:lvl5pPr marL="1371600" indent="0">
              <a:buNone/>
              <a:defRPr sz="1200">
                <a:solidFill>
                  <a:schemeClr val="tx1">
                    <a:tint val="82000"/>
                  </a:schemeClr>
                </a:solidFill>
              </a:defRPr>
            </a:lvl5pPr>
            <a:lvl6pPr marL="1714500" indent="0">
              <a:buNone/>
              <a:defRPr sz="1200">
                <a:solidFill>
                  <a:schemeClr val="tx1">
                    <a:tint val="82000"/>
                  </a:schemeClr>
                </a:solidFill>
              </a:defRPr>
            </a:lvl6pPr>
            <a:lvl7pPr marL="2057400" indent="0">
              <a:buNone/>
              <a:defRPr sz="1200">
                <a:solidFill>
                  <a:schemeClr val="tx1">
                    <a:tint val="82000"/>
                  </a:schemeClr>
                </a:solidFill>
              </a:defRPr>
            </a:lvl7pPr>
            <a:lvl8pPr marL="2400300" indent="0">
              <a:buNone/>
              <a:defRPr sz="1200">
                <a:solidFill>
                  <a:schemeClr val="tx1">
                    <a:tint val="82000"/>
                  </a:schemeClr>
                </a:solidFill>
              </a:defRPr>
            </a:lvl8pPr>
            <a:lvl9pPr marL="2743200" indent="0">
              <a:buNone/>
              <a:defRPr sz="12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6D873-507D-47AC-B98D-08754B8B63F2}" type="datetimeFigureOut">
              <a:rPr lang="nl-BE" smtClean="0"/>
              <a:t>18/09/2025</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10303819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3245556"/>
            <a:ext cx="2914650" cy="77357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706D873-507D-47AC-B98D-08754B8B63F2}" type="datetimeFigureOut">
              <a:rPr lang="nl-BE" smtClean="0"/>
              <a:t>18/09/2025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11919198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649114"/>
            <a:ext cx="5915025" cy="23565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988734"/>
            <a:ext cx="2901255"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4453467"/>
            <a:ext cx="2901255"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988734"/>
            <a:ext cx="2915543" cy="146473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4453467"/>
            <a:ext cx="2915543" cy="65503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706D873-507D-47AC-B98D-08754B8B63F2}" type="datetimeFigureOut">
              <a:rPr lang="nl-BE" smtClean="0"/>
              <a:t>18/09/2025</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2401951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706D873-507D-47AC-B98D-08754B8B63F2}" type="datetimeFigureOut">
              <a:rPr lang="nl-BE" smtClean="0"/>
              <a:t>18/09/2025</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376551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06D873-507D-47AC-B98D-08754B8B63F2}" type="datetimeFigureOut">
              <a:rPr lang="nl-BE" smtClean="0"/>
              <a:t>18/09/2025</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24211464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755425"/>
            <a:ext cx="3471863" cy="8664222"/>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706D873-507D-47AC-B98D-08754B8B63F2}" type="datetimeFigureOut">
              <a:rPr lang="nl-BE" smtClean="0"/>
              <a:t>18/09/2025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23978215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812800"/>
            <a:ext cx="2211884" cy="28448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755425"/>
            <a:ext cx="3471863" cy="8664222"/>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3657600"/>
            <a:ext cx="2211884" cy="677615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B706D873-507D-47AC-B98D-08754B8B63F2}" type="datetimeFigureOut">
              <a:rPr lang="nl-BE" smtClean="0"/>
              <a:t>18/09/2025</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DFBDF507-D523-4FBB-B525-776F40B18824}" type="slidenum">
              <a:rPr lang="nl-BE" smtClean="0"/>
              <a:t>‹#›</a:t>
            </a:fld>
            <a:endParaRPr lang="nl-BE"/>
          </a:p>
        </p:txBody>
      </p:sp>
    </p:spTree>
    <p:extLst>
      <p:ext uri="{BB962C8B-B14F-4D97-AF65-F5344CB8AC3E}">
        <p14:creationId xmlns:p14="http://schemas.microsoft.com/office/powerpoint/2010/main" val="2521155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649114"/>
            <a:ext cx="5915025" cy="23565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3245556"/>
            <a:ext cx="5915025" cy="77357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11300181"/>
            <a:ext cx="1543050" cy="649111"/>
          </a:xfrm>
          <a:prstGeom prst="rect">
            <a:avLst/>
          </a:prstGeom>
        </p:spPr>
        <p:txBody>
          <a:bodyPr vert="horz" lIns="91440" tIns="45720" rIns="91440" bIns="45720" rtlCol="0" anchor="ctr"/>
          <a:lstStyle>
            <a:lvl1pPr algn="l">
              <a:defRPr sz="900">
                <a:solidFill>
                  <a:schemeClr val="tx1">
                    <a:tint val="82000"/>
                  </a:schemeClr>
                </a:solidFill>
              </a:defRPr>
            </a:lvl1pPr>
          </a:lstStyle>
          <a:p>
            <a:fld id="{B706D873-507D-47AC-B98D-08754B8B63F2}" type="datetimeFigureOut">
              <a:rPr lang="nl-BE" smtClean="0"/>
              <a:t>18/09/2025</a:t>
            </a:fld>
            <a:endParaRPr lang="nl-BE"/>
          </a:p>
        </p:txBody>
      </p:sp>
      <p:sp>
        <p:nvSpPr>
          <p:cNvPr id="5" name="Footer Placeholder 4"/>
          <p:cNvSpPr>
            <a:spLocks noGrp="1"/>
          </p:cNvSpPr>
          <p:nvPr>
            <p:ph type="ftr" sz="quarter" idx="3"/>
          </p:nvPr>
        </p:nvSpPr>
        <p:spPr>
          <a:xfrm>
            <a:off x="2271713" y="11300181"/>
            <a:ext cx="2314575" cy="649111"/>
          </a:xfrm>
          <a:prstGeom prst="rect">
            <a:avLst/>
          </a:prstGeom>
        </p:spPr>
        <p:txBody>
          <a:bodyPr vert="horz" lIns="91440" tIns="45720" rIns="91440" bIns="45720" rtlCol="0" anchor="ctr"/>
          <a:lstStyle>
            <a:lvl1pPr algn="ctr">
              <a:defRPr sz="900">
                <a:solidFill>
                  <a:schemeClr val="tx1">
                    <a:tint val="82000"/>
                  </a:schemeClr>
                </a:solidFill>
              </a:defRPr>
            </a:lvl1pPr>
          </a:lstStyle>
          <a:p>
            <a:endParaRPr lang="nl-BE"/>
          </a:p>
        </p:txBody>
      </p:sp>
      <p:sp>
        <p:nvSpPr>
          <p:cNvPr id="6" name="Slide Number Placeholder 5"/>
          <p:cNvSpPr>
            <a:spLocks noGrp="1"/>
          </p:cNvSpPr>
          <p:nvPr>
            <p:ph type="sldNum" sz="quarter" idx="4"/>
          </p:nvPr>
        </p:nvSpPr>
        <p:spPr>
          <a:xfrm>
            <a:off x="4843463" y="11300181"/>
            <a:ext cx="1543050" cy="649111"/>
          </a:xfrm>
          <a:prstGeom prst="rect">
            <a:avLst/>
          </a:prstGeom>
        </p:spPr>
        <p:txBody>
          <a:bodyPr vert="horz" lIns="91440" tIns="45720" rIns="91440" bIns="45720" rtlCol="0" anchor="ctr"/>
          <a:lstStyle>
            <a:lvl1pPr algn="r">
              <a:defRPr sz="900">
                <a:solidFill>
                  <a:schemeClr val="tx1">
                    <a:tint val="82000"/>
                  </a:schemeClr>
                </a:solidFill>
              </a:defRPr>
            </a:lvl1pPr>
          </a:lstStyle>
          <a:p>
            <a:fld id="{DFBDF507-D523-4FBB-B525-776F40B18824}" type="slidenum">
              <a:rPr lang="nl-BE" smtClean="0"/>
              <a:t>‹#›</a:t>
            </a:fld>
            <a:endParaRPr lang="nl-BE"/>
          </a:p>
        </p:txBody>
      </p:sp>
      <p:graphicFrame>
        <p:nvGraphicFramePr>
          <p:cNvPr id="7" name="think-cell data - do not delete" hidden="1">
            <a:extLst>
              <a:ext uri="{FF2B5EF4-FFF2-40B4-BE49-F238E27FC236}">
                <a16:creationId xmlns:a16="http://schemas.microsoft.com/office/drawing/2014/main" id="{14A20FD7-2F9C-2F9E-33CB-5C5192A037DB}"/>
              </a:ext>
            </a:extLst>
          </p:cNvPr>
          <p:cNvGraphicFramePr>
            <a:graphicFrameLocks noChangeAspect="1"/>
          </p:cNvGraphicFramePr>
          <p:nvPr userDrawn="1">
            <p:custDataLst>
              <p:tags r:id="rId13"/>
            </p:custDataLst>
            <p:extLst>
              <p:ext uri="{D42A27DB-BD31-4B8C-83A1-F6EECF244321}">
                <p14:modId xmlns:p14="http://schemas.microsoft.com/office/powerpoint/2010/main" val="3926879044"/>
              </p:ext>
            </p:extLst>
          </p:nvPr>
        </p:nvGraphicFramePr>
        <p:xfrm>
          <a:off x="893" y="2823"/>
          <a:ext cx="893" cy="2823"/>
        </p:xfrm>
        <a:graphic>
          <a:graphicData uri="http://schemas.openxmlformats.org/presentationml/2006/ole">
            <mc:AlternateContent xmlns:mc="http://schemas.openxmlformats.org/markup-compatibility/2006">
              <mc:Choice xmlns:v="urn:schemas-microsoft-com:vml" Requires="v">
                <p:oleObj name="think-cell Slide" r:id="rId14" imgW="395" imgH="396" progId="TCLayout.ActiveDocument.1">
                  <p:embed/>
                </p:oleObj>
              </mc:Choice>
              <mc:Fallback>
                <p:oleObj name="think-cell Slide" r:id="rId14" imgW="395" imgH="396" progId="TCLayout.ActiveDocument.1">
                  <p:embed/>
                  <p:pic>
                    <p:nvPicPr>
                      <p:cNvPr id="7" name="think-cell data - do not delete" hidden="1">
                        <a:extLst>
                          <a:ext uri="{FF2B5EF4-FFF2-40B4-BE49-F238E27FC236}">
                            <a16:creationId xmlns:a16="http://schemas.microsoft.com/office/drawing/2014/main" id="{14A20FD7-2F9C-2F9E-33CB-5C5192A037DB}"/>
                          </a:ext>
                        </a:extLst>
                      </p:cNvPr>
                      <p:cNvPicPr/>
                      <p:nvPr/>
                    </p:nvPicPr>
                    <p:blipFill>
                      <a:blip r:embed="rId15"/>
                      <a:stretch>
                        <a:fillRect/>
                      </a:stretch>
                    </p:blipFill>
                    <p:spPr>
                      <a:xfrm>
                        <a:off x="893" y="2823"/>
                        <a:ext cx="893" cy="2823"/>
                      </a:xfrm>
                      <a:prstGeom prst="rect">
                        <a:avLst/>
                      </a:prstGeom>
                    </p:spPr>
                  </p:pic>
                </p:oleObj>
              </mc:Fallback>
            </mc:AlternateContent>
          </a:graphicData>
        </a:graphic>
      </p:graphicFrame>
      <p:sp>
        <p:nvSpPr>
          <p:cNvPr id="10" name="TextBox 9">
            <a:extLst>
              <a:ext uri="{FF2B5EF4-FFF2-40B4-BE49-F238E27FC236}">
                <a16:creationId xmlns:a16="http://schemas.microsoft.com/office/drawing/2014/main" id="{8C68BD8F-7B18-6A6A-D35F-6F2916ABD6BE}"/>
              </a:ext>
            </a:extLst>
          </p:cNvPr>
          <p:cNvSpPr txBox="1"/>
          <p:nvPr userDrawn="1">
            <p:extLst>
              <p:ext uri="{1162E1C5-73C7-4A58-AE30-91384D911F3F}">
                <p184:classification xmlns:p184="http://schemas.microsoft.com/office/powerpoint/2018/4/main" val="hdr"/>
              </p:ext>
            </p:extLst>
          </p:nvPr>
        </p:nvSpPr>
        <p:spPr>
          <a:xfrm>
            <a:off x="3116263" y="190500"/>
            <a:ext cx="654050" cy="152400"/>
          </a:xfrm>
          <a:prstGeom prst="rect">
            <a:avLst/>
          </a:prstGeom>
        </p:spPr>
        <p:txBody>
          <a:bodyPr horzOverflow="overflow" lIns="0" tIns="0" rIns="0" bIns="0">
            <a:spAutoFit/>
          </a:bodyPr>
          <a:lstStyle/>
          <a:p>
            <a:pPr algn="l"/>
            <a:r>
              <a:rPr lang="nl-BE" sz="1000">
                <a:solidFill>
                  <a:srgbClr val="000000">
                    <a:alpha val="50000"/>
                  </a:srgbClr>
                </a:solidFill>
                <a:latin typeface="Calibri" panose="020F0502020204030204" pitchFamily="34" charset="0"/>
                <a:ea typeface="Calibri" panose="020F0502020204030204" pitchFamily="34" charset="0"/>
                <a:cs typeface="Calibri" panose="020F0502020204030204" pitchFamily="34" charset="0"/>
              </a:rPr>
              <a:t>Confidential</a:t>
            </a:r>
          </a:p>
        </p:txBody>
      </p:sp>
    </p:spTree>
    <p:extLst>
      <p:ext uri="{BB962C8B-B14F-4D97-AF65-F5344CB8AC3E}">
        <p14:creationId xmlns:p14="http://schemas.microsoft.com/office/powerpoint/2010/main" val="37933095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1.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2.xml"/><Relationship Id="rId6" Type="http://schemas.openxmlformats.org/officeDocument/2006/relationships/image" Target="../media/image2.jpg"/><Relationship Id="rId11"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2.bin"/><Relationship Id="rId9" Type="http://schemas.openxmlformats.org/officeDocument/2006/relationships/image" Target="../media/image5.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2.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3.bin"/><Relationship Id="rId9" Type="http://schemas.openxmlformats.org/officeDocument/2006/relationships/image" Target="../media/image7.pn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3.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image" Target="../media/image2.jpg"/><Relationship Id="rId11"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4.bin"/><Relationship Id="rId9"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svg"/><Relationship Id="rId3" Type="http://schemas.openxmlformats.org/officeDocument/2006/relationships/notesSlide" Target="../notesSlides/notesSlide4.xml"/><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3.png"/><Relationship Id="rId11" Type="http://schemas.openxmlformats.org/officeDocument/2006/relationships/image" Target="../media/image9.svg"/><Relationship Id="rId5" Type="http://schemas.openxmlformats.org/officeDocument/2006/relationships/image" Target="../media/image1.emf"/><Relationship Id="rId15" Type="http://schemas.openxmlformats.org/officeDocument/2006/relationships/image" Target="../media/image13.svg"/><Relationship Id="rId10" Type="http://schemas.openxmlformats.org/officeDocument/2006/relationships/image" Target="../media/image8.png"/><Relationship Id="rId4" Type="http://schemas.openxmlformats.org/officeDocument/2006/relationships/oleObject" Target="../embeddings/oleObject5.bin"/><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5.xml"/><Relationship Id="rId7" Type="http://schemas.openxmlformats.org/officeDocument/2006/relationships/image" Target="../media/image3.png"/><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image" Target="../media/image2.jpg"/><Relationship Id="rId11" Type="http://schemas.openxmlformats.org/officeDocument/2006/relationships/image" Target="../media/image7.png"/><Relationship Id="rId5" Type="http://schemas.openxmlformats.org/officeDocument/2006/relationships/image" Target="../media/image1.emf"/><Relationship Id="rId10" Type="http://schemas.openxmlformats.org/officeDocument/2006/relationships/image" Target="../media/image6.png"/><Relationship Id="rId4" Type="http://schemas.openxmlformats.org/officeDocument/2006/relationships/oleObject" Target="../embeddings/oleObject4.bin"/><Relationship Id="rId9"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3.svg"/><Relationship Id="rId3" Type="http://schemas.openxmlformats.org/officeDocument/2006/relationships/notesSlide" Target="../notesSlides/notesSlide6.xml"/><Relationship Id="rId7" Type="http://schemas.openxmlformats.org/officeDocument/2006/relationships/image" Target="../media/image5.png"/><Relationship Id="rId12" Type="http://schemas.openxmlformats.org/officeDocument/2006/relationships/image" Target="../media/image12.png"/><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image" Target="../media/image3.png"/><Relationship Id="rId11" Type="http://schemas.openxmlformats.org/officeDocument/2006/relationships/image" Target="../media/image9.svg"/><Relationship Id="rId5" Type="http://schemas.openxmlformats.org/officeDocument/2006/relationships/image" Target="../media/image1.emf"/><Relationship Id="rId10" Type="http://schemas.openxmlformats.org/officeDocument/2006/relationships/image" Target="../media/image8.png"/><Relationship Id="rId4" Type="http://schemas.openxmlformats.org/officeDocument/2006/relationships/oleObject" Target="../embeddings/oleObject6.bin"/><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D576A-AD30-04EF-9FAA-D57BB4714356}"/>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5167CCEF-2D4D-BDB8-84A8-48F3DD1A8E54}"/>
              </a:ext>
            </a:extLst>
          </p:cNvPr>
          <p:cNvGraphicFramePr>
            <a:graphicFrameLocks noChangeAspect="1"/>
          </p:cNvGraphicFramePr>
          <p:nvPr>
            <p:custDataLst>
              <p:tags r:id="rId1"/>
            </p:custDataLst>
            <p:extLst>
              <p:ext uri="{D42A27DB-BD31-4B8C-83A1-F6EECF244321}">
                <p14:modId xmlns:p14="http://schemas.microsoft.com/office/powerpoint/2010/main" val="4215863658"/>
              </p:ext>
            </p:extLst>
          </p:nvPr>
        </p:nvGraphicFramePr>
        <p:xfrm>
          <a:off x="-2665412" y="2668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think-cell data - do not delete" hidden="1">
                        <a:extLst>
                          <a:ext uri="{FF2B5EF4-FFF2-40B4-BE49-F238E27FC236}">
                            <a16:creationId xmlns:a16="http://schemas.microsoft.com/office/drawing/2014/main" id="{5167CCEF-2D4D-BDB8-84A8-48F3DD1A8E54}"/>
                          </a:ext>
                        </a:extLst>
                      </p:cNvPr>
                      <p:cNvPicPr/>
                      <p:nvPr/>
                    </p:nvPicPr>
                    <p:blipFill>
                      <a:blip r:embed="rId5"/>
                      <a:stretch>
                        <a:fillRect/>
                      </a:stretch>
                    </p:blipFill>
                    <p:spPr>
                      <a:xfrm>
                        <a:off x="-2665412" y="2668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ED36252B-4E3A-7CA5-8CC9-5D8FF478223C}"/>
              </a:ext>
            </a:extLst>
          </p:cNvPr>
          <p:cNvSpPr/>
          <p:nvPr/>
        </p:nvSpPr>
        <p:spPr>
          <a:xfrm>
            <a:off x="1166887" y="1398697"/>
            <a:ext cx="4594860" cy="2608103"/>
          </a:xfrm>
          <a:custGeom>
            <a:avLst/>
            <a:gdLst>
              <a:gd name="connsiteX0" fmla="*/ 2846 w 4594860"/>
              <a:gd name="connsiteY0" fmla="*/ 0 h 2608103"/>
              <a:gd name="connsiteX1" fmla="*/ 4594860 w 4594860"/>
              <a:gd name="connsiteY1" fmla="*/ 0 h 2608103"/>
              <a:gd name="connsiteX2" fmla="*/ 4594860 w 4594860"/>
              <a:gd name="connsiteY2" fmla="*/ 2264229 h 2608103"/>
              <a:gd name="connsiteX3" fmla="*/ 4592958 w 4594860"/>
              <a:gd name="connsiteY3" fmla="*/ 2264229 h 2608103"/>
              <a:gd name="connsiteX4" fmla="*/ 4566111 w 4594860"/>
              <a:gd name="connsiteY4" fmla="*/ 2278829 h 2608103"/>
              <a:gd name="connsiteX5" fmla="*/ 1365438 w 4594860"/>
              <a:gd name="connsiteY5" fmla="*/ 2608103 h 2608103"/>
              <a:gd name="connsiteX6" fmla="*/ 60945 w 4594860"/>
              <a:gd name="connsiteY6" fmla="*/ 2571276 h 2608103"/>
              <a:gd name="connsiteX7" fmla="*/ 0 w 4594860"/>
              <a:gd name="connsiteY7" fmla="*/ 2567171 h 2608103"/>
              <a:gd name="connsiteX8" fmla="*/ 0 w 4594860"/>
              <a:gd name="connsiteY8" fmla="*/ 1712296 h 2608103"/>
              <a:gd name="connsiteX9" fmla="*/ 2846 w 4594860"/>
              <a:gd name="connsiteY9" fmla="*/ 1712080 h 260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94860" h="2608103">
                <a:moveTo>
                  <a:pt x="2846" y="0"/>
                </a:moveTo>
                <a:lnTo>
                  <a:pt x="4594860" y="0"/>
                </a:lnTo>
                <a:lnTo>
                  <a:pt x="4594860" y="2264229"/>
                </a:lnTo>
                <a:lnTo>
                  <a:pt x="4592958" y="2264229"/>
                </a:lnTo>
                <a:lnTo>
                  <a:pt x="4566111" y="2278829"/>
                </a:lnTo>
                <a:cubicBezTo>
                  <a:pt x="4141792" y="2469594"/>
                  <a:pt x="2869291" y="2608103"/>
                  <a:pt x="1365438" y="2608103"/>
                </a:cubicBezTo>
                <a:cubicBezTo>
                  <a:pt x="902714" y="2608103"/>
                  <a:pt x="461894" y="2594990"/>
                  <a:pt x="60945" y="2571276"/>
                </a:cubicBezTo>
                <a:lnTo>
                  <a:pt x="0" y="2567171"/>
                </a:lnTo>
                <a:lnTo>
                  <a:pt x="0" y="1712296"/>
                </a:lnTo>
                <a:lnTo>
                  <a:pt x="2846" y="171208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pic>
        <p:nvPicPr>
          <p:cNvPr id="5" name="Picture 4">
            <a:extLst>
              <a:ext uri="{FF2B5EF4-FFF2-40B4-BE49-F238E27FC236}">
                <a16:creationId xmlns:a16="http://schemas.microsoft.com/office/drawing/2014/main" id="{7A35499D-9F77-A3BE-8154-720B4473A92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972" y="1110111"/>
            <a:ext cx="7117943" cy="105596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AA16FD5A-0E6E-7985-ED9D-23951E193B60}"/>
              </a:ext>
            </a:extLst>
          </p:cNvPr>
          <p:cNvSpPr txBox="1"/>
          <p:nvPr/>
        </p:nvSpPr>
        <p:spPr>
          <a:xfrm>
            <a:off x="1304047" y="4253546"/>
            <a:ext cx="4292601" cy="461665"/>
          </a:xfrm>
          <a:prstGeom prst="rect">
            <a:avLst/>
          </a:prstGeom>
          <a:noFill/>
        </p:spPr>
        <p:txBody>
          <a:bodyPr wrap="square" rtlCol="0">
            <a:spAutoFit/>
          </a:bodyPr>
          <a:lstStyle/>
          <a:p>
            <a:r>
              <a:rPr lang="en-US" sz="2400" noProof="0" dirty="0">
                <a:solidFill>
                  <a:srgbClr val="003665"/>
                </a:solidFill>
                <a:latin typeface="Gilroy Bold" panose="00000800000000000000" pitchFamily="50" charset="0"/>
              </a:rPr>
              <a:t>Hi Team Blue Colleague!</a:t>
            </a:r>
          </a:p>
        </p:txBody>
      </p:sp>
      <p:sp>
        <p:nvSpPr>
          <p:cNvPr id="17" name="TextBox 16">
            <a:extLst>
              <a:ext uri="{FF2B5EF4-FFF2-40B4-BE49-F238E27FC236}">
                <a16:creationId xmlns:a16="http://schemas.microsoft.com/office/drawing/2014/main" id="{A8C6C739-3405-46B7-9A2A-463B360F57D8}"/>
              </a:ext>
            </a:extLst>
          </p:cNvPr>
          <p:cNvSpPr txBox="1"/>
          <p:nvPr/>
        </p:nvSpPr>
        <p:spPr>
          <a:xfrm>
            <a:off x="1304047" y="4715211"/>
            <a:ext cx="4292601" cy="1661993"/>
          </a:xfrm>
          <a:prstGeom prst="rect">
            <a:avLst/>
          </a:prstGeom>
          <a:noFill/>
        </p:spPr>
        <p:txBody>
          <a:bodyPr wrap="square" rtlCol="0">
            <a:spAutoFit/>
          </a:bodyPr>
          <a:lstStyle/>
          <a:p>
            <a:r>
              <a:rPr lang="en-BE" sz="1700" dirty="0">
                <a:solidFill>
                  <a:srgbClr val="003665"/>
                </a:solidFill>
                <a:latin typeface="Gilroy" panose="00000500000000000000" pitchFamily="50" charset="0"/>
              </a:rPr>
              <a:t>Thanks for joining us on this Group Ecosphere Day. Make yourself ready for a day full of Group energy, </a:t>
            </a:r>
            <a:r>
              <a:rPr lang="en-US" sz="1700" dirty="0">
                <a:solidFill>
                  <a:srgbClr val="003665"/>
                </a:solidFill>
                <a:latin typeface="Gilroy" panose="00000500000000000000" pitchFamily="50" charset="0"/>
              </a:rPr>
              <a:t>lots of </a:t>
            </a:r>
            <a:r>
              <a:rPr lang="en-BE" sz="1700" dirty="0">
                <a:solidFill>
                  <a:srgbClr val="003665"/>
                </a:solidFill>
                <a:latin typeface="Gilroy" panose="00000500000000000000" pitchFamily="50" charset="0"/>
              </a:rPr>
              <a:t>enthusiasm, inspiration and an enlightening view on the future of KBC.</a:t>
            </a:r>
          </a:p>
          <a:p>
            <a:endParaRPr lang="nl-BE" sz="1700" dirty="0"/>
          </a:p>
        </p:txBody>
      </p:sp>
      <p:sp>
        <p:nvSpPr>
          <p:cNvPr id="18" name="TextBox 17">
            <a:extLst>
              <a:ext uri="{FF2B5EF4-FFF2-40B4-BE49-F238E27FC236}">
                <a16:creationId xmlns:a16="http://schemas.microsoft.com/office/drawing/2014/main" id="{C04AD237-6801-1F27-F71D-2A6DF05825D2}"/>
              </a:ext>
            </a:extLst>
          </p:cNvPr>
          <p:cNvSpPr txBox="1"/>
          <p:nvPr/>
        </p:nvSpPr>
        <p:spPr>
          <a:xfrm>
            <a:off x="1304047" y="6235271"/>
            <a:ext cx="4292601" cy="369332"/>
          </a:xfrm>
          <a:prstGeom prst="rect">
            <a:avLst/>
          </a:prstGeom>
          <a:noFill/>
        </p:spPr>
        <p:txBody>
          <a:bodyPr wrap="square" rtlCol="0">
            <a:spAutoFit/>
          </a:bodyPr>
          <a:lstStyle/>
          <a:p>
            <a:r>
              <a:rPr lang="en-US" noProof="0" dirty="0">
                <a:solidFill>
                  <a:srgbClr val="003665"/>
                </a:solidFill>
                <a:latin typeface="Gilroy Bold" panose="00000800000000000000" pitchFamily="50" charset="0"/>
              </a:rPr>
              <a:t>Jour journey starts </a:t>
            </a:r>
            <a:r>
              <a:rPr lang="en-US" noProof="0" dirty="0">
                <a:solidFill>
                  <a:srgbClr val="00AEEF"/>
                </a:solidFill>
                <a:latin typeface="Gilroy Bold" panose="00000800000000000000" pitchFamily="50" charset="0"/>
              </a:rPr>
              <a:t>NOW</a:t>
            </a:r>
            <a:r>
              <a:rPr lang="en-US" noProof="0" dirty="0">
                <a:solidFill>
                  <a:schemeClr val="tx2"/>
                </a:solidFill>
                <a:latin typeface="Gilroy Bold" panose="00000800000000000000" pitchFamily="50" charset="0"/>
              </a:rPr>
              <a:t>!</a:t>
            </a:r>
          </a:p>
        </p:txBody>
      </p:sp>
      <p:sp>
        <p:nvSpPr>
          <p:cNvPr id="20" name="TextBox 19">
            <a:extLst>
              <a:ext uri="{FF2B5EF4-FFF2-40B4-BE49-F238E27FC236}">
                <a16:creationId xmlns:a16="http://schemas.microsoft.com/office/drawing/2014/main" id="{25F65AB5-C6BD-28A7-508A-CEFF1F6765CC}"/>
              </a:ext>
            </a:extLst>
          </p:cNvPr>
          <p:cNvSpPr txBox="1"/>
          <p:nvPr/>
        </p:nvSpPr>
        <p:spPr>
          <a:xfrm>
            <a:off x="1304047" y="6515703"/>
            <a:ext cx="4292600" cy="2778902"/>
          </a:xfrm>
          <a:prstGeom prst="rect">
            <a:avLst/>
          </a:prstGeom>
          <a:noFill/>
        </p:spPr>
        <p:txBody>
          <a:bodyPr wrap="square">
            <a:spAutoFit/>
          </a:bodyPr>
          <a:lstStyle/>
          <a:p>
            <a:pPr>
              <a:lnSpc>
                <a:spcPct val="115000"/>
              </a:lnSpc>
              <a:spcAft>
                <a:spcPts val="800"/>
              </a:spcAft>
              <a:buNone/>
            </a:pPr>
            <a:r>
              <a:rPr lang="en-BE"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Scan </a:t>
            </a:r>
            <a:r>
              <a:rPr lang="en-BE" sz="1700" kern="100" dirty="0" err="1">
                <a:solidFill>
                  <a:srgbClr val="003665"/>
                </a:solidFill>
                <a:effectLst/>
                <a:latin typeface="Gilroy" panose="00000500000000000000" pitchFamily="50" charset="0"/>
                <a:ea typeface="Aptos" panose="020B0004020202020204" pitchFamily="34" charset="0"/>
                <a:cs typeface="Times New Roman" panose="02020603050405020304" pitchFamily="18" charset="0"/>
              </a:rPr>
              <a:t>th</a:t>
            </a:r>
            <a:r>
              <a:rPr lang="en-US"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e </a:t>
            </a:r>
            <a:r>
              <a:rPr lang="en-BE"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QR-code</a:t>
            </a:r>
            <a:r>
              <a:rPr lang="en-US"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s throughout the morning sessions in which Johan Thijs, Erik </a:t>
            </a:r>
            <a:r>
              <a:rPr lang="en-US" sz="1700" kern="100" dirty="0" err="1">
                <a:solidFill>
                  <a:srgbClr val="003665"/>
                </a:solidFill>
                <a:effectLst/>
                <a:latin typeface="Gilroy" panose="00000500000000000000" pitchFamily="50" charset="0"/>
                <a:ea typeface="Aptos" panose="020B0004020202020204" pitchFamily="34" charset="0"/>
                <a:cs typeface="Times New Roman" panose="02020603050405020304" pitchFamily="18" charset="0"/>
              </a:rPr>
              <a:t>Luts</a:t>
            </a:r>
            <a:r>
              <a:rPr lang="en-US"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 and Karen Van De Woestyne will elaborate on the ecosphere strategy</a:t>
            </a:r>
            <a:r>
              <a:rPr lang="en-BE"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 to activate </a:t>
            </a:r>
            <a:r>
              <a:rPr lang="en-US"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to participate and win grand prizes! E</a:t>
            </a:r>
            <a:r>
              <a:rPr lang="en-BE" sz="1700" kern="100" dirty="0" err="1">
                <a:solidFill>
                  <a:srgbClr val="003665"/>
                </a:solidFill>
                <a:effectLst/>
                <a:latin typeface="Gilroy" panose="00000500000000000000" pitchFamily="50" charset="0"/>
                <a:ea typeface="Aptos" panose="020B0004020202020204" pitchFamily="34" charset="0"/>
                <a:cs typeface="Times New Roman" panose="02020603050405020304" pitchFamily="18" charset="0"/>
              </a:rPr>
              <a:t>njoy</a:t>
            </a:r>
            <a:r>
              <a:rPr lang="en-BE" sz="1700" kern="100" dirty="0">
                <a:solidFill>
                  <a:srgbClr val="003665"/>
                </a:solidFill>
                <a:effectLst/>
                <a:latin typeface="Gilroy" panose="00000500000000000000" pitchFamily="50" charset="0"/>
                <a:ea typeface="Aptos" panose="020B0004020202020204" pitchFamily="34" charset="0"/>
                <a:cs typeface="Times New Roman" panose="02020603050405020304" pitchFamily="18" charset="0"/>
              </a:rPr>
              <a:t> your refreshing breakfast. At 9 o’clock we start with our Ecosphere Journey and this journey is all about the triple win.</a:t>
            </a:r>
          </a:p>
        </p:txBody>
      </p:sp>
      <p:pic>
        <p:nvPicPr>
          <p:cNvPr id="23" name="Picture 22">
            <a:extLst>
              <a:ext uri="{FF2B5EF4-FFF2-40B4-BE49-F238E27FC236}">
                <a16:creationId xmlns:a16="http://schemas.microsoft.com/office/drawing/2014/main" id="{14AC79FF-26A5-DAF3-C8DA-D98B4384792F}"/>
              </a:ext>
            </a:extLst>
          </p:cNvPr>
          <p:cNvPicPr>
            <a:picLocks noChangeAspect="1"/>
          </p:cNvPicPr>
          <p:nvPr/>
        </p:nvPicPr>
        <p:blipFill>
          <a:blip r:embed="rId8"/>
          <a:srcRect b="26475"/>
          <a:stretch>
            <a:fillRect/>
          </a:stretch>
        </p:blipFill>
        <p:spPr>
          <a:xfrm>
            <a:off x="1291346" y="1809403"/>
            <a:ext cx="1205007" cy="885983"/>
          </a:xfrm>
          <a:prstGeom prst="rect">
            <a:avLst/>
          </a:prstGeom>
        </p:spPr>
      </p:pic>
      <p:grpSp>
        <p:nvGrpSpPr>
          <p:cNvPr id="1056" name="03 KLANT ACTIVE">
            <a:extLst>
              <a:ext uri="{FF2B5EF4-FFF2-40B4-BE49-F238E27FC236}">
                <a16:creationId xmlns:a16="http://schemas.microsoft.com/office/drawing/2014/main" id="{8447678E-1C84-B3CC-7D72-E9A586478801}"/>
              </a:ext>
            </a:extLst>
          </p:cNvPr>
          <p:cNvGrpSpPr/>
          <p:nvPr/>
        </p:nvGrpSpPr>
        <p:grpSpPr>
          <a:xfrm>
            <a:off x="1418347" y="9827696"/>
            <a:ext cx="4060183" cy="931209"/>
            <a:chOff x="7031148" y="463904"/>
            <a:chExt cx="4060183" cy="931209"/>
          </a:xfrm>
        </p:grpSpPr>
        <p:grpSp>
          <p:nvGrpSpPr>
            <p:cNvPr id="1057" name="KLANT">
              <a:extLst>
                <a:ext uri="{FF2B5EF4-FFF2-40B4-BE49-F238E27FC236}">
                  <a16:creationId xmlns:a16="http://schemas.microsoft.com/office/drawing/2014/main" id="{AB54DEBC-26F5-4A7B-4DED-9404D03B0377}"/>
                </a:ext>
              </a:extLst>
            </p:cNvPr>
            <p:cNvGrpSpPr/>
            <p:nvPr/>
          </p:nvGrpSpPr>
          <p:grpSpPr>
            <a:xfrm>
              <a:off x="9880464" y="463904"/>
              <a:ext cx="1210867" cy="931209"/>
              <a:chOff x="9880464" y="463904"/>
              <a:chExt cx="1210867" cy="931209"/>
            </a:xfrm>
          </p:grpSpPr>
          <p:sp>
            <p:nvSpPr>
              <p:cNvPr id="1064" name="TAB klant">
                <a:extLst>
                  <a:ext uri="{FF2B5EF4-FFF2-40B4-BE49-F238E27FC236}">
                    <a16:creationId xmlns:a16="http://schemas.microsoft.com/office/drawing/2014/main" id="{5FD395AB-82BE-6D31-A3C4-395EA5F6BF1C}"/>
                  </a:ext>
                </a:extLst>
              </p:cNvPr>
              <p:cNvSpPr/>
              <p:nvPr/>
            </p:nvSpPr>
            <p:spPr>
              <a:xfrm>
                <a:off x="9880464"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65" name="ICO klant" descr="A person with stars above their head&#10;&#10;Description automatically generated">
                <a:extLst>
                  <a:ext uri="{FF2B5EF4-FFF2-40B4-BE49-F238E27FC236}">
                    <a16:creationId xmlns:a16="http://schemas.microsoft.com/office/drawing/2014/main" id="{39EAD44C-639F-5FCA-AFF8-7F35331238AD}"/>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grpSp>
        <p:grpSp>
          <p:nvGrpSpPr>
            <p:cNvPr id="1058" name="PARTNERS">
              <a:extLst>
                <a:ext uri="{FF2B5EF4-FFF2-40B4-BE49-F238E27FC236}">
                  <a16:creationId xmlns:a16="http://schemas.microsoft.com/office/drawing/2014/main" id="{B11972F9-162A-6DA9-E465-6F0F4CBB0C37}"/>
                </a:ext>
              </a:extLst>
            </p:cNvPr>
            <p:cNvGrpSpPr/>
            <p:nvPr/>
          </p:nvGrpSpPr>
          <p:grpSpPr>
            <a:xfrm>
              <a:off x="8455806" y="463904"/>
              <a:ext cx="1210867" cy="931209"/>
              <a:chOff x="8455806" y="463904"/>
              <a:chExt cx="1210867" cy="931209"/>
            </a:xfrm>
          </p:grpSpPr>
          <p:pic>
            <p:nvPicPr>
              <p:cNvPr id="1062" name="ICO partners">
                <a:extLst>
                  <a:ext uri="{FF2B5EF4-FFF2-40B4-BE49-F238E27FC236}">
                    <a16:creationId xmlns:a16="http://schemas.microsoft.com/office/drawing/2014/main" id="{4FD47F9A-5E37-B4B0-BDA3-AD51D7039548}"/>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63" name="TAB partners">
                <a:extLst>
                  <a:ext uri="{FF2B5EF4-FFF2-40B4-BE49-F238E27FC236}">
                    <a16:creationId xmlns:a16="http://schemas.microsoft.com/office/drawing/2014/main" id="{DFD1C0DD-CCDF-D298-7250-E042DD9B34BE}"/>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59" name="KBC">
              <a:extLst>
                <a:ext uri="{FF2B5EF4-FFF2-40B4-BE49-F238E27FC236}">
                  <a16:creationId xmlns:a16="http://schemas.microsoft.com/office/drawing/2014/main" id="{7050C1F0-4F73-EFFF-A172-50B847FCC2ED}"/>
                </a:ext>
              </a:extLst>
            </p:cNvPr>
            <p:cNvGrpSpPr/>
            <p:nvPr/>
          </p:nvGrpSpPr>
          <p:grpSpPr>
            <a:xfrm>
              <a:off x="7031148" y="463904"/>
              <a:ext cx="1210867" cy="931209"/>
              <a:chOff x="7031148" y="463904"/>
              <a:chExt cx="1210867" cy="931209"/>
            </a:xfrm>
          </p:grpSpPr>
          <p:pic>
            <p:nvPicPr>
              <p:cNvPr id="1060" name="ICO KBC">
                <a:extLst>
                  <a:ext uri="{FF2B5EF4-FFF2-40B4-BE49-F238E27FC236}">
                    <a16:creationId xmlns:a16="http://schemas.microsoft.com/office/drawing/2014/main" id="{7505C32B-1363-8543-6743-F0B8EAB2E4F6}"/>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61" name="TAB KBC">
                <a:extLst>
                  <a:ext uri="{FF2B5EF4-FFF2-40B4-BE49-F238E27FC236}">
                    <a16:creationId xmlns:a16="http://schemas.microsoft.com/office/drawing/2014/main" id="{C5595258-906D-31CA-BE56-97A7CE1FBD66}"/>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66" name="02 PARTNERS ACTIVE">
            <a:extLst>
              <a:ext uri="{FF2B5EF4-FFF2-40B4-BE49-F238E27FC236}">
                <a16:creationId xmlns:a16="http://schemas.microsoft.com/office/drawing/2014/main" id="{BB0AAAB2-999E-0FB4-BF20-84DBF311F607}"/>
              </a:ext>
            </a:extLst>
          </p:cNvPr>
          <p:cNvGrpSpPr/>
          <p:nvPr/>
        </p:nvGrpSpPr>
        <p:grpSpPr>
          <a:xfrm>
            <a:off x="1418347" y="9827696"/>
            <a:ext cx="4060183" cy="931209"/>
            <a:chOff x="7031148" y="463904"/>
            <a:chExt cx="4060183" cy="931209"/>
          </a:xfrm>
        </p:grpSpPr>
        <p:grpSp>
          <p:nvGrpSpPr>
            <p:cNvPr id="1067" name="KLANT">
              <a:extLst>
                <a:ext uri="{FF2B5EF4-FFF2-40B4-BE49-F238E27FC236}">
                  <a16:creationId xmlns:a16="http://schemas.microsoft.com/office/drawing/2014/main" id="{27B21632-FBB8-FBB0-698E-DD8C90A2472F}"/>
                </a:ext>
              </a:extLst>
            </p:cNvPr>
            <p:cNvGrpSpPr/>
            <p:nvPr/>
          </p:nvGrpSpPr>
          <p:grpSpPr>
            <a:xfrm>
              <a:off x="9880464" y="463904"/>
              <a:ext cx="1210867" cy="931209"/>
              <a:chOff x="9880464" y="463904"/>
              <a:chExt cx="1210867" cy="931209"/>
            </a:xfrm>
          </p:grpSpPr>
          <p:pic>
            <p:nvPicPr>
              <p:cNvPr id="1074" name="ICO klant" descr="A person with stars above their head&#10;&#10;Description automatically generated">
                <a:extLst>
                  <a:ext uri="{FF2B5EF4-FFF2-40B4-BE49-F238E27FC236}">
                    <a16:creationId xmlns:a16="http://schemas.microsoft.com/office/drawing/2014/main" id="{6498B1D5-CABB-E5CA-0FD3-0A8BC73095C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75" name="TAB klant">
                <a:extLst>
                  <a:ext uri="{FF2B5EF4-FFF2-40B4-BE49-F238E27FC236}">
                    <a16:creationId xmlns:a16="http://schemas.microsoft.com/office/drawing/2014/main" id="{0C214323-1287-DE8A-2F9B-0055703B43C5}"/>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68" name="PARTNERS">
              <a:extLst>
                <a:ext uri="{FF2B5EF4-FFF2-40B4-BE49-F238E27FC236}">
                  <a16:creationId xmlns:a16="http://schemas.microsoft.com/office/drawing/2014/main" id="{E6295A35-5BEB-588F-D69E-AB39BABA55C1}"/>
                </a:ext>
              </a:extLst>
            </p:cNvPr>
            <p:cNvGrpSpPr/>
            <p:nvPr/>
          </p:nvGrpSpPr>
          <p:grpSpPr>
            <a:xfrm>
              <a:off x="8455806" y="463904"/>
              <a:ext cx="1210867" cy="931209"/>
              <a:chOff x="8455806" y="463904"/>
              <a:chExt cx="1210867" cy="931209"/>
            </a:xfrm>
          </p:grpSpPr>
          <p:sp>
            <p:nvSpPr>
              <p:cNvPr id="1072" name="TAB partners">
                <a:extLst>
                  <a:ext uri="{FF2B5EF4-FFF2-40B4-BE49-F238E27FC236}">
                    <a16:creationId xmlns:a16="http://schemas.microsoft.com/office/drawing/2014/main" id="{146C1B97-3334-5C82-262E-BFCF4AAC85D4}"/>
                  </a:ext>
                </a:extLst>
              </p:cNvPr>
              <p:cNvSpPr/>
              <p:nvPr/>
            </p:nvSpPr>
            <p:spPr>
              <a:xfrm>
                <a:off x="8455806"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73" name="ICO partners">
                <a:extLst>
                  <a:ext uri="{FF2B5EF4-FFF2-40B4-BE49-F238E27FC236}">
                    <a16:creationId xmlns:a16="http://schemas.microsoft.com/office/drawing/2014/main" id="{057CFBB8-19E3-8A23-32ED-417C4D9CD0EE}"/>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grpSp>
        <p:grpSp>
          <p:nvGrpSpPr>
            <p:cNvPr id="1069" name="KBC">
              <a:extLst>
                <a:ext uri="{FF2B5EF4-FFF2-40B4-BE49-F238E27FC236}">
                  <a16:creationId xmlns:a16="http://schemas.microsoft.com/office/drawing/2014/main" id="{BAFBFC0D-E8A8-950E-92F3-753CB3F2AB1B}"/>
                </a:ext>
              </a:extLst>
            </p:cNvPr>
            <p:cNvGrpSpPr/>
            <p:nvPr/>
          </p:nvGrpSpPr>
          <p:grpSpPr>
            <a:xfrm>
              <a:off x="7031148" y="463904"/>
              <a:ext cx="1210867" cy="931209"/>
              <a:chOff x="7031148" y="463904"/>
              <a:chExt cx="1210867" cy="931209"/>
            </a:xfrm>
          </p:grpSpPr>
          <p:pic>
            <p:nvPicPr>
              <p:cNvPr id="1070" name="ICO KBC">
                <a:extLst>
                  <a:ext uri="{FF2B5EF4-FFF2-40B4-BE49-F238E27FC236}">
                    <a16:creationId xmlns:a16="http://schemas.microsoft.com/office/drawing/2014/main" id="{002E30A9-67FB-5741-428D-F12149B59056}"/>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71" name="TAB KBC">
                <a:extLst>
                  <a:ext uri="{FF2B5EF4-FFF2-40B4-BE49-F238E27FC236}">
                    <a16:creationId xmlns:a16="http://schemas.microsoft.com/office/drawing/2014/main" id="{11D33B8A-159B-684E-A7FB-52C7C9EE6225}"/>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76" name="01 KBC ACTIVE">
            <a:extLst>
              <a:ext uri="{FF2B5EF4-FFF2-40B4-BE49-F238E27FC236}">
                <a16:creationId xmlns:a16="http://schemas.microsoft.com/office/drawing/2014/main" id="{60E8D79F-D533-A961-4A0B-8B30C526B775}"/>
              </a:ext>
            </a:extLst>
          </p:cNvPr>
          <p:cNvGrpSpPr/>
          <p:nvPr/>
        </p:nvGrpSpPr>
        <p:grpSpPr>
          <a:xfrm>
            <a:off x="1418347" y="9827696"/>
            <a:ext cx="4060183" cy="931209"/>
            <a:chOff x="7031148" y="463904"/>
            <a:chExt cx="4060183" cy="931209"/>
          </a:xfrm>
        </p:grpSpPr>
        <p:grpSp>
          <p:nvGrpSpPr>
            <p:cNvPr id="1077" name="KLANT">
              <a:extLst>
                <a:ext uri="{FF2B5EF4-FFF2-40B4-BE49-F238E27FC236}">
                  <a16:creationId xmlns:a16="http://schemas.microsoft.com/office/drawing/2014/main" id="{290B601D-64CC-5A2E-5E0D-5AD5FE0667B4}"/>
                </a:ext>
              </a:extLst>
            </p:cNvPr>
            <p:cNvGrpSpPr/>
            <p:nvPr/>
          </p:nvGrpSpPr>
          <p:grpSpPr>
            <a:xfrm>
              <a:off x="9880464" y="463904"/>
              <a:ext cx="1210867" cy="931209"/>
              <a:chOff x="9880464" y="463904"/>
              <a:chExt cx="1210867" cy="931209"/>
            </a:xfrm>
          </p:grpSpPr>
          <p:pic>
            <p:nvPicPr>
              <p:cNvPr id="1084" name="ICO klant" descr="A person with stars above their head&#10;&#10;Description automatically generated">
                <a:extLst>
                  <a:ext uri="{FF2B5EF4-FFF2-40B4-BE49-F238E27FC236}">
                    <a16:creationId xmlns:a16="http://schemas.microsoft.com/office/drawing/2014/main" id="{ABCEDA09-F08E-78C3-7BD4-23DA6949390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85" name="TAB klant">
                <a:extLst>
                  <a:ext uri="{FF2B5EF4-FFF2-40B4-BE49-F238E27FC236}">
                    <a16:creationId xmlns:a16="http://schemas.microsoft.com/office/drawing/2014/main" id="{CCDF6D60-2D36-C82F-3982-85439C5ED813}"/>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8" name="PARTNERS">
              <a:extLst>
                <a:ext uri="{FF2B5EF4-FFF2-40B4-BE49-F238E27FC236}">
                  <a16:creationId xmlns:a16="http://schemas.microsoft.com/office/drawing/2014/main" id="{5751E0C1-AC61-667C-821E-70932B6DD46F}"/>
                </a:ext>
              </a:extLst>
            </p:cNvPr>
            <p:cNvGrpSpPr/>
            <p:nvPr/>
          </p:nvGrpSpPr>
          <p:grpSpPr>
            <a:xfrm>
              <a:off x="8455806" y="463904"/>
              <a:ext cx="1210867" cy="931209"/>
              <a:chOff x="8455806" y="463904"/>
              <a:chExt cx="1210867" cy="931209"/>
            </a:xfrm>
          </p:grpSpPr>
          <p:pic>
            <p:nvPicPr>
              <p:cNvPr id="1082" name="ICO partners">
                <a:extLst>
                  <a:ext uri="{FF2B5EF4-FFF2-40B4-BE49-F238E27FC236}">
                    <a16:creationId xmlns:a16="http://schemas.microsoft.com/office/drawing/2014/main" id="{BF0F77FA-3F41-83B6-5F47-123948145EE1}"/>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83" name="TAB partners">
                <a:extLst>
                  <a:ext uri="{FF2B5EF4-FFF2-40B4-BE49-F238E27FC236}">
                    <a16:creationId xmlns:a16="http://schemas.microsoft.com/office/drawing/2014/main" id="{D65F1432-79CC-66E7-BF3E-1955AE7F7BA5}"/>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9" name="KBC">
              <a:extLst>
                <a:ext uri="{FF2B5EF4-FFF2-40B4-BE49-F238E27FC236}">
                  <a16:creationId xmlns:a16="http://schemas.microsoft.com/office/drawing/2014/main" id="{6725B958-3AE4-440E-F257-4F023474AC06}"/>
                </a:ext>
              </a:extLst>
            </p:cNvPr>
            <p:cNvGrpSpPr/>
            <p:nvPr/>
          </p:nvGrpSpPr>
          <p:grpSpPr>
            <a:xfrm>
              <a:off x="7031148" y="463904"/>
              <a:ext cx="1210867" cy="931209"/>
              <a:chOff x="7031148" y="463904"/>
              <a:chExt cx="1210867" cy="931209"/>
            </a:xfrm>
          </p:grpSpPr>
          <p:sp>
            <p:nvSpPr>
              <p:cNvPr id="1080" name="TAB KBC">
                <a:extLst>
                  <a:ext uri="{FF2B5EF4-FFF2-40B4-BE49-F238E27FC236}">
                    <a16:creationId xmlns:a16="http://schemas.microsoft.com/office/drawing/2014/main" id="{1F96B3C0-589B-A642-1756-286C6298AAEA}"/>
                  </a:ext>
                </a:extLst>
              </p:cNvPr>
              <p:cNvSpPr/>
              <p:nvPr/>
            </p:nvSpPr>
            <p:spPr>
              <a:xfrm>
                <a:off x="7031148" y="463904"/>
                <a:ext cx="1210867" cy="931209"/>
              </a:xfrm>
              <a:prstGeom prst="roundRect">
                <a:avLst/>
              </a:prstGeom>
              <a:solidFill>
                <a:sysClr val="window" lastClr="FFFFFF"/>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81" name="ICO KBC">
                <a:extLst>
                  <a:ext uri="{FF2B5EF4-FFF2-40B4-BE49-F238E27FC236}">
                    <a16:creationId xmlns:a16="http://schemas.microsoft.com/office/drawing/2014/main" id="{8BB82B76-C1CE-6115-BFD3-885792ED6060}"/>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grpSp>
      </p:grpSp>
      <p:grpSp>
        <p:nvGrpSpPr>
          <p:cNvPr id="1087" name="KLANT">
            <a:extLst>
              <a:ext uri="{FF2B5EF4-FFF2-40B4-BE49-F238E27FC236}">
                <a16:creationId xmlns:a16="http://schemas.microsoft.com/office/drawing/2014/main" id="{500EF27F-398B-7B03-1E68-ED55B61F81D5}"/>
              </a:ext>
            </a:extLst>
          </p:cNvPr>
          <p:cNvGrpSpPr/>
          <p:nvPr/>
        </p:nvGrpSpPr>
        <p:grpSpPr>
          <a:xfrm>
            <a:off x="4267663" y="9827696"/>
            <a:ext cx="1210867" cy="931209"/>
            <a:chOff x="9880464" y="463904"/>
            <a:chExt cx="1210867" cy="931209"/>
          </a:xfrm>
        </p:grpSpPr>
        <p:sp>
          <p:nvSpPr>
            <p:cNvPr id="1091" name="TAB klant">
              <a:extLst>
                <a:ext uri="{FF2B5EF4-FFF2-40B4-BE49-F238E27FC236}">
                  <a16:creationId xmlns:a16="http://schemas.microsoft.com/office/drawing/2014/main" id="{C4D399C8-05C7-415E-D61F-1F02963092B7}"/>
                </a:ext>
              </a:extLst>
            </p:cNvPr>
            <p:cNvSpPr/>
            <p:nvPr/>
          </p:nvSpPr>
          <p:spPr>
            <a:xfrm>
              <a:off x="9880464"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92" name="ICO klant" descr="A person with stars above their head&#10;&#10;Description automatically generated">
              <a:extLst>
                <a:ext uri="{FF2B5EF4-FFF2-40B4-BE49-F238E27FC236}">
                  <a16:creationId xmlns:a16="http://schemas.microsoft.com/office/drawing/2014/main" id="{427B6B85-C607-D12B-5E26-79EF22663AD9}"/>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a:ln>
              <a:noFill/>
            </a:ln>
          </p:spPr>
        </p:pic>
      </p:grpSp>
      <p:grpSp>
        <p:nvGrpSpPr>
          <p:cNvPr id="1094" name="PARTNERS">
            <a:extLst>
              <a:ext uri="{FF2B5EF4-FFF2-40B4-BE49-F238E27FC236}">
                <a16:creationId xmlns:a16="http://schemas.microsoft.com/office/drawing/2014/main" id="{046B6F18-F877-5FE4-DA1E-60C0F9C16C04}"/>
              </a:ext>
            </a:extLst>
          </p:cNvPr>
          <p:cNvGrpSpPr/>
          <p:nvPr/>
        </p:nvGrpSpPr>
        <p:grpSpPr>
          <a:xfrm>
            <a:off x="2843005" y="9827696"/>
            <a:ext cx="1210867" cy="931209"/>
            <a:chOff x="8455806" y="463904"/>
            <a:chExt cx="1210867" cy="931209"/>
          </a:xfrm>
        </p:grpSpPr>
        <p:sp>
          <p:nvSpPr>
            <p:cNvPr id="1098" name="TAB partners">
              <a:extLst>
                <a:ext uri="{FF2B5EF4-FFF2-40B4-BE49-F238E27FC236}">
                  <a16:creationId xmlns:a16="http://schemas.microsoft.com/office/drawing/2014/main" id="{F2497ABA-D223-E637-4F16-4B259A3E30F6}"/>
                </a:ext>
              </a:extLst>
            </p:cNvPr>
            <p:cNvSpPr/>
            <p:nvPr/>
          </p:nvSpPr>
          <p:spPr>
            <a:xfrm>
              <a:off x="8455806"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99" name="ICO partners">
              <a:extLst>
                <a:ext uri="{FF2B5EF4-FFF2-40B4-BE49-F238E27FC236}">
                  <a16:creationId xmlns:a16="http://schemas.microsoft.com/office/drawing/2014/main" id="{C1FFD924-2FE7-A2BC-3E83-83E35A9EF1BC}"/>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a:ln>
              <a:noFill/>
            </a:ln>
          </p:spPr>
        </p:pic>
      </p:grpSp>
      <p:grpSp>
        <p:nvGrpSpPr>
          <p:cNvPr id="1101" name="KBC">
            <a:extLst>
              <a:ext uri="{FF2B5EF4-FFF2-40B4-BE49-F238E27FC236}">
                <a16:creationId xmlns:a16="http://schemas.microsoft.com/office/drawing/2014/main" id="{CDE615B1-3537-58F8-0D7D-56A1BF17B706}"/>
              </a:ext>
            </a:extLst>
          </p:cNvPr>
          <p:cNvGrpSpPr/>
          <p:nvPr/>
        </p:nvGrpSpPr>
        <p:grpSpPr>
          <a:xfrm>
            <a:off x="1418347" y="9827696"/>
            <a:ext cx="1210867" cy="931209"/>
            <a:chOff x="7031148" y="463904"/>
            <a:chExt cx="1210867" cy="931209"/>
          </a:xfrm>
        </p:grpSpPr>
        <p:sp>
          <p:nvSpPr>
            <p:cNvPr id="1105" name="TAB KBC">
              <a:extLst>
                <a:ext uri="{FF2B5EF4-FFF2-40B4-BE49-F238E27FC236}">
                  <a16:creationId xmlns:a16="http://schemas.microsoft.com/office/drawing/2014/main" id="{9A04D0AE-7462-F365-AFB7-F3C0C9EF6DDF}"/>
                </a:ext>
              </a:extLst>
            </p:cNvPr>
            <p:cNvSpPr/>
            <p:nvPr/>
          </p:nvSpPr>
          <p:spPr>
            <a:xfrm>
              <a:off x="7031148" y="463904"/>
              <a:ext cx="1210867" cy="931209"/>
            </a:xfrm>
            <a:prstGeom prst="roundRect">
              <a:avLst/>
            </a:prstGeom>
            <a:solidFill>
              <a:sysClr val="window" lastClr="FFFFFF"/>
            </a:solidFill>
            <a:ln w="44450" cap="flat" cmpd="sng" algn="ctr">
              <a:solidFill>
                <a:srgbClr val="FFD700"/>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dirty="0">
                <a:ln>
                  <a:noFill/>
                </a:ln>
                <a:solidFill>
                  <a:prstClr val="white"/>
                </a:solidFill>
                <a:effectLst/>
                <a:uLnTx/>
                <a:uFillTx/>
                <a:latin typeface="Gilroy"/>
                <a:ea typeface="+mn-ea"/>
                <a:cs typeface="+mn-cs"/>
              </a:endParaRPr>
            </a:p>
          </p:txBody>
        </p:sp>
        <p:pic>
          <p:nvPicPr>
            <p:cNvPr id="1106" name="ICO KBC">
              <a:extLst>
                <a:ext uri="{FF2B5EF4-FFF2-40B4-BE49-F238E27FC236}">
                  <a16:creationId xmlns:a16="http://schemas.microsoft.com/office/drawing/2014/main" id="{ED9ED538-14E3-1331-7EF0-C9D369D03062}"/>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a:ln>
              <a:noFill/>
            </a:ln>
          </p:spPr>
        </p:pic>
      </p:grpSp>
      <p:sp>
        <p:nvSpPr>
          <p:cNvPr id="1107" name="Rectangle: Rounded Corners 1106">
            <a:extLst>
              <a:ext uri="{FF2B5EF4-FFF2-40B4-BE49-F238E27FC236}">
                <a16:creationId xmlns:a16="http://schemas.microsoft.com/office/drawing/2014/main" id="{FC60B375-DE23-FB36-AA61-E287240AC0A5}"/>
              </a:ext>
            </a:extLst>
          </p:cNvPr>
          <p:cNvSpPr/>
          <p:nvPr/>
        </p:nvSpPr>
        <p:spPr>
          <a:xfrm>
            <a:off x="1304046" y="9294605"/>
            <a:ext cx="4292600" cy="1616392"/>
          </a:xfrm>
          <a:prstGeom prst="roundRect">
            <a:avLst>
              <a:gd name="adj" fmla="val 16667"/>
            </a:avLst>
          </a:prstGeom>
          <a:noFill/>
          <a:ln w="38100">
            <a:solidFill>
              <a:srgbClr val="00AEE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1108" name="TextBox 1107">
            <a:extLst>
              <a:ext uri="{FF2B5EF4-FFF2-40B4-BE49-F238E27FC236}">
                <a16:creationId xmlns:a16="http://schemas.microsoft.com/office/drawing/2014/main" id="{D256B402-3B5F-2A6C-3B4B-5FFAAC30FE31}"/>
              </a:ext>
            </a:extLst>
          </p:cNvPr>
          <p:cNvSpPr txBox="1"/>
          <p:nvPr/>
        </p:nvSpPr>
        <p:spPr>
          <a:xfrm>
            <a:off x="1304045" y="9375287"/>
            <a:ext cx="4292601" cy="400110"/>
          </a:xfrm>
          <a:prstGeom prst="rect">
            <a:avLst/>
          </a:prstGeom>
          <a:noFill/>
        </p:spPr>
        <p:txBody>
          <a:bodyPr wrap="square" rtlCol="0">
            <a:spAutoFit/>
          </a:bodyPr>
          <a:lstStyle/>
          <a:p>
            <a:pPr algn="ctr"/>
            <a:r>
              <a:rPr lang="nl-BE" sz="2000" dirty="0">
                <a:solidFill>
                  <a:srgbClr val="00AEEF"/>
                </a:solidFill>
                <a:latin typeface="Gilroy Bold" panose="00000800000000000000" pitchFamily="50" charset="0"/>
              </a:rPr>
              <a:t>The triple win</a:t>
            </a:r>
          </a:p>
        </p:txBody>
      </p:sp>
      <p:sp>
        <p:nvSpPr>
          <p:cNvPr id="1109" name="TextBox 1108">
            <a:extLst>
              <a:ext uri="{FF2B5EF4-FFF2-40B4-BE49-F238E27FC236}">
                <a16:creationId xmlns:a16="http://schemas.microsoft.com/office/drawing/2014/main" id="{ADA838D2-D57E-386E-9B2E-2719551595C7}"/>
              </a:ext>
            </a:extLst>
          </p:cNvPr>
          <p:cNvSpPr txBox="1"/>
          <p:nvPr/>
        </p:nvSpPr>
        <p:spPr>
          <a:xfrm>
            <a:off x="0" y="241300"/>
            <a:ext cx="6858000" cy="523220"/>
          </a:xfrm>
          <a:prstGeom prst="rect">
            <a:avLst/>
          </a:prstGeom>
          <a:noFill/>
        </p:spPr>
        <p:txBody>
          <a:bodyPr wrap="square" rtlCol="0">
            <a:spAutoFit/>
          </a:bodyPr>
          <a:lstStyle/>
          <a:p>
            <a:pPr algn="ctr"/>
            <a:r>
              <a:rPr lang="nl-BE" sz="2800" dirty="0">
                <a:latin typeface="Gilroy Bold" panose="00000800000000000000" pitchFamily="50" charset="0"/>
              </a:rPr>
              <a:t>SCREEN 1</a:t>
            </a:r>
          </a:p>
        </p:txBody>
      </p:sp>
    </p:spTree>
    <p:extLst>
      <p:ext uri="{BB962C8B-B14F-4D97-AF65-F5344CB8AC3E}">
        <p14:creationId xmlns:p14="http://schemas.microsoft.com/office/powerpoint/2010/main" val="25654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6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7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6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5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76"/>
                                        </p:tgtEl>
                                        <p:attrNameLst>
                                          <p:attrName>style.visibility</p:attrName>
                                        </p:attrNameLst>
                                      </p:cBhvr>
                                      <p:to>
                                        <p:strVal val="visible"/>
                                      </p:to>
                                    </p:set>
                                    <p:animEffect transition="in" filter="fade">
                                      <p:cBhvr>
                                        <p:cTn id="17" dur="500"/>
                                        <p:tgtEl>
                                          <p:spTgt spid="1076"/>
                                        </p:tgtEl>
                                      </p:cBhvr>
                                    </p:animEffect>
                                  </p:childTnLst>
                                </p:cTn>
                              </p:par>
                              <p:par>
                                <p:cTn id="18" presetID="1" presetClass="exit" presetSubtype="0" fill="hold" nodeType="withEffect">
                                  <p:stCondLst>
                                    <p:cond delay="0"/>
                                  </p:stCondLst>
                                  <p:childTnLst>
                                    <p:set>
                                      <p:cBhvr>
                                        <p:cTn id="19" dur="1" fill="hold">
                                          <p:stCondLst>
                                            <p:cond delay="0"/>
                                          </p:stCondLst>
                                        </p:cTn>
                                        <p:tgtEl>
                                          <p:spTgt spid="105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07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066"/>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06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76"/>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056"/>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066"/>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56"/>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07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1056"/>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7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66"/>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06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7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D5B55A-3CEE-BB87-7F37-1617FF5DC637}"/>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E04144A2-561F-AF5E-6706-378299DB907E}"/>
              </a:ext>
            </a:extLst>
          </p:cNvPr>
          <p:cNvGraphicFramePr>
            <a:graphicFrameLocks noChangeAspect="1"/>
          </p:cNvGraphicFramePr>
          <p:nvPr>
            <p:custDataLst>
              <p:tags r:id="rId1"/>
            </p:custDataLst>
            <p:extLst>
              <p:ext uri="{D42A27DB-BD31-4B8C-83A1-F6EECF244321}">
                <p14:modId xmlns:p14="http://schemas.microsoft.com/office/powerpoint/2010/main" val="2709976479"/>
              </p:ext>
            </p:extLst>
          </p:nvPr>
        </p:nvGraphicFramePr>
        <p:xfrm>
          <a:off x="-2665412" y="2668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think-cell data - do not delete" hidden="1">
                        <a:extLst>
                          <a:ext uri="{FF2B5EF4-FFF2-40B4-BE49-F238E27FC236}">
                            <a16:creationId xmlns:a16="http://schemas.microsoft.com/office/drawing/2014/main" id="{E04144A2-561F-AF5E-6706-378299DB907E}"/>
                          </a:ext>
                        </a:extLst>
                      </p:cNvPr>
                      <p:cNvPicPr/>
                      <p:nvPr/>
                    </p:nvPicPr>
                    <p:blipFill>
                      <a:blip r:embed="rId5"/>
                      <a:stretch>
                        <a:fillRect/>
                      </a:stretch>
                    </p:blipFill>
                    <p:spPr>
                      <a:xfrm>
                        <a:off x="-2665412" y="2668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2EDAE36F-34F0-548E-B020-52EE4CC363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72" y="1110111"/>
            <a:ext cx="7117943" cy="10559610"/>
          </a:xfrm>
          <a:prstGeom prst="rect">
            <a:avLst/>
          </a:prstGeom>
          <a:noFill/>
          <a:extLst>
            <a:ext uri="{909E8E84-426E-40DD-AFC4-6F175D3DCCD1}">
              <a14:hiddenFill xmlns:a14="http://schemas.microsoft.com/office/drawing/2010/main">
                <a:solidFill>
                  <a:srgbClr val="FFFFFF"/>
                </a:solidFill>
              </a14:hiddenFill>
            </a:ext>
          </a:extLst>
        </p:spPr>
      </p:pic>
      <p:grpSp>
        <p:nvGrpSpPr>
          <p:cNvPr id="1056" name="03 KLANT ACTIVE">
            <a:extLst>
              <a:ext uri="{FF2B5EF4-FFF2-40B4-BE49-F238E27FC236}">
                <a16:creationId xmlns:a16="http://schemas.microsoft.com/office/drawing/2014/main" id="{5538CCCE-960A-1AD7-26C7-8E10FF1B2E95}"/>
              </a:ext>
            </a:extLst>
          </p:cNvPr>
          <p:cNvGrpSpPr/>
          <p:nvPr/>
        </p:nvGrpSpPr>
        <p:grpSpPr>
          <a:xfrm>
            <a:off x="1418347" y="2202231"/>
            <a:ext cx="4060183" cy="931209"/>
            <a:chOff x="7031148" y="463904"/>
            <a:chExt cx="4060183" cy="931209"/>
          </a:xfrm>
        </p:grpSpPr>
        <p:grpSp>
          <p:nvGrpSpPr>
            <p:cNvPr id="1057" name="KLANT">
              <a:extLst>
                <a:ext uri="{FF2B5EF4-FFF2-40B4-BE49-F238E27FC236}">
                  <a16:creationId xmlns:a16="http://schemas.microsoft.com/office/drawing/2014/main" id="{BDC28AF7-810E-02F4-BA69-0386CE9100B2}"/>
                </a:ext>
              </a:extLst>
            </p:cNvPr>
            <p:cNvGrpSpPr/>
            <p:nvPr/>
          </p:nvGrpSpPr>
          <p:grpSpPr>
            <a:xfrm>
              <a:off x="9880464" y="463904"/>
              <a:ext cx="1210867" cy="931209"/>
              <a:chOff x="9880464" y="463904"/>
              <a:chExt cx="1210867" cy="931209"/>
            </a:xfrm>
          </p:grpSpPr>
          <p:sp>
            <p:nvSpPr>
              <p:cNvPr id="1064" name="TAB klant">
                <a:extLst>
                  <a:ext uri="{FF2B5EF4-FFF2-40B4-BE49-F238E27FC236}">
                    <a16:creationId xmlns:a16="http://schemas.microsoft.com/office/drawing/2014/main" id="{4CC4AC82-7C87-13E1-14C5-E75FD30F55FC}"/>
                  </a:ext>
                </a:extLst>
              </p:cNvPr>
              <p:cNvSpPr/>
              <p:nvPr/>
            </p:nvSpPr>
            <p:spPr>
              <a:xfrm>
                <a:off x="9880464"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65" name="ICO klant" descr="A person with stars above their head&#10;&#10;Description automatically generated">
                <a:extLst>
                  <a:ext uri="{FF2B5EF4-FFF2-40B4-BE49-F238E27FC236}">
                    <a16:creationId xmlns:a16="http://schemas.microsoft.com/office/drawing/2014/main" id="{93D26662-E2DC-BDFD-28A2-54A6E019DED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grpSp>
        <p:grpSp>
          <p:nvGrpSpPr>
            <p:cNvPr id="1058" name="PARTNERS">
              <a:extLst>
                <a:ext uri="{FF2B5EF4-FFF2-40B4-BE49-F238E27FC236}">
                  <a16:creationId xmlns:a16="http://schemas.microsoft.com/office/drawing/2014/main" id="{8EB1B5E6-9A6C-2A9E-1059-CDA99F518A96}"/>
                </a:ext>
              </a:extLst>
            </p:cNvPr>
            <p:cNvGrpSpPr/>
            <p:nvPr/>
          </p:nvGrpSpPr>
          <p:grpSpPr>
            <a:xfrm>
              <a:off x="8455806" y="463904"/>
              <a:ext cx="1210867" cy="931209"/>
              <a:chOff x="8455806" y="463904"/>
              <a:chExt cx="1210867" cy="931209"/>
            </a:xfrm>
          </p:grpSpPr>
          <p:pic>
            <p:nvPicPr>
              <p:cNvPr id="1062" name="ICO partners">
                <a:extLst>
                  <a:ext uri="{FF2B5EF4-FFF2-40B4-BE49-F238E27FC236}">
                    <a16:creationId xmlns:a16="http://schemas.microsoft.com/office/drawing/2014/main" id="{F5399EA4-E4ED-BC9B-FE40-3FB77B627FAD}"/>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63" name="TAB partners">
                <a:extLst>
                  <a:ext uri="{FF2B5EF4-FFF2-40B4-BE49-F238E27FC236}">
                    <a16:creationId xmlns:a16="http://schemas.microsoft.com/office/drawing/2014/main" id="{87ED78F9-8984-3B5E-0F13-E5BFC227D45E}"/>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59" name="KBC">
              <a:extLst>
                <a:ext uri="{FF2B5EF4-FFF2-40B4-BE49-F238E27FC236}">
                  <a16:creationId xmlns:a16="http://schemas.microsoft.com/office/drawing/2014/main" id="{91D7758C-D90E-E50D-4DE1-7E840672A978}"/>
                </a:ext>
              </a:extLst>
            </p:cNvPr>
            <p:cNvGrpSpPr/>
            <p:nvPr/>
          </p:nvGrpSpPr>
          <p:grpSpPr>
            <a:xfrm>
              <a:off x="7031148" y="463904"/>
              <a:ext cx="1210867" cy="931209"/>
              <a:chOff x="7031148" y="463904"/>
              <a:chExt cx="1210867" cy="931209"/>
            </a:xfrm>
          </p:grpSpPr>
          <p:pic>
            <p:nvPicPr>
              <p:cNvPr id="1060" name="ICO KBC">
                <a:extLst>
                  <a:ext uri="{FF2B5EF4-FFF2-40B4-BE49-F238E27FC236}">
                    <a16:creationId xmlns:a16="http://schemas.microsoft.com/office/drawing/2014/main" id="{07C46A64-9D35-38D0-0665-B1D717311C1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61" name="TAB KBC">
                <a:extLst>
                  <a:ext uri="{FF2B5EF4-FFF2-40B4-BE49-F238E27FC236}">
                    <a16:creationId xmlns:a16="http://schemas.microsoft.com/office/drawing/2014/main" id="{AB9C47F0-6C50-710E-84DB-3F536C0417F5}"/>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66" name="02 PARTNERS ACTIVE">
            <a:extLst>
              <a:ext uri="{FF2B5EF4-FFF2-40B4-BE49-F238E27FC236}">
                <a16:creationId xmlns:a16="http://schemas.microsoft.com/office/drawing/2014/main" id="{428A7EE6-ACA8-8B52-76B1-B5351192D9FB}"/>
              </a:ext>
            </a:extLst>
          </p:cNvPr>
          <p:cNvGrpSpPr/>
          <p:nvPr/>
        </p:nvGrpSpPr>
        <p:grpSpPr>
          <a:xfrm>
            <a:off x="1418347" y="2202231"/>
            <a:ext cx="4060183" cy="931209"/>
            <a:chOff x="7031148" y="463904"/>
            <a:chExt cx="4060183" cy="931209"/>
          </a:xfrm>
        </p:grpSpPr>
        <p:grpSp>
          <p:nvGrpSpPr>
            <p:cNvPr id="1067" name="KLANT">
              <a:extLst>
                <a:ext uri="{FF2B5EF4-FFF2-40B4-BE49-F238E27FC236}">
                  <a16:creationId xmlns:a16="http://schemas.microsoft.com/office/drawing/2014/main" id="{08C385B2-C3DC-F5EE-B91D-9F0EE1A4A53A}"/>
                </a:ext>
              </a:extLst>
            </p:cNvPr>
            <p:cNvGrpSpPr/>
            <p:nvPr/>
          </p:nvGrpSpPr>
          <p:grpSpPr>
            <a:xfrm>
              <a:off x="9880464" y="463904"/>
              <a:ext cx="1210867" cy="931209"/>
              <a:chOff x="9880464" y="463904"/>
              <a:chExt cx="1210867" cy="931209"/>
            </a:xfrm>
          </p:grpSpPr>
          <p:pic>
            <p:nvPicPr>
              <p:cNvPr id="1074" name="ICO klant" descr="A person with stars above their head&#10;&#10;Description automatically generated">
                <a:extLst>
                  <a:ext uri="{FF2B5EF4-FFF2-40B4-BE49-F238E27FC236}">
                    <a16:creationId xmlns:a16="http://schemas.microsoft.com/office/drawing/2014/main" id="{F7B4E590-F06E-BD74-921C-4BB87A3C348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75" name="TAB klant">
                <a:extLst>
                  <a:ext uri="{FF2B5EF4-FFF2-40B4-BE49-F238E27FC236}">
                    <a16:creationId xmlns:a16="http://schemas.microsoft.com/office/drawing/2014/main" id="{0E1E558F-126D-BD86-E4C8-9BE55E9D9FB6}"/>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68" name="PARTNERS">
              <a:extLst>
                <a:ext uri="{FF2B5EF4-FFF2-40B4-BE49-F238E27FC236}">
                  <a16:creationId xmlns:a16="http://schemas.microsoft.com/office/drawing/2014/main" id="{A2D1B361-1357-6023-451B-C01598FE88E2}"/>
                </a:ext>
              </a:extLst>
            </p:cNvPr>
            <p:cNvGrpSpPr/>
            <p:nvPr/>
          </p:nvGrpSpPr>
          <p:grpSpPr>
            <a:xfrm>
              <a:off x="8455806" y="463904"/>
              <a:ext cx="1210867" cy="931209"/>
              <a:chOff x="8455806" y="463904"/>
              <a:chExt cx="1210867" cy="931209"/>
            </a:xfrm>
          </p:grpSpPr>
          <p:sp>
            <p:nvSpPr>
              <p:cNvPr id="1072" name="TAB partners">
                <a:extLst>
                  <a:ext uri="{FF2B5EF4-FFF2-40B4-BE49-F238E27FC236}">
                    <a16:creationId xmlns:a16="http://schemas.microsoft.com/office/drawing/2014/main" id="{4FCBC1BD-01F7-275A-6064-631C23D8045A}"/>
                  </a:ext>
                </a:extLst>
              </p:cNvPr>
              <p:cNvSpPr/>
              <p:nvPr/>
            </p:nvSpPr>
            <p:spPr>
              <a:xfrm>
                <a:off x="8455806"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73" name="ICO partners">
                <a:extLst>
                  <a:ext uri="{FF2B5EF4-FFF2-40B4-BE49-F238E27FC236}">
                    <a16:creationId xmlns:a16="http://schemas.microsoft.com/office/drawing/2014/main" id="{BA6496D7-725A-EF85-19F8-4AA0666E4AC8}"/>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grpSp>
        <p:grpSp>
          <p:nvGrpSpPr>
            <p:cNvPr id="1069" name="KBC">
              <a:extLst>
                <a:ext uri="{FF2B5EF4-FFF2-40B4-BE49-F238E27FC236}">
                  <a16:creationId xmlns:a16="http://schemas.microsoft.com/office/drawing/2014/main" id="{8FB33E0D-E8D4-09F9-E0D7-E4549156BFDB}"/>
                </a:ext>
              </a:extLst>
            </p:cNvPr>
            <p:cNvGrpSpPr/>
            <p:nvPr/>
          </p:nvGrpSpPr>
          <p:grpSpPr>
            <a:xfrm>
              <a:off x="7031148" y="463904"/>
              <a:ext cx="1210867" cy="931209"/>
              <a:chOff x="7031148" y="463904"/>
              <a:chExt cx="1210867" cy="931209"/>
            </a:xfrm>
          </p:grpSpPr>
          <p:pic>
            <p:nvPicPr>
              <p:cNvPr id="1070" name="ICO KBC">
                <a:extLst>
                  <a:ext uri="{FF2B5EF4-FFF2-40B4-BE49-F238E27FC236}">
                    <a16:creationId xmlns:a16="http://schemas.microsoft.com/office/drawing/2014/main" id="{4195D09A-D709-A075-4944-960CE646883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71" name="TAB KBC">
                <a:extLst>
                  <a:ext uri="{FF2B5EF4-FFF2-40B4-BE49-F238E27FC236}">
                    <a16:creationId xmlns:a16="http://schemas.microsoft.com/office/drawing/2014/main" id="{EFCCD021-7091-3559-79B8-2FAD36514081}"/>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76" name="01 KBC ACTIVE">
            <a:extLst>
              <a:ext uri="{FF2B5EF4-FFF2-40B4-BE49-F238E27FC236}">
                <a16:creationId xmlns:a16="http://schemas.microsoft.com/office/drawing/2014/main" id="{2B47D843-8316-F936-3102-C311ED5F7456}"/>
              </a:ext>
            </a:extLst>
          </p:cNvPr>
          <p:cNvGrpSpPr/>
          <p:nvPr/>
        </p:nvGrpSpPr>
        <p:grpSpPr>
          <a:xfrm>
            <a:off x="1418347" y="2202231"/>
            <a:ext cx="4060183" cy="931209"/>
            <a:chOff x="7031148" y="463904"/>
            <a:chExt cx="4060183" cy="931209"/>
          </a:xfrm>
        </p:grpSpPr>
        <p:grpSp>
          <p:nvGrpSpPr>
            <p:cNvPr id="1077" name="KLANT">
              <a:extLst>
                <a:ext uri="{FF2B5EF4-FFF2-40B4-BE49-F238E27FC236}">
                  <a16:creationId xmlns:a16="http://schemas.microsoft.com/office/drawing/2014/main" id="{0F302954-4B22-67A3-BA04-6C3BC1E877D7}"/>
                </a:ext>
              </a:extLst>
            </p:cNvPr>
            <p:cNvGrpSpPr/>
            <p:nvPr/>
          </p:nvGrpSpPr>
          <p:grpSpPr>
            <a:xfrm>
              <a:off x="9880464" y="463904"/>
              <a:ext cx="1210867" cy="931209"/>
              <a:chOff x="9880464" y="463904"/>
              <a:chExt cx="1210867" cy="931209"/>
            </a:xfrm>
          </p:grpSpPr>
          <p:pic>
            <p:nvPicPr>
              <p:cNvPr id="1084" name="ICO klant" descr="A person with stars above their head&#10;&#10;Description automatically generated">
                <a:extLst>
                  <a:ext uri="{FF2B5EF4-FFF2-40B4-BE49-F238E27FC236}">
                    <a16:creationId xmlns:a16="http://schemas.microsoft.com/office/drawing/2014/main" id="{5941E88F-22AF-86C0-1844-7E649C2A41F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85" name="TAB klant">
                <a:extLst>
                  <a:ext uri="{FF2B5EF4-FFF2-40B4-BE49-F238E27FC236}">
                    <a16:creationId xmlns:a16="http://schemas.microsoft.com/office/drawing/2014/main" id="{613FF186-68A7-30A8-17E4-BB1164AE883E}"/>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8" name="PARTNERS">
              <a:extLst>
                <a:ext uri="{FF2B5EF4-FFF2-40B4-BE49-F238E27FC236}">
                  <a16:creationId xmlns:a16="http://schemas.microsoft.com/office/drawing/2014/main" id="{9AA17FDF-C235-AAAF-B38F-45DA6D2C2B97}"/>
                </a:ext>
              </a:extLst>
            </p:cNvPr>
            <p:cNvGrpSpPr/>
            <p:nvPr/>
          </p:nvGrpSpPr>
          <p:grpSpPr>
            <a:xfrm>
              <a:off x="8455806" y="463904"/>
              <a:ext cx="1210867" cy="931209"/>
              <a:chOff x="8455806" y="463904"/>
              <a:chExt cx="1210867" cy="931209"/>
            </a:xfrm>
          </p:grpSpPr>
          <p:pic>
            <p:nvPicPr>
              <p:cNvPr id="1082" name="ICO partners">
                <a:extLst>
                  <a:ext uri="{FF2B5EF4-FFF2-40B4-BE49-F238E27FC236}">
                    <a16:creationId xmlns:a16="http://schemas.microsoft.com/office/drawing/2014/main" id="{C4E884AE-3906-C2BE-7280-2DA1753695E0}"/>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83" name="TAB partners">
                <a:extLst>
                  <a:ext uri="{FF2B5EF4-FFF2-40B4-BE49-F238E27FC236}">
                    <a16:creationId xmlns:a16="http://schemas.microsoft.com/office/drawing/2014/main" id="{B3384EDD-B99C-F54E-4FEF-4310B8808C9F}"/>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9" name="KBC">
              <a:extLst>
                <a:ext uri="{FF2B5EF4-FFF2-40B4-BE49-F238E27FC236}">
                  <a16:creationId xmlns:a16="http://schemas.microsoft.com/office/drawing/2014/main" id="{4D90534B-B713-D134-094A-AAFA88789ED0}"/>
                </a:ext>
              </a:extLst>
            </p:cNvPr>
            <p:cNvGrpSpPr/>
            <p:nvPr/>
          </p:nvGrpSpPr>
          <p:grpSpPr>
            <a:xfrm>
              <a:off x="7031148" y="463904"/>
              <a:ext cx="1210867" cy="931209"/>
              <a:chOff x="7031148" y="463904"/>
              <a:chExt cx="1210867" cy="931209"/>
            </a:xfrm>
          </p:grpSpPr>
          <p:sp>
            <p:nvSpPr>
              <p:cNvPr id="1080" name="TAB KBC">
                <a:extLst>
                  <a:ext uri="{FF2B5EF4-FFF2-40B4-BE49-F238E27FC236}">
                    <a16:creationId xmlns:a16="http://schemas.microsoft.com/office/drawing/2014/main" id="{C469A703-349C-E4F3-F604-0116F3074AC6}"/>
                  </a:ext>
                </a:extLst>
              </p:cNvPr>
              <p:cNvSpPr/>
              <p:nvPr/>
            </p:nvSpPr>
            <p:spPr>
              <a:xfrm>
                <a:off x="7031148" y="463904"/>
                <a:ext cx="1210867" cy="931209"/>
              </a:xfrm>
              <a:prstGeom prst="roundRect">
                <a:avLst/>
              </a:prstGeom>
              <a:solidFill>
                <a:sysClr val="window" lastClr="FFFFFF"/>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81" name="ICO KBC">
                <a:extLst>
                  <a:ext uri="{FF2B5EF4-FFF2-40B4-BE49-F238E27FC236}">
                    <a16:creationId xmlns:a16="http://schemas.microsoft.com/office/drawing/2014/main" id="{3ECEE549-4E46-0702-E4EB-FE9BB509F42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grpSp>
      </p:grpSp>
      <p:grpSp>
        <p:nvGrpSpPr>
          <p:cNvPr id="1087" name="KLANT">
            <a:extLst>
              <a:ext uri="{FF2B5EF4-FFF2-40B4-BE49-F238E27FC236}">
                <a16:creationId xmlns:a16="http://schemas.microsoft.com/office/drawing/2014/main" id="{77E5B581-DC32-4D36-0FEF-EBC14FF6AE14}"/>
              </a:ext>
            </a:extLst>
          </p:cNvPr>
          <p:cNvGrpSpPr/>
          <p:nvPr/>
        </p:nvGrpSpPr>
        <p:grpSpPr>
          <a:xfrm>
            <a:off x="4267663" y="2202231"/>
            <a:ext cx="1210867" cy="931209"/>
            <a:chOff x="9880464" y="463904"/>
            <a:chExt cx="1210867" cy="931209"/>
          </a:xfrm>
        </p:grpSpPr>
        <p:sp>
          <p:nvSpPr>
            <p:cNvPr id="1091" name="TAB klant">
              <a:extLst>
                <a:ext uri="{FF2B5EF4-FFF2-40B4-BE49-F238E27FC236}">
                  <a16:creationId xmlns:a16="http://schemas.microsoft.com/office/drawing/2014/main" id="{9EF44A21-CB9A-ACEC-9064-D94AF3A4A7BE}"/>
                </a:ext>
              </a:extLst>
            </p:cNvPr>
            <p:cNvSpPr/>
            <p:nvPr/>
          </p:nvSpPr>
          <p:spPr>
            <a:xfrm>
              <a:off x="9880464"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92" name="ICO klant" descr="A person with stars above their head&#10;&#10;Description automatically generated">
              <a:extLst>
                <a:ext uri="{FF2B5EF4-FFF2-40B4-BE49-F238E27FC236}">
                  <a16:creationId xmlns:a16="http://schemas.microsoft.com/office/drawing/2014/main" id="{3EABA720-C208-2089-094C-46C31BB04A0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a:ln>
              <a:noFill/>
            </a:ln>
          </p:spPr>
        </p:pic>
      </p:grpSp>
      <p:grpSp>
        <p:nvGrpSpPr>
          <p:cNvPr id="1094" name="PARTNERS">
            <a:extLst>
              <a:ext uri="{FF2B5EF4-FFF2-40B4-BE49-F238E27FC236}">
                <a16:creationId xmlns:a16="http://schemas.microsoft.com/office/drawing/2014/main" id="{ED09E02F-E928-52AF-BF1C-0A6E468462CD}"/>
              </a:ext>
            </a:extLst>
          </p:cNvPr>
          <p:cNvGrpSpPr/>
          <p:nvPr/>
        </p:nvGrpSpPr>
        <p:grpSpPr>
          <a:xfrm>
            <a:off x="2843005" y="2202231"/>
            <a:ext cx="1210867" cy="931209"/>
            <a:chOff x="8455806" y="463904"/>
            <a:chExt cx="1210867" cy="931209"/>
          </a:xfrm>
        </p:grpSpPr>
        <p:sp>
          <p:nvSpPr>
            <p:cNvPr id="1098" name="TAB partners">
              <a:extLst>
                <a:ext uri="{FF2B5EF4-FFF2-40B4-BE49-F238E27FC236}">
                  <a16:creationId xmlns:a16="http://schemas.microsoft.com/office/drawing/2014/main" id="{F50F672D-BA25-76DE-B218-1B905AE3713D}"/>
                </a:ext>
              </a:extLst>
            </p:cNvPr>
            <p:cNvSpPr/>
            <p:nvPr/>
          </p:nvSpPr>
          <p:spPr>
            <a:xfrm>
              <a:off x="8455806"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99" name="ICO partners">
              <a:extLst>
                <a:ext uri="{FF2B5EF4-FFF2-40B4-BE49-F238E27FC236}">
                  <a16:creationId xmlns:a16="http://schemas.microsoft.com/office/drawing/2014/main" id="{03881D48-A954-20EB-D72A-42B6DDFFE02F}"/>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a:ln>
              <a:noFill/>
            </a:ln>
          </p:spPr>
        </p:pic>
      </p:grpSp>
      <p:grpSp>
        <p:nvGrpSpPr>
          <p:cNvPr id="1101" name="KBC">
            <a:extLst>
              <a:ext uri="{FF2B5EF4-FFF2-40B4-BE49-F238E27FC236}">
                <a16:creationId xmlns:a16="http://schemas.microsoft.com/office/drawing/2014/main" id="{5F6B2660-08BF-8F65-4084-ED5FB641D609}"/>
              </a:ext>
            </a:extLst>
          </p:cNvPr>
          <p:cNvGrpSpPr/>
          <p:nvPr/>
        </p:nvGrpSpPr>
        <p:grpSpPr>
          <a:xfrm>
            <a:off x="1418347" y="2202231"/>
            <a:ext cx="1210867" cy="931209"/>
            <a:chOff x="7031148" y="463904"/>
            <a:chExt cx="1210867" cy="931209"/>
          </a:xfrm>
        </p:grpSpPr>
        <p:sp>
          <p:nvSpPr>
            <p:cNvPr id="1105" name="TAB KBC">
              <a:extLst>
                <a:ext uri="{FF2B5EF4-FFF2-40B4-BE49-F238E27FC236}">
                  <a16:creationId xmlns:a16="http://schemas.microsoft.com/office/drawing/2014/main" id="{FA3D71DF-A6D5-B6B9-211D-D89C29F67742}"/>
                </a:ext>
              </a:extLst>
            </p:cNvPr>
            <p:cNvSpPr/>
            <p:nvPr/>
          </p:nvSpPr>
          <p:spPr>
            <a:xfrm>
              <a:off x="7031148" y="463904"/>
              <a:ext cx="1210867" cy="931209"/>
            </a:xfrm>
            <a:prstGeom prst="roundRect">
              <a:avLst/>
            </a:prstGeom>
            <a:solidFill>
              <a:sysClr val="window" lastClr="FFFFFF"/>
            </a:solidFill>
            <a:ln w="44450" cap="flat" cmpd="sng" algn="ctr">
              <a:solidFill>
                <a:srgbClr val="00AEEF"/>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106" name="ICO KBC">
              <a:extLst>
                <a:ext uri="{FF2B5EF4-FFF2-40B4-BE49-F238E27FC236}">
                  <a16:creationId xmlns:a16="http://schemas.microsoft.com/office/drawing/2014/main" id="{C0987A37-D92E-99DE-0DFE-471144978396}"/>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a:ln>
              <a:noFill/>
            </a:ln>
          </p:spPr>
        </p:pic>
      </p:grpSp>
      <p:sp>
        <p:nvSpPr>
          <p:cNvPr id="1107" name="Rectangle: Rounded Corners 1106">
            <a:extLst>
              <a:ext uri="{FF2B5EF4-FFF2-40B4-BE49-F238E27FC236}">
                <a16:creationId xmlns:a16="http://schemas.microsoft.com/office/drawing/2014/main" id="{0FCA2FEE-D0AD-659A-1388-BFB36C582FC5}"/>
              </a:ext>
            </a:extLst>
          </p:cNvPr>
          <p:cNvSpPr/>
          <p:nvPr/>
        </p:nvSpPr>
        <p:spPr>
          <a:xfrm>
            <a:off x="1304046" y="1669140"/>
            <a:ext cx="4292600" cy="1616392"/>
          </a:xfrm>
          <a:prstGeom prst="roundRect">
            <a:avLst>
              <a:gd name="adj" fmla="val 16667"/>
            </a:avLst>
          </a:prstGeom>
          <a:noFill/>
          <a:ln w="38100">
            <a:solidFill>
              <a:srgbClr val="00AEE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1108" name="TextBox 1107">
            <a:extLst>
              <a:ext uri="{FF2B5EF4-FFF2-40B4-BE49-F238E27FC236}">
                <a16:creationId xmlns:a16="http://schemas.microsoft.com/office/drawing/2014/main" id="{4A83EACC-CD0D-A724-E6C5-1AE43B9D1BC4}"/>
              </a:ext>
            </a:extLst>
          </p:cNvPr>
          <p:cNvSpPr txBox="1"/>
          <p:nvPr/>
        </p:nvSpPr>
        <p:spPr>
          <a:xfrm>
            <a:off x="1304045" y="1749822"/>
            <a:ext cx="4292601" cy="400110"/>
          </a:xfrm>
          <a:prstGeom prst="rect">
            <a:avLst/>
          </a:prstGeom>
          <a:noFill/>
        </p:spPr>
        <p:txBody>
          <a:bodyPr wrap="square" rtlCol="0">
            <a:spAutoFit/>
          </a:bodyPr>
          <a:lstStyle/>
          <a:p>
            <a:pPr algn="ctr"/>
            <a:r>
              <a:rPr lang="nl-BE" sz="2000" dirty="0">
                <a:solidFill>
                  <a:srgbClr val="00AEEF"/>
                </a:solidFill>
                <a:latin typeface="Gilroy Bold" panose="00000800000000000000" pitchFamily="50" charset="0"/>
              </a:rPr>
              <a:t>The triple win</a:t>
            </a:r>
          </a:p>
        </p:txBody>
      </p:sp>
      <p:sp>
        <p:nvSpPr>
          <p:cNvPr id="1109" name="TextBox 1108">
            <a:extLst>
              <a:ext uri="{FF2B5EF4-FFF2-40B4-BE49-F238E27FC236}">
                <a16:creationId xmlns:a16="http://schemas.microsoft.com/office/drawing/2014/main" id="{3C4B2624-5A79-71F8-A461-4FE3A56E87EC}"/>
              </a:ext>
            </a:extLst>
          </p:cNvPr>
          <p:cNvSpPr txBox="1"/>
          <p:nvPr/>
        </p:nvSpPr>
        <p:spPr>
          <a:xfrm>
            <a:off x="0" y="241300"/>
            <a:ext cx="6858000" cy="523220"/>
          </a:xfrm>
          <a:prstGeom prst="rect">
            <a:avLst/>
          </a:prstGeom>
          <a:noFill/>
        </p:spPr>
        <p:txBody>
          <a:bodyPr wrap="square" rtlCol="0">
            <a:spAutoFit/>
          </a:bodyPr>
          <a:lstStyle/>
          <a:p>
            <a:pPr algn="ctr"/>
            <a:r>
              <a:rPr lang="nl-BE" sz="2800" dirty="0">
                <a:latin typeface="Gilroy Bold" panose="00000800000000000000" pitchFamily="50" charset="0"/>
              </a:rPr>
              <a:t>SCREEN 1 – Part 2</a:t>
            </a:r>
          </a:p>
        </p:txBody>
      </p:sp>
      <p:sp>
        <p:nvSpPr>
          <p:cNvPr id="2" name="TextBox 1">
            <a:extLst>
              <a:ext uri="{FF2B5EF4-FFF2-40B4-BE49-F238E27FC236}">
                <a16:creationId xmlns:a16="http://schemas.microsoft.com/office/drawing/2014/main" id="{CFA7C784-0A69-F5E7-253A-99599A0380A9}"/>
              </a:ext>
            </a:extLst>
          </p:cNvPr>
          <p:cNvSpPr txBox="1"/>
          <p:nvPr/>
        </p:nvSpPr>
        <p:spPr>
          <a:xfrm>
            <a:off x="1304045" y="3358385"/>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KBC: the orchestrator of the triple win</a:t>
            </a:r>
            <a:endParaRPr lang="en-US" noProof="0" dirty="0">
              <a:solidFill>
                <a:schemeClr val="tx2"/>
              </a:solidFill>
              <a:latin typeface="Gilroy Bold" panose="00000800000000000000" pitchFamily="50" charset="0"/>
            </a:endParaRPr>
          </a:p>
        </p:txBody>
      </p:sp>
      <p:sp>
        <p:nvSpPr>
          <p:cNvPr id="3" name="TextBox 2">
            <a:extLst>
              <a:ext uri="{FF2B5EF4-FFF2-40B4-BE49-F238E27FC236}">
                <a16:creationId xmlns:a16="http://schemas.microsoft.com/office/drawing/2014/main" id="{50B80151-710B-4EBF-4D60-08B725AD23AC}"/>
              </a:ext>
            </a:extLst>
          </p:cNvPr>
          <p:cNvSpPr txBox="1"/>
          <p:nvPr/>
        </p:nvSpPr>
        <p:spPr>
          <a:xfrm>
            <a:off x="1304045" y="3652248"/>
            <a:ext cx="4249910" cy="2308324"/>
          </a:xfrm>
          <a:prstGeom prst="rect">
            <a:avLst/>
          </a:prstGeom>
          <a:noFill/>
        </p:spPr>
        <p:txBody>
          <a:bodyPr wrap="square">
            <a:spAutoFit/>
          </a:bodyPr>
          <a:lstStyle/>
          <a:p>
            <a:r>
              <a:rPr lang="en-US" dirty="0">
                <a:solidFill>
                  <a:srgbClr val="003665"/>
                </a:solidFill>
              </a:rPr>
              <a:t>As an orchestrator, KBC creates scalable ecosystems in which the sum of the parts yields more than the individual </a:t>
            </a:r>
            <a:r>
              <a:rPr lang="en-US" dirty="0" err="1">
                <a:solidFill>
                  <a:srgbClr val="003665"/>
                </a:solidFill>
              </a:rPr>
              <a:t>contribu</a:t>
            </a:r>
            <a:r>
              <a:rPr lang="en-US" dirty="0">
                <a:solidFill>
                  <a:srgbClr val="003665"/>
                </a:solidFill>
              </a:rPr>
              <a:t>- </a:t>
            </a:r>
            <a:r>
              <a:rPr lang="en-US" dirty="0" err="1">
                <a:solidFill>
                  <a:srgbClr val="003665"/>
                </a:solidFill>
              </a:rPr>
              <a:t>tions</a:t>
            </a:r>
            <a:r>
              <a:rPr lang="en-US" dirty="0">
                <a:solidFill>
                  <a:srgbClr val="003665"/>
                </a:solidFill>
              </a:rPr>
              <a:t>. By seamlessly integrating partners across different customer journeys, we can anticipate and fulfill the customer’s needs, leading to increased core product sales</a:t>
            </a:r>
            <a:endParaRPr lang="nl-BE" dirty="0">
              <a:solidFill>
                <a:srgbClr val="003665"/>
              </a:solidFill>
            </a:endParaRPr>
          </a:p>
        </p:txBody>
      </p:sp>
      <p:sp>
        <p:nvSpPr>
          <p:cNvPr id="7" name="TextBox 6">
            <a:extLst>
              <a:ext uri="{FF2B5EF4-FFF2-40B4-BE49-F238E27FC236}">
                <a16:creationId xmlns:a16="http://schemas.microsoft.com/office/drawing/2014/main" id="{2B899148-4F2D-62E0-03A3-68DFDDFBA36F}"/>
              </a:ext>
            </a:extLst>
          </p:cNvPr>
          <p:cNvSpPr txBox="1"/>
          <p:nvPr/>
        </p:nvSpPr>
        <p:spPr>
          <a:xfrm>
            <a:off x="1418347" y="6205250"/>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Scan the other QR codes to win!</a:t>
            </a:r>
            <a:endParaRPr lang="en-US" noProof="0" dirty="0">
              <a:solidFill>
                <a:schemeClr val="tx2"/>
              </a:solidFill>
              <a:latin typeface="Gilroy Bold" panose="00000800000000000000" pitchFamily="50" charset="0"/>
            </a:endParaRPr>
          </a:p>
        </p:txBody>
      </p:sp>
      <p:pic>
        <p:nvPicPr>
          <p:cNvPr id="9" name="Graphic 8" descr="Qr Code with solid fill">
            <a:extLst>
              <a:ext uri="{FF2B5EF4-FFF2-40B4-BE49-F238E27FC236}">
                <a16:creationId xmlns:a16="http://schemas.microsoft.com/office/drawing/2014/main" id="{0BBEFF9B-BC94-67AF-9A1C-D5864FE2887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8278" y="6565348"/>
            <a:ext cx="1551003" cy="1551003"/>
          </a:xfrm>
          <a:prstGeom prst="rect">
            <a:avLst/>
          </a:prstGeom>
        </p:spPr>
      </p:pic>
      <p:pic>
        <p:nvPicPr>
          <p:cNvPr id="10" name="Graphic 9" descr="Qr Code with solid fill">
            <a:extLst>
              <a:ext uri="{FF2B5EF4-FFF2-40B4-BE49-F238E27FC236}">
                <a16:creationId xmlns:a16="http://schemas.microsoft.com/office/drawing/2014/main" id="{D325AA5A-0B8B-FB3D-B902-84193DA06CF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48278" y="7945625"/>
            <a:ext cx="1551003" cy="1551003"/>
          </a:xfrm>
          <a:prstGeom prst="rect">
            <a:avLst/>
          </a:prstGeom>
        </p:spPr>
      </p:pic>
      <p:pic>
        <p:nvPicPr>
          <p:cNvPr id="11" name="Graphic 10" descr="Qr Code with solid fill">
            <a:extLst>
              <a:ext uri="{FF2B5EF4-FFF2-40B4-BE49-F238E27FC236}">
                <a16:creationId xmlns:a16="http://schemas.microsoft.com/office/drawing/2014/main" id="{4D7938F0-62C6-A463-778A-BF59D13A291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48278" y="9325902"/>
            <a:ext cx="1551003" cy="1551003"/>
          </a:xfrm>
          <a:prstGeom prst="rect">
            <a:avLst/>
          </a:prstGeom>
        </p:spPr>
      </p:pic>
      <p:pic>
        <p:nvPicPr>
          <p:cNvPr id="14" name="Graphic 13" descr="Checkmark with solid fill">
            <a:extLst>
              <a:ext uri="{FF2B5EF4-FFF2-40B4-BE49-F238E27FC236}">
                <a16:creationId xmlns:a16="http://schemas.microsoft.com/office/drawing/2014/main" id="{C2E954DE-3968-8646-06FD-7FA79C8FF25C}"/>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48278" y="6471327"/>
            <a:ext cx="1645024" cy="1645024"/>
          </a:xfrm>
          <a:prstGeom prst="rect">
            <a:avLst/>
          </a:prstGeom>
        </p:spPr>
      </p:pic>
      <p:sp>
        <p:nvSpPr>
          <p:cNvPr id="19" name="TextBox 18">
            <a:extLst>
              <a:ext uri="{FF2B5EF4-FFF2-40B4-BE49-F238E27FC236}">
                <a16:creationId xmlns:a16="http://schemas.microsoft.com/office/drawing/2014/main" id="{6BB0A784-BA89-3A7C-6187-5C8C1958785C}"/>
              </a:ext>
            </a:extLst>
          </p:cNvPr>
          <p:cNvSpPr txBox="1"/>
          <p:nvPr/>
        </p:nvSpPr>
        <p:spPr>
          <a:xfrm>
            <a:off x="2794337" y="7048461"/>
            <a:ext cx="4292600" cy="584775"/>
          </a:xfrm>
          <a:prstGeom prst="rect">
            <a:avLst/>
          </a:prstGeom>
          <a:noFill/>
        </p:spPr>
        <p:txBody>
          <a:bodyPr wrap="square" rtlCol="0">
            <a:spAutoFit/>
          </a:bodyPr>
          <a:lstStyle/>
          <a:p>
            <a:r>
              <a:rPr lang="en-US" sz="3200" dirty="0">
                <a:solidFill>
                  <a:srgbClr val="00AEEF"/>
                </a:solidFill>
                <a:latin typeface="Gilroy Bold" panose="00000800000000000000" pitchFamily="50" charset="0"/>
              </a:rPr>
              <a:t>KBC</a:t>
            </a:r>
            <a:endParaRPr lang="en-US" sz="3200" noProof="0" dirty="0">
              <a:solidFill>
                <a:srgbClr val="00AEEF"/>
              </a:solidFill>
              <a:latin typeface="Gilroy Bold" panose="00000800000000000000" pitchFamily="50" charset="0"/>
            </a:endParaRPr>
          </a:p>
        </p:txBody>
      </p:sp>
      <p:sp>
        <p:nvSpPr>
          <p:cNvPr id="21" name="TextBox 20">
            <a:extLst>
              <a:ext uri="{FF2B5EF4-FFF2-40B4-BE49-F238E27FC236}">
                <a16:creationId xmlns:a16="http://schemas.microsoft.com/office/drawing/2014/main" id="{4D283F70-674D-2FE0-3A55-A22B843CCCA7}"/>
              </a:ext>
            </a:extLst>
          </p:cNvPr>
          <p:cNvSpPr txBox="1"/>
          <p:nvPr/>
        </p:nvSpPr>
        <p:spPr>
          <a:xfrm>
            <a:off x="2799281" y="8428738"/>
            <a:ext cx="4292600" cy="584775"/>
          </a:xfrm>
          <a:prstGeom prst="rect">
            <a:avLst/>
          </a:prstGeom>
          <a:noFill/>
        </p:spPr>
        <p:txBody>
          <a:bodyPr wrap="square" rtlCol="0">
            <a:spAutoFit/>
          </a:bodyPr>
          <a:lstStyle/>
          <a:p>
            <a:r>
              <a:rPr lang="en-US" sz="3200" dirty="0">
                <a:solidFill>
                  <a:srgbClr val="003665"/>
                </a:solidFill>
                <a:latin typeface="Gilroy Bold" panose="00000800000000000000" pitchFamily="50" charset="0"/>
              </a:rPr>
              <a:t>The Customer</a:t>
            </a:r>
            <a:endParaRPr lang="en-US" sz="3200" noProof="0" dirty="0">
              <a:solidFill>
                <a:schemeClr val="tx2"/>
              </a:solidFill>
              <a:latin typeface="Gilroy Bold" panose="00000800000000000000" pitchFamily="50" charset="0"/>
            </a:endParaRPr>
          </a:p>
        </p:txBody>
      </p:sp>
      <p:sp>
        <p:nvSpPr>
          <p:cNvPr id="22" name="TextBox 21">
            <a:extLst>
              <a:ext uri="{FF2B5EF4-FFF2-40B4-BE49-F238E27FC236}">
                <a16:creationId xmlns:a16="http://schemas.microsoft.com/office/drawing/2014/main" id="{68B777CC-FCA5-24C7-3605-0D818C04D9CA}"/>
              </a:ext>
            </a:extLst>
          </p:cNvPr>
          <p:cNvSpPr txBox="1"/>
          <p:nvPr/>
        </p:nvSpPr>
        <p:spPr>
          <a:xfrm>
            <a:off x="2799281" y="9809015"/>
            <a:ext cx="4292600" cy="584775"/>
          </a:xfrm>
          <a:prstGeom prst="rect">
            <a:avLst/>
          </a:prstGeom>
          <a:noFill/>
        </p:spPr>
        <p:txBody>
          <a:bodyPr wrap="square" rtlCol="0">
            <a:spAutoFit/>
          </a:bodyPr>
          <a:lstStyle/>
          <a:p>
            <a:r>
              <a:rPr lang="en-US" sz="3200" dirty="0">
                <a:solidFill>
                  <a:srgbClr val="003665"/>
                </a:solidFill>
                <a:latin typeface="Gilroy Bold" panose="00000800000000000000" pitchFamily="50" charset="0"/>
              </a:rPr>
              <a:t>The Partner</a:t>
            </a:r>
            <a:endParaRPr lang="en-US" sz="3200" noProof="0" dirty="0">
              <a:solidFill>
                <a:schemeClr val="tx2"/>
              </a:solidFill>
              <a:latin typeface="Gilroy Bold" panose="00000800000000000000" pitchFamily="50" charset="0"/>
            </a:endParaRPr>
          </a:p>
        </p:txBody>
      </p:sp>
    </p:spTree>
    <p:extLst>
      <p:ext uri="{BB962C8B-B14F-4D97-AF65-F5344CB8AC3E}">
        <p14:creationId xmlns:p14="http://schemas.microsoft.com/office/powerpoint/2010/main" val="4217446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6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7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6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5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76"/>
                                        </p:tgtEl>
                                        <p:attrNameLst>
                                          <p:attrName>style.visibility</p:attrName>
                                        </p:attrNameLst>
                                      </p:cBhvr>
                                      <p:to>
                                        <p:strVal val="visible"/>
                                      </p:to>
                                    </p:set>
                                    <p:animEffect transition="in" filter="fade">
                                      <p:cBhvr>
                                        <p:cTn id="17" dur="500"/>
                                        <p:tgtEl>
                                          <p:spTgt spid="1076"/>
                                        </p:tgtEl>
                                      </p:cBhvr>
                                    </p:animEffect>
                                  </p:childTnLst>
                                </p:cTn>
                              </p:par>
                              <p:par>
                                <p:cTn id="18" presetID="1" presetClass="exit" presetSubtype="0" fill="hold" nodeType="withEffect">
                                  <p:stCondLst>
                                    <p:cond delay="0"/>
                                  </p:stCondLst>
                                  <p:childTnLst>
                                    <p:set>
                                      <p:cBhvr>
                                        <p:cTn id="19" dur="1" fill="hold">
                                          <p:stCondLst>
                                            <p:cond delay="0"/>
                                          </p:stCondLst>
                                        </p:cTn>
                                        <p:tgtEl>
                                          <p:spTgt spid="105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07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066"/>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06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76"/>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056"/>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066"/>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56"/>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07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1056"/>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7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66"/>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06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7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255E2C-2DE3-34B5-5183-3CB3BA6BEFE2}"/>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F852F2E1-D92D-53C4-75F5-F057E9DF7AA2}"/>
              </a:ext>
            </a:extLst>
          </p:cNvPr>
          <p:cNvGraphicFramePr>
            <a:graphicFrameLocks noChangeAspect="1"/>
          </p:cNvGraphicFramePr>
          <p:nvPr>
            <p:custDataLst>
              <p:tags r:id="rId1"/>
            </p:custDataLst>
          </p:nvPr>
        </p:nvGraphicFramePr>
        <p:xfrm>
          <a:off x="-2665412" y="2668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think-cell data - do not delete" hidden="1">
                        <a:extLst>
                          <a:ext uri="{FF2B5EF4-FFF2-40B4-BE49-F238E27FC236}">
                            <a16:creationId xmlns:a16="http://schemas.microsoft.com/office/drawing/2014/main" id="{F852F2E1-D92D-53C4-75F5-F057E9DF7AA2}"/>
                          </a:ext>
                        </a:extLst>
                      </p:cNvPr>
                      <p:cNvPicPr/>
                      <p:nvPr/>
                    </p:nvPicPr>
                    <p:blipFill>
                      <a:blip r:embed="rId5"/>
                      <a:stretch>
                        <a:fillRect/>
                      </a:stretch>
                    </p:blipFill>
                    <p:spPr>
                      <a:xfrm>
                        <a:off x="-2665412" y="2668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AAD2D76B-346C-6E85-365E-3633B4801CD3}"/>
              </a:ext>
            </a:extLst>
          </p:cNvPr>
          <p:cNvSpPr/>
          <p:nvPr/>
        </p:nvSpPr>
        <p:spPr>
          <a:xfrm>
            <a:off x="1166887" y="1398697"/>
            <a:ext cx="4594860" cy="2608103"/>
          </a:xfrm>
          <a:custGeom>
            <a:avLst/>
            <a:gdLst>
              <a:gd name="connsiteX0" fmla="*/ 2846 w 4594860"/>
              <a:gd name="connsiteY0" fmla="*/ 0 h 2608103"/>
              <a:gd name="connsiteX1" fmla="*/ 4594860 w 4594860"/>
              <a:gd name="connsiteY1" fmla="*/ 0 h 2608103"/>
              <a:gd name="connsiteX2" fmla="*/ 4594860 w 4594860"/>
              <a:gd name="connsiteY2" fmla="*/ 2264229 h 2608103"/>
              <a:gd name="connsiteX3" fmla="*/ 4592958 w 4594860"/>
              <a:gd name="connsiteY3" fmla="*/ 2264229 h 2608103"/>
              <a:gd name="connsiteX4" fmla="*/ 4566111 w 4594860"/>
              <a:gd name="connsiteY4" fmla="*/ 2278829 h 2608103"/>
              <a:gd name="connsiteX5" fmla="*/ 1365438 w 4594860"/>
              <a:gd name="connsiteY5" fmla="*/ 2608103 h 2608103"/>
              <a:gd name="connsiteX6" fmla="*/ 60945 w 4594860"/>
              <a:gd name="connsiteY6" fmla="*/ 2571276 h 2608103"/>
              <a:gd name="connsiteX7" fmla="*/ 0 w 4594860"/>
              <a:gd name="connsiteY7" fmla="*/ 2567171 h 2608103"/>
              <a:gd name="connsiteX8" fmla="*/ 0 w 4594860"/>
              <a:gd name="connsiteY8" fmla="*/ 1712296 h 2608103"/>
              <a:gd name="connsiteX9" fmla="*/ 2846 w 4594860"/>
              <a:gd name="connsiteY9" fmla="*/ 1712080 h 260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94860" h="2608103">
                <a:moveTo>
                  <a:pt x="2846" y="0"/>
                </a:moveTo>
                <a:lnTo>
                  <a:pt x="4594860" y="0"/>
                </a:lnTo>
                <a:lnTo>
                  <a:pt x="4594860" y="2264229"/>
                </a:lnTo>
                <a:lnTo>
                  <a:pt x="4592958" y="2264229"/>
                </a:lnTo>
                <a:lnTo>
                  <a:pt x="4566111" y="2278829"/>
                </a:lnTo>
                <a:cubicBezTo>
                  <a:pt x="4141792" y="2469594"/>
                  <a:pt x="2869291" y="2608103"/>
                  <a:pt x="1365438" y="2608103"/>
                </a:cubicBezTo>
                <a:cubicBezTo>
                  <a:pt x="902714" y="2608103"/>
                  <a:pt x="461894" y="2594990"/>
                  <a:pt x="60945" y="2571276"/>
                </a:cubicBezTo>
                <a:lnTo>
                  <a:pt x="0" y="2567171"/>
                </a:lnTo>
                <a:lnTo>
                  <a:pt x="0" y="1712296"/>
                </a:lnTo>
                <a:lnTo>
                  <a:pt x="2846" y="171208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pic>
        <p:nvPicPr>
          <p:cNvPr id="5" name="Picture 4">
            <a:extLst>
              <a:ext uri="{FF2B5EF4-FFF2-40B4-BE49-F238E27FC236}">
                <a16:creationId xmlns:a16="http://schemas.microsoft.com/office/drawing/2014/main" id="{307B89B3-96E2-508D-52E3-7734240FA3F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972" y="1110111"/>
            <a:ext cx="7117943" cy="105596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E2A1485B-08AF-CB24-13F5-E7F5B0DF617D}"/>
              </a:ext>
            </a:extLst>
          </p:cNvPr>
          <p:cNvSpPr txBox="1"/>
          <p:nvPr/>
        </p:nvSpPr>
        <p:spPr>
          <a:xfrm>
            <a:off x="1304047" y="4253546"/>
            <a:ext cx="4292601" cy="461665"/>
          </a:xfrm>
          <a:prstGeom prst="rect">
            <a:avLst/>
          </a:prstGeom>
          <a:noFill/>
        </p:spPr>
        <p:txBody>
          <a:bodyPr wrap="square" rtlCol="0">
            <a:spAutoFit/>
          </a:bodyPr>
          <a:lstStyle/>
          <a:p>
            <a:r>
              <a:rPr lang="en-US" sz="2400" noProof="0" dirty="0">
                <a:solidFill>
                  <a:srgbClr val="003665"/>
                </a:solidFill>
                <a:latin typeface="Gilroy Bold" panose="00000800000000000000" pitchFamily="50" charset="0"/>
              </a:rPr>
              <a:t>Welcome back!</a:t>
            </a:r>
          </a:p>
        </p:txBody>
      </p:sp>
      <p:sp>
        <p:nvSpPr>
          <p:cNvPr id="17" name="TextBox 16">
            <a:extLst>
              <a:ext uri="{FF2B5EF4-FFF2-40B4-BE49-F238E27FC236}">
                <a16:creationId xmlns:a16="http://schemas.microsoft.com/office/drawing/2014/main" id="{330EBD16-C311-F6F7-BE15-782F61ED7989}"/>
              </a:ext>
            </a:extLst>
          </p:cNvPr>
          <p:cNvSpPr txBox="1"/>
          <p:nvPr/>
        </p:nvSpPr>
        <p:spPr>
          <a:xfrm>
            <a:off x="1304047" y="4715211"/>
            <a:ext cx="4292601" cy="1661993"/>
          </a:xfrm>
          <a:prstGeom prst="rect">
            <a:avLst/>
          </a:prstGeom>
          <a:noFill/>
        </p:spPr>
        <p:txBody>
          <a:bodyPr wrap="square" rtlCol="0">
            <a:spAutoFit/>
          </a:bodyPr>
          <a:lstStyle/>
          <a:p>
            <a:r>
              <a:rPr lang="en-US" sz="1700" dirty="0">
                <a:solidFill>
                  <a:srgbClr val="003665"/>
                </a:solidFill>
                <a:latin typeface="Gilroy" panose="00000500000000000000" pitchFamily="50" charset="0"/>
              </a:rPr>
              <a:t>2 QR codes down one to go! With the S.T.E.M The Ecosphere strategy we not only aim to sell more products. We also want to Save Time and Earn Money for the customer!</a:t>
            </a:r>
            <a:endParaRPr lang="en-BE" sz="1700" dirty="0">
              <a:solidFill>
                <a:srgbClr val="003665"/>
              </a:solidFill>
              <a:latin typeface="Gilroy" panose="00000500000000000000" pitchFamily="50" charset="0"/>
            </a:endParaRPr>
          </a:p>
          <a:p>
            <a:endParaRPr lang="nl-BE" sz="1700" dirty="0"/>
          </a:p>
        </p:txBody>
      </p:sp>
      <p:pic>
        <p:nvPicPr>
          <p:cNvPr id="23" name="Picture 22">
            <a:extLst>
              <a:ext uri="{FF2B5EF4-FFF2-40B4-BE49-F238E27FC236}">
                <a16:creationId xmlns:a16="http://schemas.microsoft.com/office/drawing/2014/main" id="{CB53E8FA-6583-D4FA-D938-99A67BD014A8}"/>
              </a:ext>
            </a:extLst>
          </p:cNvPr>
          <p:cNvPicPr>
            <a:picLocks noChangeAspect="1"/>
          </p:cNvPicPr>
          <p:nvPr/>
        </p:nvPicPr>
        <p:blipFill>
          <a:blip r:embed="rId8"/>
          <a:srcRect b="26475"/>
          <a:stretch>
            <a:fillRect/>
          </a:stretch>
        </p:blipFill>
        <p:spPr>
          <a:xfrm>
            <a:off x="1291346" y="1809403"/>
            <a:ext cx="1205007" cy="885983"/>
          </a:xfrm>
          <a:prstGeom prst="rect">
            <a:avLst/>
          </a:prstGeom>
        </p:spPr>
      </p:pic>
      <p:sp>
        <p:nvSpPr>
          <p:cNvPr id="1109" name="TextBox 1108">
            <a:extLst>
              <a:ext uri="{FF2B5EF4-FFF2-40B4-BE49-F238E27FC236}">
                <a16:creationId xmlns:a16="http://schemas.microsoft.com/office/drawing/2014/main" id="{7BC5F16B-351C-DB3B-E520-8255CA82B7DC}"/>
              </a:ext>
            </a:extLst>
          </p:cNvPr>
          <p:cNvSpPr txBox="1"/>
          <p:nvPr/>
        </p:nvSpPr>
        <p:spPr>
          <a:xfrm>
            <a:off x="0" y="241300"/>
            <a:ext cx="6858000" cy="523220"/>
          </a:xfrm>
          <a:prstGeom prst="rect">
            <a:avLst/>
          </a:prstGeom>
          <a:noFill/>
        </p:spPr>
        <p:txBody>
          <a:bodyPr wrap="square" rtlCol="0">
            <a:spAutoFit/>
          </a:bodyPr>
          <a:lstStyle/>
          <a:p>
            <a:pPr algn="ctr"/>
            <a:r>
              <a:rPr lang="nl-BE" sz="2800" dirty="0">
                <a:latin typeface="Gilroy Bold" panose="00000800000000000000" pitchFamily="50" charset="0"/>
              </a:rPr>
              <a:t>SCREEN 2</a:t>
            </a:r>
          </a:p>
        </p:txBody>
      </p:sp>
      <p:grpSp>
        <p:nvGrpSpPr>
          <p:cNvPr id="2" name="03 KLANT ACTIVE">
            <a:extLst>
              <a:ext uri="{FF2B5EF4-FFF2-40B4-BE49-F238E27FC236}">
                <a16:creationId xmlns:a16="http://schemas.microsoft.com/office/drawing/2014/main" id="{A4F9C22C-CCFE-9259-063E-3B48D6989E3C}"/>
              </a:ext>
            </a:extLst>
          </p:cNvPr>
          <p:cNvGrpSpPr/>
          <p:nvPr/>
        </p:nvGrpSpPr>
        <p:grpSpPr>
          <a:xfrm>
            <a:off x="1418347" y="6799631"/>
            <a:ext cx="4060183" cy="931209"/>
            <a:chOff x="7031148" y="463904"/>
            <a:chExt cx="4060183" cy="931209"/>
          </a:xfrm>
        </p:grpSpPr>
        <p:grpSp>
          <p:nvGrpSpPr>
            <p:cNvPr id="3" name="KLANT">
              <a:extLst>
                <a:ext uri="{FF2B5EF4-FFF2-40B4-BE49-F238E27FC236}">
                  <a16:creationId xmlns:a16="http://schemas.microsoft.com/office/drawing/2014/main" id="{47AB861B-39C5-E5D6-1E3E-21BA864ACD0E}"/>
                </a:ext>
              </a:extLst>
            </p:cNvPr>
            <p:cNvGrpSpPr/>
            <p:nvPr/>
          </p:nvGrpSpPr>
          <p:grpSpPr>
            <a:xfrm>
              <a:off x="9880464" y="463904"/>
              <a:ext cx="1210867" cy="931209"/>
              <a:chOff x="9880464" y="463904"/>
              <a:chExt cx="1210867" cy="931209"/>
            </a:xfrm>
          </p:grpSpPr>
          <p:sp>
            <p:nvSpPr>
              <p:cNvPr id="12" name="TAB klant">
                <a:extLst>
                  <a:ext uri="{FF2B5EF4-FFF2-40B4-BE49-F238E27FC236}">
                    <a16:creationId xmlns:a16="http://schemas.microsoft.com/office/drawing/2014/main" id="{F1B397FA-7070-B974-A428-98EAF344B016}"/>
                  </a:ext>
                </a:extLst>
              </p:cNvPr>
              <p:cNvSpPr/>
              <p:nvPr/>
            </p:nvSpPr>
            <p:spPr>
              <a:xfrm>
                <a:off x="9880464"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4" name="ICO klant" descr="A person with stars above their head&#10;&#10;Description automatically generated">
                <a:extLst>
                  <a:ext uri="{FF2B5EF4-FFF2-40B4-BE49-F238E27FC236}">
                    <a16:creationId xmlns:a16="http://schemas.microsoft.com/office/drawing/2014/main" id="{779F8A5B-95B5-DE7F-5821-C25FB160605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grpSp>
        <p:grpSp>
          <p:nvGrpSpPr>
            <p:cNvPr id="6" name="PARTNERS">
              <a:extLst>
                <a:ext uri="{FF2B5EF4-FFF2-40B4-BE49-F238E27FC236}">
                  <a16:creationId xmlns:a16="http://schemas.microsoft.com/office/drawing/2014/main" id="{EE29104E-44C8-DA15-60AE-44BCB48C5448}"/>
                </a:ext>
              </a:extLst>
            </p:cNvPr>
            <p:cNvGrpSpPr/>
            <p:nvPr/>
          </p:nvGrpSpPr>
          <p:grpSpPr>
            <a:xfrm>
              <a:off x="8455806" y="463904"/>
              <a:ext cx="1210867" cy="931209"/>
              <a:chOff x="8455806" y="463904"/>
              <a:chExt cx="1210867" cy="931209"/>
            </a:xfrm>
          </p:grpSpPr>
          <p:pic>
            <p:nvPicPr>
              <p:cNvPr id="10" name="ICO partners">
                <a:extLst>
                  <a:ext uri="{FF2B5EF4-FFF2-40B4-BE49-F238E27FC236}">
                    <a16:creationId xmlns:a16="http://schemas.microsoft.com/office/drawing/2014/main" id="{0ED98BF9-D118-1CD5-E669-8E753468369B}"/>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1" name="TAB partners">
                <a:extLst>
                  <a:ext uri="{FF2B5EF4-FFF2-40B4-BE49-F238E27FC236}">
                    <a16:creationId xmlns:a16="http://schemas.microsoft.com/office/drawing/2014/main" id="{B124D67A-35DA-0749-9852-0D35497072F6}"/>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7" name="KBC">
              <a:extLst>
                <a:ext uri="{FF2B5EF4-FFF2-40B4-BE49-F238E27FC236}">
                  <a16:creationId xmlns:a16="http://schemas.microsoft.com/office/drawing/2014/main" id="{ED4C0236-0CD3-D758-4F21-6DB6EC48930E}"/>
                </a:ext>
              </a:extLst>
            </p:cNvPr>
            <p:cNvGrpSpPr/>
            <p:nvPr/>
          </p:nvGrpSpPr>
          <p:grpSpPr>
            <a:xfrm>
              <a:off x="7031148" y="463904"/>
              <a:ext cx="1210867" cy="931209"/>
              <a:chOff x="7031148" y="463904"/>
              <a:chExt cx="1210867" cy="931209"/>
            </a:xfrm>
          </p:grpSpPr>
          <p:pic>
            <p:nvPicPr>
              <p:cNvPr id="8" name="ICO KBC">
                <a:extLst>
                  <a:ext uri="{FF2B5EF4-FFF2-40B4-BE49-F238E27FC236}">
                    <a16:creationId xmlns:a16="http://schemas.microsoft.com/office/drawing/2014/main" id="{EF699AA8-F95C-9CF8-6B75-3C1B26DAB27E}"/>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9" name="TAB KBC">
                <a:extLst>
                  <a:ext uri="{FF2B5EF4-FFF2-40B4-BE49-F238E27FC236}">
                    <a16:creationId xmlns:a16="http://schemas.microsoft.com/office/drawing/2014/main" id="{91E6EE7C-5E13-BC62-7283-7708AF20D3B6}"/>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5" name="02 PARTNERS ACTIVE">
            <a:extLst>
              <a:ext uri="{FF2B5EF4-FFF2-40B4-BE49-F238E27FC236}">
                <a16:creationId xmlns:a16="http://schemas.microsoft.com/office/drawing/2014/main" id="{7E346159-A17D-906D-DF21-C54312BD45FE}"/>
              </a:ext>
            </a:extLst>
          </p:cNvPr>
          <p:cNvGrpSpPr/>
          <p:nvPr/>
        </p:nvGrpSpPr>
        <p:grpSpPr>
          <a:xfrm>
            <a:off x="1418347" y="6799631"/>
            <a:ext cx="4060183" cy="931209"/>
            <a:chOff x="7031148" y="463904"/>
            <a:chExt cx="4060183" cy="931209"/>
          </a:xfrm>
        </p:grpSpPr>
        <p:grpSp>
          <p:nvGrpSpPr>
            <p:cNvPr id="19" name="KLANT">
              <a:extLst>
                <a:ext uri="{FF2B5EF4-FFF2-40B4-BE49-F238E27FC236}">
                  <a16:creationId xmlns:a16="http://schemas.microsoft.com/office/drawing/2014/main" id="{772F894F-8EC9-817A-5DDD-36F3E8F41EB9}"/>
                </a:ext>
              </a:extLst>
            </p:cNvPr>
            <p:cNvGrpSpPr/>
            <p:nvPr/>
          </p:nvGrpSpPr>
          <p:grpSpPr>
            <a:xfrm>
              <a:off x="9880464" y="463904"/>
              <a:ext cx="1210867" cy="931209"/>
              <a:chOff x="9880464" y="463904"/>
              <a:chExt cx="1210867" cy="931209"/>
            </a:xfrm>
          </p:grpSpPr>
          <p:pic>
            <p:nvPicPr>
              <p:cNvPr id="28" name="ICO klant" descr="A person with stars above their head&#10;&#10;Description automatically generated">
                <a:extLst>
                  <a:ext uri="{FF2B5EF4-FFF2-40B4-BE49-F238E27FC236}">
                    <a16:creationId xmlns:a16="http://schemas.microsoft.com/office/drawing/2014/main" id="{F56516CA-99B6-BBC0-50B8-B0E4F6B65524}"/>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29" name="TAB klant">
                <a:extLst>
                  <a:ext uri="{FF2B5EF4-FFF2-40B4-BE49-F238E27FC236}">
                    <a16:creationId xmlns:a16="http://schemas.microsoft.com/office/drawing/2014/main" id="{17BE54F2-B831-FFE1-DAC7-D44C42CAEF5A}"/>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21" name="PARTNERS">
              <a:extLst>
                <a:ext uri="{FF2B5EF4-FFF2-40B4-BE49-F238E27FC236}">
                  <a16:creationId xmlns:a16="http://schemas.microsoft.com/office/drawing/2014/main" id="{566704D6-2945-E231-AD89-5B88E1B867DA}"/>
                </a:ext>
              </a:extLst>
            </p:cNvPr>
            <p:cNvGrpSpPr/>
            <p:nvPr/>
          </p:nvGrpSpPr>
          <p:grpSpPr>
            <a:xfrm>
              <a:off x="8455806" y="463904"/>
              <a:ext cx="1210867" cy="931209"/>
              <a:chOff x="8455806" y="463904"/>
              <a:chExt cx="1210867" cy="931209"/>
            </a:xfrm>
          </p:grpSpPr>
          <p:sp>
            <p:nvSpPr>
              <p:cNvPr id="26" name="TAB partners">
                <a:extLst>
                  <a:ext uri="{FF2B5EF4-FFF2-40B4-BE49-F238E27FC236}">
                    <a16:creationId xmlns:a16="http://schemas.microsoft.com/office/drawing/2014/main" id="{F4864440-0842-E711-BC29-2FE9EAAC321B}"/>
                  </a:ext>
                </a:extLst>
              </p:cNvPr>
              <p:cNvSpPr/>
              <p:nvPr/>
            </p:nvSpPr>
            <p:spPr>
              <a:xfrm>
                <a:off x="8455806"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27" name="ICO partners">
                <a:extLst>
                  <a:ext uri="{FF2B5EF4-FFF2-40B4-BE49-F238E27FC236}">
                    <a16:creationId xmlns:a16="http://schemas.microsoft.com/office/drawing/2014/main" id="{3E15A16B-C52A-BC43-A21B-87BA54FFC50C}"/>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grpSp>
        <p:grpSp>
          <p:nvGrpSpPr>
            <p:cNvPr id="22" name="KBC">
              <a:extLst>
                <a:ext uri="{FF2B5EF4-FFF2-40B4-BE49-F238E27FC236}">
                  <a16:creationId xmlns:a16="http://schemas.microsoft.com/office/drawing/2014/main" id="{113A5072-85EF-3084-8ACA-03BFFD27C6FF}"/>
                </a:ext>
              </a:extLst>
            </p:cNvPr>
            <p:cNvGrpSpPr/>
            <p:nvPr/>
          </p:nvGrpSpPr>
          <p:grpSpPr>
            <a:xfrm>
              <a:off x="7031148" y="463904"/>
              <a:ext cx="1210867" cy="931209"/>
              <a:chOff x="7031148" y="463904"/>
              <a:chExt cx="1210867" cy="931209"/>
            </a:xfrm>
          </p:grpSpPr>
          <p:pic>
            <p:nvPicPr>
              <p:cNvPr id="24" name="ICO KBC">
                <a:extLst>
                  <a:ext uri="{FF2B5EF4-FFF2-40B4-BE49-F238E27FC236}">
                    <a16:creationId xmlns:a16="http://schemas.microsoft.com/office/drawing/2014/main" id="{7BD187CB-354F-58FE-118F-67F7E33A1FB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25" name="TAB KBC">
                <a:extLst>
                  <a:ext uri="{FF2B5EF4-FFF2-40B4-BE49-F238E27FC236}">
                    <a16:creationId xmlns:a16="http://schemas.microsoft.com/office/drawing/2014/main" id="{4E8331C8-3CD0-5351-480B-74016EB8F0A7}"/>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30" name="01 KBC ACTIVE">
            <a:extLst>
              <a:ext uri="{FF2B5EF4-FFF2-40B4-BE49-F238E27FC236}">
                <a16:creationId xmlns:a16="http://schemas.microsoft.com/office/drawing/2014/main" id="{0703A399-78D5-7E09-8EF3-E3341085D09F}"/>
              </a:ext>
            </a:extLst>
          </p:cNvPr>
          <p:cNvGrpSpPr/>
          <p:nvPr/>
        </p:nvGrpSpPr>
        <p:grpSpPr>
          <a:xfrm>
            <a:off x="1418347" y="6799631"/>
            <a:ext cx="4060183" cy="931209"/>
            <a:chOff x="7031148" y="463904"/>
            <a:chExt cx="4060183" cy="931209"/>
          </a:xfrm>
        </p:grpSpPr>
        <p:grpSp>
          <p:nvGrpSpPr>
            <p:cNvPr id="31" name="KLANT">
              <a:extLst>
                <a:ext uri="{FF2B5EF4-FFF2-40B4-BE49-F238E27FC236}">
                  <a16:creationId xmlns:a16="http://schemas.microsoft.com/office/drawing/2014/main" id="{D2015584-D226-29BB-6A59-8608850245C8}"/>
                </a:ext>
              </a:extLst>
            </p:cNvPr>
            <p:cNvGrpSpPr/>
            <p:nvPr/>
          </p:nvGrpSpPr>
          <p:grpSpPr>
            <a:xfrm>
              <a:off x="9880464" y="463904"/>
              <a:ext cx="1210867" cy="931209"/>
              <a:chOff x="9880464" y="463904"/>
              <a:chExt cx="1210867" cy="931209"/>
            </a:xfrm>
          </p:grpSpPr>
          <p:pic>
            <p:nvPicPr>
              <p:cNvPr id="38" name="ICO klant" descr="A person with stars above their head&#10;&#10;Description automatically generated">
                <a:extLst>
                  <a:ext uri="{FF2B5EF4-FFF2-40B4-BE49-F238E27FC236}">
                    <a16:creationId xmlns:a16="http://schemas.microsoft.com/office/drawing/2014/main" id="{9A95F4EB-C7DF-1642-3B4E-5327FC8BEFB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39" name="TAB klant">
                <a:extLst>
                  <a:ext uri="{FF2B5EF4-FFF2-40B4-BE49-F238E27FC236}">
                    <a16:creationId xmlns:a16="http://schemas.microsoft.com/office/drawing/2014/main" id="{A8F9A278-3D7D-975F-788B-1A0D80509A6F}"/>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32" name="PARTNERS">
              <a:extLst>
                <a:ext uri="{FF2B5EF4-FFF2-40B4-BE49-F238E27FC236}">
                  <a16:creationId xmlns:a16="http://schemas.microsoft.com/office/drawing/2014/main" id="{F74C3285-C05C-44DD-A3DB-87E738B44530}"/>
                </a:ext>
              </a:extLst>
            </p:cNvPr>
            <p:cNvGrpSpPr/>
            <p:nvPr/>
          </p:nvGrpSpPr>
          <p:grpSpPr>
            <a:xfrm>
              <a:off x="8455806" y="463904"/>
              <a:ext cx="1210867" cy="931209"/>
              <a:chOff x="8455806" y="463904"/>
              <a:chExt cx="1210867" cy="931209"/>
            </a:xfrm>
          </p:grpSpPr>
          <p:pic>
            <p:nvPicPr>
              <p:cNvPr id="36" name="ICO partners">
                <a:extLst>
                  <a:ext uri="{FF2B5EF4-FFF2-40B4-BE49-F238E27FC236}">
                    <a16:creationId xmlns:a16="http://schemas.microsoft.com/office/drawing/2014/main" id="{E42218C9-4F2B-FB9A-FBFF-BF9511EAA66D}"/>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37" name="TAB partners">
                <a:extLst>
                  <a:ext uri="{FF2B5EF4-FFF2-40B4-BE49-F238E27FC236}">
                    <a16:creationId xmlns:a16="http://schemas.microsoft.com/office/drawing/2014/main" id="{40DBFE2A-B424-45AF-91E9-51BE8EC2D039}"/>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33" name="KBC">
              <a:extLst>
                <a:ext uri="{FF2B5EF4-FFF2-40B4-BE49-F238E27FC236}">
                  <a16:creationId xmlns:a16="http://schemas.microsoft.com/office/drawing/2014/main" id="{2110555D-5466-8747-8E2A-CA7D1C4EA41D}"/>
                </a:ext>
              </a:extLst>
            </p:cNvPr>
            <p:cNvGrpSpPr/>
            <p:nvPr/>
          </p:nvGrpSpPr>
          <p:grpSpPr>
            <a:xfrm>
              <a:off x="7031148" y="463904"/>
              <a:ext cx="1210867" cy="931209"/>
              <a:chOff x="7031148" y="463904"/>
              <a:chExt cx="1210867" cy="931209"/>
            </a:xfrm>
          </p:grpSpPr>
          <p:sp>
            <p:nvSpPr>
              <p:cNvPr id="34" name="TAB KBC">
                <a:extLst>
                  <a:ext uri="{FF2B5EF4-FFF2-40B4-BE49-F238E27FC236}">
                    <a16:creationId xmlns:a16="http://schemas.microsoft.com/office/drawing/2014/main" id="{AAD0EAB7-B518-A8BF-3265-7BAFC3ECE937}"/>
                  </a:ext>
                </a:extLst>
              </p:cNvPr>
              <p:cNvSpPr/>
              <p:nvPr/>
            </p:nvSpPr>
            <p:spPr>
              <a:xfrm>
                <a:off x="7031148" y="463904"/>
                <a:ext cx="1210867" cy="931209"/>
              </a:xfrm>
              <a:prstGeom prst="roundRect">
                <a:avLst/>
              </a:prstGeom>
              <a:solidFill>
                <a:sysClr val="window" lastClr="FFFFFF"/>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35" name="ICO KBC">
                <a:extLst>
                  <a:ext uri="{FF2B5EF4-FFF2-40B4-BE49-F238E27FC236}">
                    <a16:creationId xmlns:a16="http://schemas.microsoft.com/office/drawing/2014/main" id="{D2F49828-360C-D63C-1374-4B96E3FEFB1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grpSp>
      </p:grpSp>
      <p:grpSp>
        <p:nvGrpSpPr>
          <p:cNvPr id="40" name="KLANT">
            <a:extLst>
              <a:ext uri="{FF2B5EF4-FFF2-40B4-BE49-F238E27FC236}">
                <a16:creationId xmlns:a16="http://schemas.microsoft.com/office/drawing/2014/main" id="{27E23EE1-A96D-6DC9-D606-F8256F5A4A8F}"/>
              </a:ext>
            </a:extLst>
          </p:cNvPr>
          <p:cNvGrpSpPr/>
          <p:nvPr/>
        </p:nvGrpSpPr>
        <p:grpSpPr>
          <a:xfrm>
            <a:off x="4267663" y="6799631"/>
            <a:ext cx="1210867" cy="931209"/>
            <a:chOff x="9880464" y="463904"/>
            <a:chExt cx="1210867" cy="931209"/>
          </a:xfrm>
        </p:grpSpPr>
        <p:sp>
          <p:nvSpPr>
            <p:cNvPr id="41" name="TAB klant">
              <a:extLst>
                <a:ext uri="{FF2B5EF4-FFF2-40B4-BE49-F238E27FC236}">
                  <a16:creationId xmlns:a16="http://schemas.microsoft.com/office/drawing/2014/main" id="{B27BF585-1CE8-02DF-5BFC-BD16C68E9106}"/>
                </a:ext>
              </a:extLst>
            </p:cNvPr>
            <p:cNvSpPr/>
            <p:nvPr/>
          </p:nvSpPr>
          <p:spPr>
            <a:xfrm>
              <a:off x="9880464" y="463904"/>
              <a:ext cx="1210867" cy="931209"/>
            </a:xfrm>
            <a:prstGeom prst="roundRect">
              <a:avLst/>
            </a:prstGeom>
            <a:solidFill>
              <a:sysClr val="window" lastClr="FFFFFF"/>
            </a:solidFill>
            <a:ln w="44450" cap="flat" cmpd="sng" algn="ctr">
              <a:solidFill>
                <a:srgbClr val="FFD7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42" name="ICO klant" descr="A person with stars above their head&#10;&#10;Description automatically generated">
              <a:extLst>
                <a:ext uri="{FF2B5EF4-FFF2-40B4-BE49-F238E27FC236}">
                  <a16:creationId xmlns:a16="http://schemas.microsoft.com/office/drawing/2014/main" id="{5A0FEE7A-DA46-4F00-95BB-9D2C34902DD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a:ln>
              <a:noFill/>
            </a:ln>
          </p:spPr>
        </p:pic>
      </p:grpSp>
      <p:grpSp>
        <p:nvGrpSpPr>
          <p:cNvPr id="43" name="PARTNERS">
            <a:extLst>
              <a:ext uri="{FF2B5EF4-FFF2-40B4-BE49-F238E27FC236}">
                <a16:creationId xmlns:a16="http://schemas.microsoft.com/office/drawing/2014/main" id="{E551E000-F8F9-E7A4-8A7E-A084F3EF0856}"/>
              </a:ext>
            </a:extLst>
          </p:cNvPr>
          <p:cNvGrpSpPr/>
          <p:nvPr/>
        </p:nvGrpSpPr>
        <p:grpSpPr>
          <a:xfrm>
            <a:off x="2843005" y="6799631"/>
            <a:ext cx="1210867" cy="931209"/>
            <a:chOff x="8455806" y="463904"/>
            <a:chExt cx="1210867" cy="931209"/>
          </a:xfrm>
        </p:grpSpPr>
        <p:sp>
          <p:nvSpPr>
            <p:cNvPr id="44" name="TAB partners">
              <a:extLst>
                <a:ext uri="{FF2B5EF4-FFF2-40B4-BE49-F238E27FC236}">
                  <a16:creationId xmlns:a16="http://schemas.microsoft.com/office/drawing/2014/main" id="{E3608C03-9662-93E9-7ABB-FAFF71125761}"/>
                </a:ext>
              </a:extLst>
            </p:cNvPr>
            <p:cNvSpPr/>
            <p:nvPr/>
          </p:nvSpPr>
          <p:spPr>
            <a:xfrm>
              <a:off x="8455806"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45" name="ICO partners">
              <a:extLst>
                <a:ext uri="{FF2B5EF4-FFF2-40B4-BE49-F238E27FC236}">
                  <a16:creationId xmlns:a16="http://schemas.microsoft.com/office/drawing/2014/main" id="{3A013F77-D070-F22C-A6EE-A1D8680FB76F}"/>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a:ln>
              <a:noFill/>
            </a:ln>
          </p:spPr>
        </p:pic>
      </p:grpSp>
      <p:grpSp>
        <p:nvGrpSpPr>
          <p:cNvPr id="46" name="KBC">
            <a:extLst>
              <a:ext uri="{FF2B5EF4-FFF2-40B4-BE49-F238E27FC236}">
                <a16:creationId xmlns:a16="http://schemas.microsoft.com/office/drawing/2014/main" id="{48D58CCC-288E-3E80-378B-011E7C359107}"/>
              </a:ext>
            </a:extLst>
          </p:cNvPr>
          <p:cNvGrpSpPr/>
          <p:nvPr/>
        </p:nvGrpSpPr>
        <p:grpSpPr>
          <a:xfrm>
            <a:off x="1418347" y="6799631"/>
            <a:ext cx="1210867" cy="931209"/>
            <a:chOff x="7031148" y="463904"/>
            <a:chExt cx="1210867" cy="931209"/>
          </a:xfrm>
        </p:grpSpPr>
        <p:sp>
          <p:nvSpPr>
            <p:cNvPr id="47" name="TAB KBC">
              <a:extLst>
                <a:ext uri="{FF2B5EF4-FFF2-40B4-BE49-F238E27FC236}">
                  <a16:creationId xmlns:a16="http://schemas.microsoft.com/office/drawing/2014/main" id="{0D691BB2-071D-11AE-5F51-C415845C1F18}"/>
                </a:ext>
              </a:extLst>
            </p:cNvPr>
            <p:cNvSpPr/>
            <p:nvPr/>
          </p:nvSpPr>
          <p:spPr>
            <a:xfrm>
              <a:off x="7031148" y="463904"/>
              <a:ext cx="1210867" cy="931209"/>
            </a:xfrm>
            <a:prstGeom prst="roundRect">
              <a:avLst/>
            </a:prstGeom>
            <a:solidFill>
              <a:sysClr val="window" lastClr="FFFFFF"/>
            </a:solidFill>
            <a:ln w="44450" cap="flat" cmpd="sng" algn="ctr">
              <a:solidFill>
                <a:srgbClr val="00AEEF"/>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48" name="ICO KBC">
              <a:extLst>
                <a:ext uri="{FF2B5EF4-FFF2-40B4-BE49-F238E27FC236}">
                  <a16:creationId xmlns:a16="http://schemas.microsoft.com/office/drawing/2014/main" id="{67862DB3-73B7-6EFA-0E2B-7D307B1E66F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a:ln>
              <a:noFill/>
            </a:ln>
          </p:spPr>
        </p:pic>
      </p:grpSp>
      <p:sp>
        <p:nvSpPr>
          <p:cNvPr id="49" name="Rectangle: Rounded Corners 48">
            <a:extLst>
              <a:ext uri="{FF2B5EF4-FFF2-40B4-BE49-F238E27FC236}">
                <a16:creationId xmlns:a16="http://schemas.microsoft.com/office/drawing/2014/main" id="{73B0A770-04F8-B652-55A4-3E926A398A8C}"/>
              </a:ext>
            </a:extLst>
          </p:cNvPr>
          <p:cNvSpPr/>
          <p:nvPr/>
        </p:nvSpPr>
        <p:spPr>
          <a:xfrm>
            <a:off x="1304046" y="6266540"/>
            <a:ext cx="4292600" cy="1616392"/>
          </a:xfrm>
          <a:prstGeom prst="roundRect">
            <a:avLst>
              <a:gd name="adj" fmla="val 16667"/>
            </a:avLst>
          </a:prstGeom>
          <a:noFill/>
          <a:ln w="38100">
            <a:solidFill>
              <a:srgbClr val="00AEE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50" name="TextBox 49">
            <a:extLst>
              <a:ext uri="{FF2B5EF4-FFF2-40B4-BE49-F238E27FC236}">
                <a16:creationId xmlns:a16="http://schemas.microsoft.com/office/drawing/2014/main" id="{0E0F5484-C19C-312F-57E2-3496A7AA576A}"/>
              </a:ext>
            </a:extLst>
          </p:cNvPr>
          <p:cNvSpPr txBox="1"/>
          <p:nvPr/>
        </p:nvSpPr>
        <p:spPr>
          <a:xfrm>
            <a:off x="1304045" y="6347222"/>
            <a:ext cx="4292601" cy="400110"/>
          </a:xfrm>
          <a:prstGeom prst="rect">
            <a:avLst/>
          </a:prstGeom>
          <a:noFill/>
        </p:spPr>
        <p:txBody>
          <a:bodyPr wrap="square" rtlCol="0">
            <a:spAutoFit/>
          </a:bodyPr>
          <a:lstStyle/>
          <a:p>
            <a:pPr algn="ctr"/>
            <a:r>
              <a:rPr lang="nl-BE" sz="2000" dirty="0">
                <a:solidFill>
                  <a:srgbClr val="00AEEF"/>
                </a:solidFill>
                <a:latin typeface="Gilroy Bold" panose="00000800000000000000" pitchFamily="50" charset="0"/>
              </a:rPr>
              <a:t>The triple win</a:t>
            </a:r>
          </a:p>
        </p:txBody>
      </p:sp>
      <p:sp>
        <p:nvSpPr>
          <p:cNvPr id="51" name="TextBox 50">
            <a:extLst>
              <a:ext uri="{FF2B5EF4-FFF2-40B4-BE49-F238E27FC236}">
                <a16:creationId xmlns:a16="http://schemas.microsoft.com/office/drawing/2014/main" id="{647D6DC6-8150-29FE-7CBC-BA5C37F4550A}"/>
              </a:ext>
            </a:extLst>
          </p:cNvPr>
          <p:cNvSpPr txBox="1"/>
          <p:nvPr/>
        </p:nvSpPr>
        <p:spPr>
          <a:xfrm>
            <a:off x="1304045" y="7955785"/>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The Customer:</a:t>
            </a:r>
            <a:endParaRPr lang="en-US" dirty="0">
              <a:solidFill>
                <a:schemeClr val="tx2"/>
              </a:solidFill>
              <a:latin typeface="Gilroy Bold" panose="00000800000000000000" pitchFamily="50" charset="0"/>
            </a:endParaRPr>
          </a:p>
        </p:txBody>
      </p:sp>
      <p:sp>
        <p:nvSpPr>
          <p:cNvPr id="52" name="TextBox 51">
            <a:extLst>
              <a:ext uri="{FF2B5EF4-FFF2-40B4-BE49-F238E27FC236}">
                <a16:creationId xmlns:a16="http://schemas.microsoft.com/office/drawing/2014/main" id="{AC1A54FF-BD5E-2A70-434D-F7DCA3D82EE0}"/>
              </a:ext>
            </a:extLst>
          </p:cNvPr>
          <p:cNvSpPr txBox="1"/>
          <p:nvPr/>
        </p:nvSpPr>
        <p:spPr>
          <a:xfrm>
            <a:off x="1304045" y="8249648"/>
            <a:ext cx="4249910" cy="1754326"/>
          </a:xfrm>
          <a:prstGeom prst="rect">
            <a:avLst/>
          </a:prstGeom>
          <a:noFill/>
        </p:spPr>
        <p:txBody>
          <a:bodyPr wrap="square">
            <a:spAutoFit/>
          </a:bodyPr>
          <a:lstStyle/>
          <a:p>
            <a:r>
              <a:rPr lang="en-US" dirty="0">
                <a:solidFill>
                  <a:srgbClr val="003665"/>
                </a:solidFill>
                <a:latin typeface="Gilroy" panose="00000500000000000000" pitchFamily="50" charset="0"/>
              </a:rPr>
              <a:t>A seamless, </a:t>
            </a:r>
            <a:r>
              <a:rPr lang="en-US" dirty="0" err="1">
                <a:solidFill>
                  <a:srgbClr val="003665"/>
                </a:solidFill>
                <a:latin typeface="Gilroy" panose="00000500000000000000" pitchFamily="50" charset="0"/>
              </a:rPr>
              <a:t>personalised</a:t>
            </a:r>
            <a:r>
              <a:rPr lang="en-US" dirty="0">
                <a:solidFill>
                  <a:srgbClr val="003665"/>
                </a:solidFill>
                <a:latin typeface="Gilroy" panose="00000500000000000000" pitchFamily="50" charset="0"/>
              </a:rPr>
              <a:t> experience through one trusted platform: the KBC Mobile. Customers get access to relevant solutions, tailored to their intentions and needs, without frustration or interruptions</a:t>
            </a:r>
            <a:endParaRPr lang="nl-BE" dirty="0">
              <a:solidFill>
                <a:srgbClr val="003665"/>
              </a:solidFill>
              <a:latin typeface="Gilroy" panose="00000500000000000000" pitchFamily="50" charset="0"/>
            </a:endParaRPr>
          </a:p>
        </p:txBody>
      </p:sp>
    </p:spTree>
    <p:extLst>
      <p:ext uri="{BB962C8B-B14F-4D97-AF65-F5344CB8AC3E}">
        <p14:creationId xmlns:p14="http://schemas.microsoft.com/office/powerpoint/2010/main" val="518440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 presetClass="exit" presetSubtype="0" fill="hold"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3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0"/>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30"/>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5"/>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30"/>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96277-56A1-C82A-6FF4-930D04CD1294}"/>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72A044A-1B62-D138-33AE-9F58841A814B}"/>
              </a:ext>
            </a:extLst>
          </p:cNvPr>
          <p:cNvGraphicFramePr>
            <a:graphicFrameLocks noChangeAspect="1"/>
          </p:cNvGraphicFramePr>
          <p:nvPr>
            <p:custDataLst>
              <p:tags r:id="rId1"/>
            </p:custDataLst>
            <p:extLst>
              <p:ext uri="{D42A27DB-BD31-4B8C-83A1-F6EECF244321}">
                <p14:modId xmlns:p14="http://schemas.microsoft.com/office/powerpoint/2010/main" val="2914058289"/>
              </p:ext>
            </p:extLst>
          </p:nvPr>
        </p:nvGraphicFramePr>
        <p:xfrm>
          <a:off x="-2665412" y="2668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think-cell data - do not delete" hidden="1">
                        <a:extLst>
                          <a:ext uri="{FF2B5EF4-FFF2-40B4-BE49-F238E27FC236}">
                            <a16:creationId xmlns:a16="http://schemas.microsoft.com/office/drawing/2014/main" id="{C72A044A-1B62-D138-33AE-9F58841A814B}"/>
                          </a:ext>
                        </a:extLst>
                      </p:cNvPr>
                      <p:cNvPicPr/>
                      <p:nvPr/>
                    </p:nvPicPr>
                    <p:blipFill>
                      <a:blip r:embed="rId5"/>
                      <a:stretch>
                        <a:fillRect/>
                      </a:stretch>
                    </p:blipFill>
                    <p:spPr>
                      <a:xfrm>
                        <a:off x="-2665412" y="2668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F26542A4-6F9A-E2F8-B59C-AFD97B2E501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72" y="1110111"/>
            <a:ext cx="7117943" cy="10559610"/>
          </a:xfrm>
          <a:prstGeom prst="rect">
            <a:avLst/>
          </a:prstGeom>
          <a:noFill/>
          <a:extLst>
            <a:ext uri="{909E8E84-426E-40DD-AFC4-6F175D3DCCD1}">
              <a14:hiddenFill xmlns:a14="http://schemas.microsoft.com/office/drawing/2010/main">
                <a:solidFill>
                  <a:srgbClr val="FFFFFF"/>
                </a:solidFill>
              </a14:hiddenFill>
            </a:ext>
          </a:extLst>
        </p:spPr>
      </p:pic>
      <p:grpSp>
        <p:nvGrpSpPr>
          <p:cNvPr id="1056" name="03 KLANT ACTIVE">
            <a:extLst>
              <a:ext uri="{FF2B5EF4-FFF2-40B4-BE49-F238E27FC236}">
                <a16:creationId xmlns:a16="http://schemas.microsoft.com/office/drawing/2014/main" id="{EEBBD5BB-BC9B-2D02-ACE1-1DD11B028BAB}"/>
              </a:ext>
            </a:extLst>
          </p:cNvPr>
          <p:cNvGrpSpPr/>
          <p:nvPr/>
        </p:nvGrpSpPr>
        <p:grpSpPr>
          <a:xfrm>
            <a:off x="1418347" y="2202231"/>
            <a:ext cx="4060183" cy="931209"/>
            <a:chOff x="7031148" y="463904"/>
            <a:chExt cx="4060183" cy="931209"/>
          </a:xfrm>
        </p:grpSpPr>
        <p:grpSp>
          <p:nvGrpSpPr>
            <p:cNvPr id="1057" name="KLANT">
              <a:extLst>
                <a:ext uri="{FF2B5EF4-FFF2-40B4-BE49-F238E27FC236}">
                  <a16:creationId xmlns:a16="http://schemas.microsoft.com/office/drawing/2014/main" id="{0B85758A-A756-9686-C6C0-023523880B3F}"/>
                </a:ext>
              </a:extLst>
            </p:cNvPr>
            <p:cNvGrpSpPr/>
            <p:nvPr/>
          </p:nvGrpSpPr>
          <p:grpSpPr>
            <a:xfrm>
              <a:off x="9880464" y="463904"/>
              <a:ext cx="1210867" cy="931209"/>
              <a:chOff x="9880464" y="463904"/>
              <a:chExt cx="1210867" cy="931209"/>
            </a:xfrm>
          </p:grpSpPr>
          <p:sp>
            <p:nvSpPr>
              <p:cNvPr id="1064" name="TAB klant">
                <a:extLst>
                  <a:ext uri="{FF2B5EF4-FFF2-40B4-BE49-F238E27FC236}">
                    <a16:creationId xmlns:a16="http://schemas.microsoft.com/office/drawing/2014/main" id="{E0F59B56-0EE5-4A62-8123-32E71D5DA139}"/>
                  </a:ext>
                </a:extLst>
              </p:cNvPr>
              <p:cNvSpPr/>
              <p:nvPr/>
            </p:nvSpPr>
            <p:spPr>
              <a:xfrm>
                <a:off x="9880464"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65" name="ICO klant" descr="A person with stars above their head&#10;&#10;Description automatically generated">
                <a:extLst>
                  <a:ext uri="{FF2B5EF4-FFF2-40B4-BE49-F238E27FC236}">
                    <a16:creationId xmlns:a16="http://schemas.microsoft.com/office/drawing/2014/main" id="{B65F79CE-8343-87EC-7762-44D7F379A4E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grpSp>
        <p:grpSp>
          <p:nvGrpSpPr>
            <p:cNvPr id="1058" name="PARTNERS">
              <a:extLst>
                <a:ext uri="{FF2B5EF4-FFF2-40B4-BE49-F238E27FC236}">
                  <a16:creationId xmlns:a16="http://schemas.microsoft.com/office/drawing/2014/main" id="{0930B2E9-6055-10DE-7C37-3E6F83C444DB}"/>
                </a:ext>
              </a:extLst>
            </p:cNvPr>
            <p:cNvGrpSpPr/>
            <p:nvPr/>
          </p:nvGrpSpPr>
          <p:grpSpPr>
            <a:xfrm>
              <a:off x="8455806" y="463904"/>
              <a:ext cx="1210867" cy="931209"/>
              <a:chOff x="8455806" y="463904"/>
              <a:chExt cx="1210867" cy="931209"/>
            </a:xfrm>
          </p:grpSpPr>
          <p:pic>
            <p:nvPicPr>
              <p:cNvPr id="1062" name="ICO partners">
                <a:extLst>
                  <a:ext uri="{FF2B5EF4-FFF2-40B4-BE49-F238E27FC236}">
                    <a16:creationId xmlns:a16="http://schemas.microsoft.com/office/drawing/2014/main" id="{BF0455D6-6B77-0EB4-E263-2083C7A88206}"/>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63" name="TAB partners">
                <a:extLst>
                  <a:ext uri="{FF2B5EF4-FFF2-40B4-BE49-F238E27FC236}">
                    <a16:creationId xmlns:a16="http://schemas.microsoft.com/office/drawing/2014/main" id="{919EFACC-7CD0-C21F-6797-20698321A4D1}"/>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59" name="KBC">
              <a:extLst>
                <a:ext uri="{FF2B5EF4-FFF2-40B4-BE49-F238E27FC236}">
                  <a16:creationId xmlns:a16="http://schemas.microsoft.com/office/drawing/2014/main" id="{472FA6E4-71A6-C80C-85EB-E92A475F3571}"/>
                </a:ext>
              </a:extLst>
            </p:cNvPr>
            <p:cNvGrpSpPr/>
            <p:nvPr/>
          </p:nvGrpSpPr>
          <p:grpSpPr>
            <a:xfrm>
              <a:off x="7031148" y="463904"/>
              <a:ext cx="1210867" cy="931209"/>
              <a:chOff x="7031148" y="463904"/>
              <a:chExt cx="1210867" cy="931209"/>
            </a:xfrm>
          </p:grpSpPr>
          <p:pic>
            <p:nvPicPr>
              <p:cNvPr id="1060" name="ICO KBC">
                <a:extLst>
                  <a:ext uri="{FF2B5EF4-FFF2-40B4-BE49-F238E27FC236}">
                    <a16:creationId xmlns:a16="http://schemas.microsoft.com/office/drawing/2014/main" id="{11EABCFF-4C2F-EB1D-C996-1CE038FC742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61" name="TAB KBC">
                <a:extLst>
                  <a:ext uri="{FF2B5EF4-FFF2-40B4-BE49-F238E27FC236}">
                    <a16:creationId xmlns:a16="http://schemas.microsoft.com/office/drawing/2014/main" id="{B6924831-EC0A-97D4-81CF-1CDA0D0EE34A}"/>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66" name="02 PARTNERS ACTIVE">
            <a:extLst>
              <a:ext uri="{FF2B5EF4-FFF2-40B4-BE49-F238E27FC236}">
                <a16:creationId xmlns:a16="http://schemas.microsoft.com/office/drawing/2014/main" id="{BBFA3EC7-03A5-E627-68E0-93DB361CF9F4}"/>
              </a:ext>
            </a:extLst>
          </p:cNvPr>
          <p:cNvGrpSpPr/>
          <p:nvPr/>
        </p:nvGrpSpPr>
        <p:grpSpPr>
          <a:xfrm>
            <a:off x="1418347" y="2202231"/>
            <a:ext cx="4060183" cy="931209"/>
            <a:chOff x="7031148" y="463904"/>
            <a:chExt cx="4060183" cy="931209"/>
          </a:xfrm>
        </p:grpSpPr>
        <p:grpSp>
          <p:nvGrpSpPr>
            <p:cNvPr id="1067" name="KLANT">
              <a:extLst>
                <a:ext uri="{FF2B5EF4-FFF2-40B4-BE49-F238E27FC236}">
                  <a16:creationId xmlns:a16="http://schemas.microsoft.com/office/drawing/2014/main" id="{3941D817-F47A-7450-14FC-D7BC7D32EC82}"/>
                </a:ext>
              </a:extLst>
            </p:cNvPr>
            <p:cNvGrpSpPr/>
            <p:nvPr/>
          </p:nvGrpSpPr>
          <p:grpSpPr>
            <a:xfrm>
              <a:off x="9880464" y="463904"/>
              <a:ext cx="1210867" cy="931209"/>
              <a:chOff x="9880464" y="463904"/>
              <a:chExt cx="1210867" cy="931209"/>
            </a:xfrm>
          </p:grpSpPr>
          <p:pic>
            <p:nvPicPr>
              <p:cNvPr id="1074" name="ICO klant" descr="A person with stars above their head&#10;&#10;Description automatically generated">
                <a:extLst>
                  <a:ext uri="{FF2B5EF4-FFF2-40B4-BE49-F238E27FC236}">
                    <a16:creationId xmlns:a16="http://schemas.microsoft.com/office/drawing/2014/main" id="{147B6169-C6D4-A5FA-95EE-18EF6E3EF86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75" name="TAB klant">
                <a:extLst>
                  <a:ext uri="{FF2B5EF4-FFF2-40B4-BE49-F238E27FC236}">
                    <a16:creationId xmlns:a16="http://schemas.microsoft.com/office/drawing/2014/main" id="{CDD01B61-9928-C6E5-A838-A18FC245ED39}"/>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68" name="PARTNERS">
              <a:extLst>
                <a:ext uri="{FF2B5EF4-FFF2-40B4-BE49-F238E27FC236}">
                  <a16:creationId xmlns:a16="http://schemas.microsoft.com/office/drawing/2014/main" id="{ED93A8AC-1AC2-B996-9A66-1C6639354953}"/>
                </a:ext>
              </a:extLst>
            </p:cNvPr>
            <p:cNvGrpSpPr/>
            <p:nvPr/>
          </p:nvGrpSpPr>
          <p:grpSpPr>
            <a:xfrm>
              <a:off x="8455806" y="463904"/>
              <a:ext cx="1210867" cy="931209"/>
              <a:chOff x="8455806" y="463904"/>
              <a:chExt cx="1210867" cy="931209"/>
            </a:xfrm>
          </p:grpSpPr>
          <p:sp>
            <p:nvSpPr>
              <p:cNvPr id="1072" name="TAB partners">
                <a:extLst>
                  <a:ext uri="{FF2B5EF4-FFF2-40B4-BE49-F238E27FC236}">
                    <a16:creationId xmlns:a16="http://schemas.microsoft.com/office/drawing/2014/main" id="{45754A6E-BFE6-0321-E062-BE5A6FE4375D}"/>
                  </a:ext>
                </a:extLst>
              </p:cNvPr>
              <p:cNvSpPr/>
              <p:nvPr/>
            </p:nvSpPr>
            <p:spPr>
              <a:xfrm>
                <a:off x="8455806"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73" name="ICO partners">
                <a:extLst>
                  <a:ext uri="{FF2B5EF4-FFF2-40B4-BE49-F238E27FC236}">
                    <a16:creationId xmlns:a16="http://schemas.microsoft.com/office/drawing/2014/main" id="{4A658D80-24D0-2272-4D34-4B4C85A7C3E3}"/>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grpSp>
        <p:grpSp>
          <p:nvGrpSpPr>
            <p:cNvPr id="1069" name="KBC">
              <a:extLst>
                <a:ext uri="{FF2B5EF4-FFF2-40B4-BE49-F238E27FC236}">
                  <a16:creationId xmlns:a16="http://schemas.microsoft.com/office/drawing/2014/main" id="{C39C470A-5E74-1D06-A559-E1E9273A2242}"/>
                </a:ext>
              </a:extLst>
            </p:cNvPr>
            <p:cNvGrpSpPr/>
            <p:nvPr/>
          </p:nvGrpSpPr>
          <p:grpSpPr>
            <a:xfrm>
              <a:off x="7031148" y="463904"/>
              <a:ext cx="1210867" cy="931209"/>
              <a:chOff x="7031148" y="463904"/>
              <a:chExt cx="1210867" cy="931209"/>
            </a:xfrm>
          </p:grpSpPr>
          <p:pic>
            <p:nvPicPr>
              <p:cNvPr id="1070" name="ICO KBC">
                <a:extLst>
                  <a:ext uri="{FF2B5EF4-FFF2-40B4-BE49-F238E27FC236}">
                    <a16:creationId xmlns:a16="http://schemas.microsoft.com/office/drawing/2014/main" id="{BFCB7310-DC31-0919-6326-DBB664D0711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71" name="TAB KBC">
                <a:extLst>
                  <a:ext uri="{FF2B5EF4-FFF2-40B4-BE49-F238E27FC236}">
                    <a16:creationId xmlns:a16="http://schemas.microsoft.com/office/drawing/2014/main" id="{AC50EC9D-6018-238F-BE21-842153B84221}"/>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76" name="01 KBC ACTIVE">
            <a:extLst>
              <a:ext uri="{FF2B5EF4-FFF2-40B4-BE49-F238E27FC236}">
                <a16:creationId xmlns:a16="http://schemas.microsoft.com/office/drawing/2014/main" id="{84CA273A-A3DC-1FF9-0E02-68DE70A21632}"/>
              </a:ext>
            </a:extLst>
          </p:cNvPr>
          <p:cNvGrpSpPr/>
          <p:nvPr/>
        </p:nvGrpSpPr>
        <p:grpSpPr>
          <a:xfrm>
            <a:off x="1418347" y="2202231"/>
            <a:ext cx="4060183" cy="931209"/>
            <a:chOff x="7031148" y="463904"/>
            <a:chExt cx="4060183" cy="931209"/>
          </a:xfrm>
        </p:grpSpPr>
        <p:grpSp>
          <p:nvGrpSpPr>
            <p:cNvPr id="1077" name="KLANT">
              <a:extLst>
                <a:ext uri="{FF2B5EF4-FFF2-40B4-BE49-F238E27FC236}">
                  <a16:creationId xmlns:a16="http://schemas.microsoft.com/office/drawing/2014/main" id="{F8D68DAB-C960-4CCA-F816-78ED52AD7B09}"/>
                </a:ext>
              </a:extLst>
            </p:cNvPr>
            <p:cNvGrpSpPr/>
            <p:nvPr/>
          </p:nvGrpSpPr>
          <p:grpSpPr>
            <a:xfrm>
              <a:off x="9880464" y="463904"/>
              <a:ext cx="1210867" cy="931209"/>
              <a:chOff x="9880464" y="463904"/>
              <a:chExt cx="1210867" cy="931209"/>
            </a:xfrm>
          </p:grpSpPr>
          <p:pic>
            <p:nvPicPr>
              <p:cNvPr id="1084" name="ICO klant" descr="A person with stars above their head&#10;&#10;Description automatically generated">
                <a:extLst>
                  <a:ext uri="{FF2B5EF4-FFF2-40B4-BE49-F238E27FC236}">
                    <a16:creationId xmlns:a16="http://schemas.microsoft.com/office/drawing/2014/main" id="{135698A1-E3AB-4505-1022-3FF269BC2A1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85" name="TAB klant">
                <a:extLst>
                  <a:ext uri="{FF2B5EF4-FFF2-40B4-BE49-F238E27FC236}">
                    <a16:creationId xmlns:a16="http://schemas.microsoft.com/office/drawing/2014/main" id="{12A0567C-BA3D-4D86-71BE-0B8B50A42888}"/>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8" name="PARTNERS">
              <a:extLst>
                <a:ext uri="{FF2B5EF4-FFF2-40B4-BE49-F238E27FC236}">
                  <a16:creationId xmlns:a16="http://schemas.microsoft.com/office/drawing/2014/main" id="{95CA774D-CCAC-CADD-8FF4-969A58033E45}"/>
                </a:ext>
              </a:extLst>
            </p:cNvPr>
            <p:cNvGrpSpPr/>
            <p:nvPr/>
          </p:nvGrpSpPr>
          <p:grpSpPr>
            <a:xfrm>
              <a:off x="8455806" y="463904"/>
              <a:ext cx="1210867" cy="931209"/>
              <a:chOff x="8455806" y="463904"/>
              <a:chExt cx="1210867" cy="931209"/>
            </a:xfrm>
          </p:grpSpPr>
          <p:pic>
            <p:nvPicPr>
              <p:cNvPr id="1082" name="ICO partners">
                <a:extLst>
                  <a:ext uri="{FF2B5EF4-FFF2-40B4-BE49-F238E27FC236}">
                    <a16:creationId xmlns:a16="http://schemas.microsoft.com/office/drawing/2014/main" id="{AAFCD2BC-17C3-4C8E-E953-CAD0428FDCC3}"/>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83" name="TAB partners">
                <a:extLst>
                  <a:ext uri="{FF2B5EF4-FFF2-40B4-BE49-F238E27FC236}">
                    <a16:creationId xmlns:a16="http://schemas.microsoft.com/office/drawing/2014/main" id="{DF9A10E7-B1BB-38B7-FF03-95C84285D92E}"/>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9" name="KBC">
              <a:extLst>
                <a:ext uri="{FF2B5EF4-FFF2-40B4-BE49-F238E27FC236}">
                  <a16:creationId xmlns:a16="http://schemas.microsoft.com/office/drawing/2014/main" id="{0985D186-69BC-629A-1DE8-F9541A31F92C}"/>
                </a:ext>
              </a:extLst>
            </p:cNvPr>
            <p:cNvGrpSpPr/>
            <p:nvPr/>
          </p:nvGrpSpPr>
          <p:grpSpPr>
            <a:xfrm>
              <a:off x="7031148" y="463904"/>
              <a:ext cx="1210867" cy="931209"/>
              <a:chOff x="7031148" y="463904"/>
              <a:chExt cx="1210867" cy="931209"/>
            </a:xfrm>
          </p:grpSpPr>
          <p:sp>
            <p:nvSpPr>
              <p:cNvPr id="1080" name="TAB KBC">
                <a:extLst>
                  <a:ext uri="{FF2B5EF4-FFF2-40B4-BE49-F238E27FC236}">
                    <a16:creationId xmlns:a16="http://schemas.microsoft.com/office/drawing/2014/main" id="{1CF07EC6-E000-F0F2-79B5-7D5F8CD4D44F}"/>
                  </a:ext>
                </a:extLst>
              </p:cNvPr>
              <p:cNvSpPr/>
              <p:nvPr/>
            </p:nvSpPr>
            <p:spPr>
              <a:xfrm>
                <a:off x="7031148" y="463904"/>
                <a:ext cx="1210867" cy="931209"/>
              </a:xfrm>
              <a:prstGeom prst="roundRect">
                <a:avLst/>
              </a:prstGeom>
              <a:solidFill>
                <a:sysClr val="window" lastClr="FFFFFF"/>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81" name="ICO KBC">
                <a:extLst>
                  <a:ext uri="{FF2B5EF4-FFF2-40B4-BE49-F238E27FC236}">
                    <a16:creationId xmlns:a16="http://schemas.microsoft.com/office/drawing/2014/main" id="{0F91B738-B66A-DACA-A9FF-D87FA54CEAEC}"/>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grpSp>
      </p:grpSp>
      <p:grpSp>
        <p:nvGrpSpPr>
          <p:cNvPr id="1087" name="KLANT">
            <a:extLst>
              <a:ext uri="{FF2B5EF4-FFF2-40B4-BE49-F238E27FC236}">
                <a16:creationId xmlns:a16="http://schemas.microsoft.com/office/drawing/2014/main" id="{0FD7E06E-2D72-CFB2-AF84-9DBF8C49EF94}"/>
              </a:ext>
            </a:extLst>
          </p:cNvPr>
          <p:cNvGrpSpPr/>
          <p:nvPr/>
        </p:nvGrpSpPr>
        <p:grpSpPr>
          <a:xfrm>
            <a:off x="4267663" y="2202231"/>
            <a:ext cx="1210867" cy="931209"/>
            <a:chOff x="9880464" y="463904"/>
            <a:chExt cx="1210867" cy="931209"/>
          </a:xfrm>
        </p:grpSpPr>
        <p:sp>
          <p:nvSpPr>
            <p:cNvPr id="1091" name="TAB klant">
              <a:extLst>
                <a:ext uri="{FF2B5EF4-FFF2-40B4-BE49-F238E27FC236}">
                  <a16:creationId xmlns:a16="http://schemas.microsoft.com/office/drawing/2014/main" id="{05443D00-9E60-0D48-4DEB-0998B9185F7C}"/>
                </a:ext>
              </a:extLst>
            </p:cNvPr>
            <p:cNvSpPr/>
            <p:nvPr/>
          </p:nvSpPr>
          <p:spPr>
            <a:xfrm>
              <a:off x="9880464" y="463904"/>
              <a:ext cx="1210867" cy="931209"/>
            </a:xfrm>
            <a:prstGeom prst="roundRect">
              <a:avLst/>
            </a:prstGeom>
            <a:solidFill>
              <a:sysClr val="window" lastClr="FFFFFF"/>
            </a:solidFill>
            <a:ln w="44450" cap="flat" cmpd="sng" algn="ctr">
              <a:solidFill>
                <a:srgbClr val="FFD7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dirty="0">
                <a:ln>
                  <a:noFill/>
                </a:ln>
                <a:solidFill>
                  <a:prstClr val="white"/>
                </a:solidFill>
                <a:effectLst/>
                <a:uLnTx/>
                <a:uFillTx/>
                <a:latin typeface="Gilroy"/>
                <a:ea typeface="+mn-ea"/>
                <a:cs typeface="+mn-cs"/>
              </a:endParaRPr>
            </a:p>
          </p:txBody>
        </p:sp>
        <p:pic>
          <p:nvPicPr>
            <p:cNvPr id="1092" name="ICO klant" descr="A person with stars above their head&#10;&#10;Description automatically generated">
              <a:extLst>
                <a:ext uri="{FF2B5EF4-FFF2-40B4-BE49-F238E27FC236}">
                  <a16:creationId xmlns:a16="http://schemas.microsoft.com/office/drawing/2014/main" id="{E106A1D1-42B1-9E35-E8B8-6393E6C8DF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a:ln>
              <a:noFill/>
            </a:ln>
          </p:spPr>
        </p:pic>
      </p:grpSp>
      <p:grpSp>
        <p:nvGrpSpPr>
          <p:cNvPr id="1094" name="PARTNERS">
            <a:extLst>
              <a:ext uri="{FF2B5EF4-FFF2-40B4-BE49-F238E27FC236}">
                <a16:creationId xmlns:a16="http://schemas.microsoft.com/office/drawing/2014/main" id="{89727444-6BFF-D746-05E3-4CF4966909F5}"/>
              </a:ext>
            </a:extLst>
          </p:cNvPr>
          <p:cNvGrpSpPr/>
          <p:nvPr/>
        </p:nvGrpSpPr>
        <p:grpSpPr>
          <a:xfrm>
            <a:off x="2843005" y="2202231"/>
            <a:ext cx="1210867" cy="931209"/>
            <a:chOff x="8455806" y="463904"/>
            <a:chExt cx="1210867" cy="931209"/>
          </a:xfrm>
        </p:grpSpPr>
        <p:sp>
          <p:nvSpPr>
            <p:cNvPr id="1098" name="TAB partners">
              <a:extLst>
                <a:ext uri="{FF2B5EF4-FFF2-40B4-BE49-F238E27FC236}">
                  <a16:creationId xmlns:a16="http://schemas.microsoft.com/office/drawing/2014/main" id="{2E26A14B-D4B8-B7AE-3D38-01DAFCA4A7DC}"/>
                </a:ext>
              </a:extLst>
            </p:cNvPr>
            <p:cNvSpPr/>
            <p:nvPr/>
          </p:nvSpPr>
          <p:spPr>
            <a:xfrm>
              <a:off x="8455806"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99" name="ICO partners">
              <a:extLst>
                <a:ext uri="{FF2B5EF4-FFF2-40B4-BE49-F238E27FC236}">
                  <a16:creationId xmlns:a16="http://schemas.microsoft.com/office/drawing/2014/main" id="{7DF9CADC-0F4A-399C-3735-C55C62A0D9C6}"/>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a:ln>
              <a:noFill/>
            </a:ln>
          </p:spPr>
        </p:pic>
      </p:grpSp>
      <p:grpSp>
        <p:nvGrpSpPr>
          <p:cNvPr id="1101" name="KBC">
            <a:extLst>
              <a:ext uri="{FF2B5EF4-FFF2-40B4-BE49-F238E27FC236}">
                <a16:creationId xmlns:a16="http://schemas.microsoft.com/office/drawing/2014/main" id="{CB3B9D07-8CC3-B241-9C21-65E577E3F451}"/>
              </a:ext>
            </a:extLst>
          </p:cNvPr>
          <p:cNvGrpSpPr/>
          <p:nvPr/>
        </p:nvGrpSpPr>
        <p:grpSpPr>
          <a:xfrm>
            <a:off x="1418347" y="2202231"/>
            <a:ext cx="1210867" cy="931209"/>
            <a:chOff x="7031148" y="463904"/>
            <a:chExt cx="1210867" cy="931209"/>
          </a:xfrm>
        </p:grpSpPr>
        <p:sp>
          <p:nvSpPr>
            <p:cNvPr id="1105" name="TAB KBC">
              <a:extLst>
                <a:ext uri="{FF2B5EF4-FFF2-40B4-BE49-F238E27FC236}">
                  <a16:creationId xmlns:a16="http://schemas.microsoft.com/office/drawing/2014/main" id="{1BBE511D-086E-964E-82DB-7E0707098428}"/>
                </a:ext>
              </a:extLst>
            </p:cNvPr>
            <p:cNvSpPr/>
            <p:nvPr/>
          </p:nvSpPr>
          <p:spPr>
            <a:xfrm>
              <a:off x="7031148" y="463904"/>
              <a:ext cx="1210867" cy="931209"/>
            </a:xfrm>
            <a:prstGeom prst="roundRect">
              <a:avLst/>
            </a:prstGeom>
            <a:solidFill>
              <a:sysClr val="window" lastClr="FFFFFF"/>
            </a:solidFill>
            <a:ln w="44450" cap="flat" cmpd="sng" algn="ctr">
              <a:solidFill>
                <a:srgbClr val="00AEEF"/>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106" name="ICO KBC">
              <a:extLst>
                <a:ext uri="{FF2B5EF4-FFF2-40B4-BE49-F238E27FC236}">
                  <a16:creationId xmlns:a16="http://schemas.microsoft.com/office/drawing/2014/main" id="{580B912B-C600-D9DF-EB3B-110F8C18CFF2}"/>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a:ln>
              <a:noFill/>
            </a:ln>
          </p:spPr>
        </p:pic>
      </p:grpSp>
      <p:sp>
        <p:nvSpPr>
          <p:cNvPr id="1107" name="Rectangle: Rounded Corners 1106">
            <a:extLst>
              <a:ext uri="{FF2B5EF4-FFF2-40B4-BE49-F238E27FC236}">
                <a16:creationId xmlns:a16="http://schemas.microsoft.com/office/drawing/2014/main" id="{3FB0997C-2B94-B044-C4C5-C28720FF1FAD}"/>
              </a:ext>
            </a:extLst>
          </p:cNvPr>
          <p:cNvSpPr/>
          <p:nvPr/>
        </p:nvSpPr>
        <p:spPr>
          <a:xfrm>
            <a:off x="1304046" y="1669140"/>
            <a:ext cx="4292600" cy="1616392"/>
          </a:xfrm>
          <a:prstGeom prst="roundRect">
            <a:avLst>
              <a:gd name="adj" fmla="val 16667"/>
            </a:avLst>
          </a:prstGeom>
          <a:noFill/>
          <a:ln w="38100">
            <a:solidFill>
              <a:srgbClr val="00AEE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1108" name="TextBox 1107">
            <a:extLst>
              <a:ext uri="{FF2B5EF4-FFF2-40B4-BE49-F238E27FC236}">
                <a16:creationId xmlns:a16="http://schemas.microsoft.com/office/drawing/2014/main" id="{6D00B3D4-40A6-FE8F-399A-2CED7AD9A416}"/>
              </a:ext>
            </a:extLst>
          </p:cNvPr>
          <p:cNvSpPr txBox="1"/>
          <p:nvPr/>
        </p:nvSpPr>
        <p:spPr>
          <a:xfrm>
            <a:off x="1304045" y="1749822"/>
            <a:ext cx="4292601" cy="400110"/>
          </a:xfrm>
          <a:prstGeom prst="rect">
            <a:avLst/>
          </a:prstGeom>
          <a:noFill/>
        </p:spPr>
        <p:txBody>
          <a:bodyPr wrap="square" rtlCol="0">
            <a:spAutoFit/>
          </a:bodyPr>
          <a:lstStyle/>
          <a:p>
            <a:pPr algn="ctr"/>
            <a:r>
              <a:rPr lang="nl-BE" sz="2000" dirty="0">
                <a:solidFill>
                  <a:srgbClr val="00AEEF"/>
                </a:solidFill>
                <a:latin typeface="Gilroy Bold" panose="00000800000000000000" pitchFamily="50" charset="0"/>
              </a:rPr>
              <a:t>The triple win</a:t>
            </a:r>
          </a:p>
        </p:txBody>
      </p:sp>
      <p:sp>
        <p:nvSpPr>
          <p:cNvPr id="1109" name="TextBox 1108">
            <a:extLst>
              <a:ext uri="{FF2B5EF4-FFF2-40B4-BE49-F238E27FC236}">
                <a16:creationId xmlns:a16="http://schemas.microsoft.com/office/drawing/2014/main" id="{E3556685-B9F4-050F-4918-B5AAEBB8BBD1}"/>
              </a:ext>
            </a:extLst>
          </p:cNvPr>
          <p:cNvSpPr txBox="1"/>
          <p:nvPr/>
        </p:nvSpPr>
        <p:spPr>
          <a:xfrm>
            <a:off x="0" y="241300"/>
            <a:ext cx="6858000" cy="523220"/>
          </a:xfrm>
          <a:prstGeom prst="rect">
            <a:avLst/>
          </a:prstGeom>
          <a:noFill/>
        </p:spPr>
        <p:txBody>
          <a:bodyPr wrap="square" rtlCol="0">
            <a:spAutoFit/>
          </a:bodyPr>
          <a:lstStyle/>
          <a:p>
            <a:pPr algn="ctr"/>
            <a:r>
              <a:rPr lang="nl-BE" sz="2800" dirty="0">
                <a:latin typeface="Gilroy Bold" panose="00000800000000000000" pitchFamily="50" charset="0"/>
              </a:rPr>
              <a:t>SCREEN 2</a:t>
            </a:r>
          </a:p>
        </p:txBody>
      </p:sp>
      <p:sp>
        <p:nvSpPr>
          <p:cNvPr id="2" name="TextBox 1">
            <a:extLst>
              <a:ext uri="{FF2B5EF4-FFF2-40B4-BE49-F238E27FC236}">
                <a16:creationId xmlns:a16="http://schemas.microsoft.com/office/drawing/2014/main" id="{E441B276-B116-8B0C-8B19-9D3DC6C70268}"/>
              </a:ext>
            </a:extLst>
          </p:cNvPr>
          <p:cNvSpPr txBox="1"/>
          <p:nvPr/>
        </p:nvSpPr>
        <p:spPr>
          <a:xfrm>
            <a:off x="1304045" y="3358385"/>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The Customer:</a:t>
            </a:r>
            <a:endParaRPr lang="en-US" noProof="0" dirty="0">
              <a:solidFill>
                <a:schemeClr val="tx2"/>
              </a:solidFill>
              <a:latin typeface="Gilroy Bold" panose="00000800000000000000" pitchFamily="50" charset="0"/>
            </a:endParaRPr>
          </a:p>
        </p:txBody>
      </p:sp>
      <p:sp>
        <p:nvSpPr>
          <p:cNvPr id="3" name="TextBox 2">
            <a:extLst>
              <a:ext uri="{FF2B5EF4-FFF2-40B4-BE49-F238E27FC236}">
                <a16:creationId xmlns:a16="http://schemas.microsoft.com/office/drawing/2014/main" id="{9F12C5C9-40C2-AAAB-65C8-0AAA45B1F0D4}"/>
              </a:ext>
            </a:extLst>
          </p:cNvPr>
          <p:cNvSpPr txBox="1"/>
          <p:nvPr/>
        </p:nvSpPr>
        <p:spPr>
          <a:xfrm>
            <a:off x="1304045" y="3652248"/>
            <a:ext cx="4249910" cy="1661993"/>
          </a:xfrm>
          <a:prstGeom prst="rect">
            <a:avLst/>
          </a:prstGeom>
          <a:noFill/>
        </p:spPr>
        <p:txBody>
          <a:bodyPr wrap="square">
            <a:spAutoFit/>
          </a:bodyPr>
          <a:lstStyle/>
          <a:p>
            <a:r>
              <a:rPr lang="en-US" sz="1700" dirty="0">
                <a:solidFill>
                  <a:srgbClr val="003665"/>
                </a:solidFill>
                <a:latin typeface="Gilroy" panose="00000500000000000000" pitchFamily="50" charset="0"/>
              </a:rPr>
              <a:t>A seamless, </a:t>
            </a:r>
            <a:r>
              <a:rPr lang="en-US" sz="1700" dirty="0" err="1">
                <a:solidFill>
                  <a:srgbClr val="003665"/>
                </a:solidFill>
                <a:latin typeface="Gilroy" panose="00000500000000000000" pitchFamily="50" charset="0"/>
              </a:rPr>
              <a:t>personalised</a:t>
            </a:r>
            <a:r>
              <a:rPr lang="en-US" sz="1700" dirty="0">
                <a:solidFill>
                  <a:srgbClr val="003665"/>
                </a:solidFill>
                <a:latin typeface="Gilroy" panose="00000500000000000000" pitchFamily="50" charset="0"/>
              </a:rPr>
              <a:t> experience through one trusted platform: the KBC Mobile. Customers get access to relevant solutions, tailored to their intentions and needs, without frustration or interruptions</a:t>
            </a:r>
            <a:endParaRPr lang="nl-BE" sz="1700" dirty="0">
              <a:solidFill>
                <a:srgbClr val="003665"/>
              </a:solidFill>
              <a:latin typeface="Gilroy" panose="00000500000000000000" pitchFamily="50" charset="0"/>
            </a:endParaRPr>
          </a:p>
        </p:txBody>
      </p:sp>
      <p:sp>
        <p:nvSpPr>
          <p:cNvPr id="7" name="TextBox 6">
            <a:extLst>
              <a:ext uri="{FF2B5EF4-FFF2-40B4-BE49-F238E27FC236}">
                <a16:creationId xmlns:a16="http://schemas.microsoft.com/office/drawing/2014/main" id="{E8B3E4D5-9D08-3DB2-D33F-975DF974C967}"/>
              </a:ext>
            </a:extLst>
          </p:cNvPr>
          <p:cNvSpPr txBox="1"/>
          <p:nvPr/>
        </p:nvSpPr>
        <p:spPr>
          <a:xfrm>
            <a:off x="1418347" y="6205250"/>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Scan the other QR codes to win!</a:t>
            </a:r>
            <a:endParaRPr lang="en-US" noProof="0" dirty="0">
              <a:solidFill>
                <a:schemeClr val="tx2"/>
              </a:solidFill>
              <a:latin typeface="Gilroy Bold" panose="00000800000000000000" pitchFamily="50" charset="0"/>
            </a:endParaRPr>
          </a:p>
        </p:txBody>
      </p:sp>
      <p:pic>
        <p:nvPicPr>
          <p:cNvPr id="9" name="Graphic 8" descr="Qr Code with solid fill">
            <a:extLst>
              <a:ext uri="{FF2B5EF4-FFF2-40B4-BE49-F238E27FC236}">
                <a16:creationId xmlns:a16="http://schemas.microsoft.com/office/drawing/2014/main" id="{E358AA50-F9B4-EBCC-4A7A-ADD90D08BD9A}"/>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8278" y="6565348"/>
            <a:ext cx="1551003" cy="1551003"/>
          </a:xfrm>
          <a:prstGeom prst="rect">
            <a:avLst/>
          </a:prstGeom>
        </p:spPr>
      </p:pic>
      <p:pic>
        <p:nvPicPr>
          <p:cNvPr id="10" name="Graphic 9" descr="Qr Code with solid fill">
            <a:extLst>
              <a:ext uri="{FF2B5EF4-FFF2-40B4-BE49-F238E27FC236}">
                <a16:creationId xmlns:a16="http://schemas.microsoft.com/office/drawing/2014/main" id="{44FC165E-58C2-98F0-77D0-E3B5A6996F4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8278" y="7945625"/>
            <a:ext cx="1551003" cy="1551003"/>
          </a:xfrm>
          <a:prstGeom prst="rect">
            <a:avLst/>
          </a:prstGeom>
        </p:spPr>
      </p:pic>
      <p:pic>
        <p:nvPicPr>
          <p:cNvPr id="11" name="Graphic 10" descr="Qr Code with solid fill">
            <a:extLst>
              <a:ext uri="{FF2B5EF4-FFF2-40B4-BE49-F238E27FC236}">
                <a16:creationId xmlns:a16="http://schemas.microsoft.com/office/drawing/2014/main" id="{F3C83A5A-89DC-1026-F092-31536385C27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48278" y="9325902"/>
            <a:ext cx="1551003" cy="1551003"/>
          </a:xfrm>
          <a:prstGeom prst="rect">
            <a:avLst/>
          </a:prstGeom>
        </p:spPr>
      </p:pic>
      <p:pic>
        <p:nvPicPr>
          <p:cNvPr id="14" name="Graphic 13" descr="Checkmark with solid fill">
            <a:extLst>
              <a:ext uri="{FF2B5EF4-FFF2-40B4-BE49-F238E27FC236}">
                <a16:creationId xmlns:a16="http://schemas.microsoft.com/office/drawing/2014/main" id="{C435312E-0830-50C3-532B-46656811198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48278" y="6471327"/>
            <a:ext cx="1645024" cy="1645024"/>
          </a:xfrm>
          <a:prstGeom prst="rect">
            <a:avLst/>
          </a:prstGeom>
        </p:spPr>
      </p:pic>
      <p:sp>
        <p:nvSpPr>
          <p:cNvPr id="19" name="TextBox 18">
            <a:extLst>
              <a:ext uri="{FF2B5EF4-FFF2-40B4-BE49-F238E27FC236}">
                <a16:creationId xmlns:a16="http://schemas.microsoft.com/office/drawing/2014/main" id="{E948A22C-4474-A0D1-9784-D7E307E382D2}"/>
              </a:ext>
            </a:extLst>
          </p:cNvPr>
          <p:cNvSpPr txBox="1"/>
          <p:nvPr/>
        </p:nvSpPr>
        <p:spPr>
          <a:xfrm>
            <a:off x="2794337" y="7048461"/>
            <a:ext cx="4292600" cy="584775"/>
          </a:xfrm>
          <a:prstGeom prst="rect">
            <a:avLst/>
          </a:prstGeom>
          <a:noFill/>
        </p:spPr>
        <p:txBody>
          <a:bodyPr wrap="square" rtlCol="0">
            <a:spAutoFit/>
          </a:bodyPr>
          <a:lstStyle/>
          <a:p>
            <a:r>
              <a:rPr lang="en-US" sz="3200" dirty="0">
                <a:solidFill>
                  <a:srgbClr val="00AEEF"/>
                </a:solidFill>
                <a:latin typeface="Gilroy Bold" panose="00000800000000000000" pitchFamily="50" charset="0"/>
              </a:rPr>
              <a:t>KBC</a:t>
            </a:r>
            <a:endParaRPr lang="en-US" sz="3200" noProof="0" dirty="0">
              <a:solidFill>
                <a:srgbClr val="00AEEF"/>
              </a:solidFill>
              <a:latin typeface="Gilroy Bold" panose="00000800000000000000" pitchFamily="50" charset="0"/>
            </a:endParaRPr>
          </a:p>
        </p:txBody>
      </p:sp>
      <p:sp>
        <p:nvSpPr>
          <p:cNvPr id="21" name="TextBox 20">
            <a:extLst>
              <a:ext uri="{FF2B5EF4-FFF2-40B4-BE49-F238E27FC236}">
                <a16:creationId xmlns:a16="http://schemas.microsoft.com/office/drawing/2014/main" id="{D898A182-7CA5-4335-C968-085C77E026A0}"/>
              </a:ext>
            </a:extLst>
          </p:cNvPr>
          <p:cNvSpPr txBox="1"/>
          <p:nvPr/>
        </p:nvSpPr>
        <p:spPr>
          <a:xfrm>
            <a:off x="2799281" y="8428738"/>
            <a:ext cx="4292600" cy="584775"/>
          </a:xfrm>
          <a:prstGeom prst="rect">
            <a:avLst/>
          </a:prstGeom>
          <a:noFill/>
        </p:spPr>
        <p:txBody>
          <a:bodyPr wrap="square" rtlCol="0">
            <a:spAutoFit/>
          </a:bodyPr>
          <a:lstStyle/>
          <a:p>
            <a:r>
              <a:rPr lang="en-US" sz="3200" dirty="0">
                <a:solidFill>
                  <a:srgbClr val="00AEEF"/>
                </a:solidFill>
                <a:latin typeface="Gilroy Bold" panose="00000800000000000000" pitchFamily="50" charset="0"/>
              </a:rPr>
              <a:t>The Customer</a:t>
            </a:r>
            <a:endParaRPr lang="en-US" sz="3200" noProof="0" dirty="0">
              <a:solidFill>
                <a:srgbClr val="00AEEF"/>
              </a:solidFill>
              <a:latin typeface="Gilroy Bold" panose="00000800000000000000" pitchFamily="50" charset="0"/>
            </a:endParaRPr>
          </a:p>
        </p:txBody>
      </p:sp>
      <p:sp>
        <p:nvSpPr>
          <p:cNvPr id="22" name="TextBox 21">
            <a:extLst>
              <a:ext uri="{FF2B5EF4-FFF2-40B4-BE49-F238E27FC236}">
                <a16:creationId xmlns:a16="http://schemas.microsoft.com/office/drawing/2014/main" id="{A446039F-B1B6-557F-E587-9C209E276AC0}"/>
              </a:ext>
            </a:extLst>
          </p:cNvPr>
          <p:cNvSpPr txBox="1"/>
          <p:nvPr/>
        </p:nvSpPr>
        <p:spPr>
          <a:xfrm>
            <a:off x="2799281" y="9809015"/>
            <a:ext cx="4292600" cy="584775"/>
          </a:xfrm>
          <a:prstGeom prst="rect">
            <a:avLst/>
          </a:prstGeom>
          <a:noFill/>
        </p:spPr>
        <p:txBody>
          <a:bodyPr wrap="square" rtlCol="0">
            <a:spAutoFit/>
          </a:bodyPr>
          <a:lstStyle/>
          <a:p>
            <a:r>
              <a:rPr lang="en-US" sz="3200" dirty="0">
                <a:solidFill>
                  <a:srgbClr val="003665"/>
                </a:solidFill>
                <a:latin typeface="Gilroy Bold" panose="00000800000000000000" pitchFamily="50" charset="0"/>
              </a:rPr>
              <a:t>The Partner</a:t>
            </a:r>
            <a:endParaRPr lang="en-US" sz="3200" noProof="0" dirty="0">
              <a:solidFill>
                <a:schemeClr val="tx2"/>
              </a:solidFill>
              <a:latin typeface="Gilroy Bold" panose="00000800000000000000" pitchFamily="50" charset="0"/>
            </a:endParaRPr>
          </a:p>
        </p:txBody>
      </p:sp>
      <p:pic>
        <p:nvPicPr>
          <p:cNvPr id="25" name="Graphic 24" descr="Checkmark with solid fill">
            <a:extLst>
              <a:ext uri="{FF2B5EF4-FFF2-40B4-BE49-F238E27FC236}">
                <a16:creationId xmlns:a16="http://schemas.microsoft.com/office/drawing/2014/main" id="{5B91402E-0E73-9E0F-E27D-B1704D8E2DA1}"/>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270052" y="7857443"/>
            <a:ext cx="1645024" cy="1645024"/>
          </a:xfrm>
          <a:prstGeom prst="rect">
            <a:avLst/>
          </a:prstGeom>
        </p:spPr>
      </p:pic>
    </p:spTree>
    <p:extLst>
      <p:ext uri="{BB962C8B-B14F-4D97-AF65-F5344CB8AC3E}">
        <p14:creationId xmlns:p14="http://schemas.microsoft.com/office/powerpoint/2010/main" val="2387691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6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7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6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5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76"/>
                                        </p:tgtEl>
                                        <p:attrNameLst>
                                          <p:attrName>style.visibility</p:attrName>
                                        </p:attrNameLst>
                                      </p:cBhvr>
                                      <p:to>
                                        <p:strVal val="visible"/>
                                      </p:to>
                                    </p:set>
                                    <p:animEffect transition="in" filter="fade">
                                      <p:cBhvr>
                                        <p:cTn id="17" dur="500"/>
                                        <p:tgtEl>
                                          <p:spTgt spid="1076"/>
                                        </p:tgtEl>
                                      </p:cBhvr>
                                    </p:animEffect>
                                  </p:childTnLst>
                                </p:cTn>
                              </p:par>
                              <p:par>
                                <p:cTn id="18" presetID="1" presetClass="exit" presetSubtype="0" fill="hold" nodeType="withEffect">
                                  <p:stCondLst>
                                    <p:cond delay="0"/>
                                  </p:stCondLst>
                                  <p:childTnLst>
                                    <p:set>
                                      <p:cBhvr>
                                        <p:cTn id="19" dur="1" fill="hold">
                                          <p:stCondLst>
                                            <p:cond delay="0"/>
                                          </p:stCondLst>
                                        </p:cTn>
                                        <p:tgtEl>
                                          <p:spTgt spid="105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07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066"/>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06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76"/>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056"/>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066"/>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56"/>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07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1056"/>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7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66"/>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06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7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9B4BB-6993-56D7-6E29-D1CF23FBC0B3}"/>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CE4E55B7-7452-25EF-8571-84DD813C3B08}"/>
              </a:ext>
            </a:extLst>
          </p:cNvPr>
          <p:cNvGraphicFramePr>
            <a:graphicFrameLocks noChangeAspect="1"/>
          </p:cNvGraphicFramePr>
          <p:nvPr>
            <p:custDataLst>
              <p:tags r:id="rId1"/>
            </p:custDataLst>
          </p:nvPr>
        </p:nvGraphicFramePr>
        <p:xfrm>
          <a:off x="-2665412" y="2668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think-cell data - do not delete" hidden="1">
                        <a:extLst>
                          <a:ext uri="{FF2B5EF4-FFF2-40B4-BE49-F238E27FC236}">
                            <a16:creationId xmlns:a16="http://schemas.microsoft.com/office/drawing/2014/main" id="{CE4E55B7-7452-25EF-8571-84DD813C3B08}"/>
                          </a:ext>
                        </a:extLst>
                      </p:cNvPr>
                      <p:cNvPicPr/>
                      <p:nvPr/>
                    </p:nvPicPr>
                    <p:blipFill>
                      <a:blip r:embed="rId5"/>
                      <a:stretch>
                        <a:fillRect/>
                      </a:stretch>
                    </p:blipFill>
                    <p:spPr>
                      <a:xfrm>
                        <a:off x="-2665412" y="2668588"/>
                        <a:ext cx="1588" cy="1588"/>
                      </a:xfrm>
                      <a:prstGeom prst="rect">
                        <a:avLst/>
                      </a:prstGeom>
                    </p:spPr>
                  </p:pic>
                </p:oleObj>
              </mc:Fallback>
            </mc:AlternateContent>
          </a:graphicData>
        </a:graphic>
      </p:graphicFrame>
      <p:sp>
        <p:nvSpPr>
          <p:cNvPr id="13" name="Freeform: Shape 12">
            <a:extLst>
              <a:ext uri="{FF2B5EF4-FFF2-40B4-BE49-F238E27FC236}">
                <a16:creationId xmlns:a16="http://schemas.microsoft.com/office/drawing/2014/main" id="{34B95172-372E-01A5-3351-1D670D93CF24}"/>
              </a:ext>
            </a:extLst>
          </p:cNvPr>
          <p:cNvSpPr/>
          <p:nvPr/>
        </p:nvSpPr>
        <p:spPr>
          <a:xfrm>
            <a:off x="1166887" y="1398697"/>
            <a:ext cx="4594860" cy="2608103"/>
          </a:xfrm>
          <a:custGeom>
            <a:avLst/>
            <a:gdLst>
              <a:gd name="connsiteX0" fmla="*/ 2846 w 4594860"/>
              <a:gd name="connsiteY0" fmla="*/ 0 h 2608103"/>
              <a:gd name="connsiteX1" fmla="*/ 4594860 w 4594860"/>
              <a:gd name="connsiteY1" fmla="*/ 0 h 2608103"/>
              <a:gd name="connsiteX2" fmla="*/ 4594860 w 4594860"/>
              <a:gd name="connsiteY2" fmla="*/ 2264229 h 2608103"/>
              <a:gd name="connsiteX3" fmla="*/ 4592958 w 4594860"/>
              <a:gd name="connsiteY3" fmla="*/ 2264229 h 2608103"/>
              <a:gd name="connsiteX4" fmla="*/ 4566111 w 4594860"/>
              <a:gd name="connsiteY4" fmla="*/ 2278829 h 2608103"/>
              <a:gd name="connsiteX5" fmla="*/ 1365438 w 4594860"/>
              <a:gd name="connsiteY5" fmla="*/ 2608103 h 2608103"/>
              <a:gd name="connsiteX6" fmla="*/ 60945 w 4594860"/>
              <a:gd name="connsiteY6" fmla="*/ 2571276 h 2608103"/>
              <a:gd name="connsiteX7" fmla="*/ 0 w 4594860"/>
              <a:gd name="connsiteY7" fmla="*/ 2567171 h 2608103"/>
              <a:gd name="connsiteX8" fmla="*/ 0 w 4594860"/>
              <a:gd name="connsiteY8" fmla="*/ 1712296 h 2608103"/>
              <a:gd name="connsiteX9" fmla="*/ 2846 w 4594860"/>
              <a:gd name="connsiteY9" fmla="*/ 1712080 h 2608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594860" h="2608103">
                <a:moveTo>
                  <a:pt x="2846" y="0"/>
                </a:moveTo>
                <a:lnTo>
                  <a:pt x="4594860" y="0"/>
                </a:lnTo>
                <a:lnTo>
                  <a:pt x="4594860" y="2264229"/>
                </a:lnTo>
                <a:lnTo>
                  <a:pt x="4592958" y="2264229"/>
                </a:lnTo>
                <a:lnTo>
                  <a:pt x="4566111" y="2278829"/>
                </a:lnTo>
                <a:cubicBezTo>
                  <a:pt x="4141792" y="2469594"/>
                  <a:pt x="2869291" y="2608103"/>
                  <a:pt x="1365438" y="2608103"/>
                </a:cubicBezTo>
                <a:cubicBezTo>
                  <a:pt x="902714" y="2608103"/>
                  <a:pt x="461894" y="2594990"/>
                  <a:pt x="60945" y="2571276"/>
                </a:cubicBezTo>
                <a:lnTo>
                  <a:pt x="0" y="2567171"/>
                </a:lnTo>
                <a:lnTo>
                  <a:pt x="0" y="1712296"/>
                </a:lnTo>
                <a:lnTo>
                  <a:pt x="2846" y="1712080"/>
                </a:lnTo>
                <a:close/>
              </a:path>
            </a:pathLst>
          </a:cu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pic>
        <p:nvPicPr>
          <p:cNvPr id="5" name="Picture 4">
            <a:extLst>
              <a:ext uri="{FF2B5EF4-FFF2-40B4-BE49-F238E27FC236}">
                <a16:creationId xmlns:a16="http://schemas.microsoft.com/office/drawing/2014/main" id="{AA1C4905-18AA-7171-2A24-DBAFB3FB574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972" y="1110111"/>
            <a:ext cx="7117943" cy="1055961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9B06B97-B6B5-7B53-0F79-6B69F97CBFA7}"/>
              </a:ext>
            </a:extLst>
          </p:cNvPr>
          <p:cNvSpPr txBox="1"/>
          <p:nvPr/>
        </p:nvSpPr>
        <p:spPr>
          <a:xfrm>
            <a:off x="1304047" y="4253546"/>
            <a:ext cx="4292601" cy="461665"/>
          </a:xfrm>
          <a:prstGeom prst="rect">
            <a:avLst/>
          </a:prstGeom>
          <a:noFill/>
        </p:spPr>
        <p:txBody>
          <a:bodyPr wrap="square" rtlCol="0">
            <a:spAutoFit/>
          </a:bodyPr>
          <a:lstStyle/>
          <a:p>
            <a:r>
              <a:rPr lang="en-US" sz="2400" noProof="0" dirty="0">
                <a:solidFill>
                  <a:srgbClr val="003665"/>
                </a:solidFill>
                <a:latin typeface="Gilroy Bold" panose="00000800000000000000" pitchFamily="50" charset="0"/>
              </a:rPr>
              <a:t>Welcome back!</a:t>
            </a:r>
          </a:p>
        </p:txBody>
      </p:sp>
      <p:sp>
        <p:nvSpPr>
          <p:cNvPr id="17" name="TextBox 16">
            <a:extLst>
              <a:ext uri="{FF2B5EF4-FFF2-40B4-BE49-F238E27FC236}">
                <a16:creationId xmlns:a16="http://schemas.microsoft.com/office/drawing/2014/main" id="{B5FCA341-A9EA-017A-8271-89498670B8E9}"/>
              </a:ext>
            </a:extLst>
          </p:cNvPr>
          <p:cNvSpPr txBox="1"/>
          <p:nvPr/>
        </p:nvSpPr>
        <p:spPr>
          <a:xfrm>
            <a:off x="1304047" y="4715211"/>
            <a:ext cx="4292601" cy="1661993"/>
          </a:xfrm>
          <a:prstGeom prst="rect">
            <a:avLst/>
          </a:prstGeom>
          <a:noFill/>
        </p:spPr>
        <p:txBody>
          <a:bodyPr wrap="square" rtlCol="0">
            <a:spAutoFit/>
          </a:bodyPr>
          <a:lstStyle/>
          <a:p>
            <a:r>
              <a:rPr lang="en-US" sz="1700" dirty="0">
                <a:solidFill>
                  <a:srgbClr val="003665"/>
                </a:solidFill>
                <a:latin typeface="Gilroy" panose="00000500000000000000" pitchFamily="50" charset="0"/>
              </a:rPr>
              <a:t>2 QR codes down one to go! With the S.T.E.M The Ecosphere strategy we not only aim to sell more products. We also want to Save Time and Earn Money for the customer!</a:t>
            </a:r>
            <a:endParaRPr lang="en-BE" sz="1700" dirty="0">
              <a:solidFill>
                <a:srgbClr val="003665"/>
              </a:solidFill>
              <a:latin typeface="Gilroy" panose="00000500000000000000" pitchFamily="50" charset="0"/>
            </a:endParaRPr>
          </a:p>
          <a:p>
            <a:endParaRPr lang="nl-BE" sz="1700" dirty="0"/>
          </a:p>
        </p:txBody>
      </p:sp>
      <p:pic>
        <p:nvPicPr>
          <p:cNvPr id="23" name="Picture 22">
            <a:extLst>
              <a:ext uri="{FF2B5EF4-FFF2-40B4-BE49-F238E27FC236}">
                <a16:creationId xmlns:a16="http://schemas.microsoft.com/office/drawing/2014/main" id="{77847D89-EB74-BD76-8E56-D86352EE1948}"/>
              </a:ext>
            </a:extLst>
          </p:cNvPr>
          <p:cNvPicPr>
            <a:picLocks noChangeAspect="1"/>
          </p:cNvPicPr>
          <p:nvPr/>
        </p:nvPicPr>
        <p:blipFill>
          <a:blip r:embed="rId8"/>
          <a:srcRect b="26475"/>
          <a:stretch>
            <a:fillRect/>
          </a:stretch>
        </p:blipFill>
        <p:spPr>
          <a:xfrm>
            <a:off x="1291346" y="1809403"/>
            <a:ext cx="1205007" cy="885983"/>
          </a:xfrm>
          <a:prstGeom prst="rect">
            <a:avLst/>
          </a:prstGeom>
        </p:spPr>
      </p:pic>
      <p:sp>
        <p:nvSpPr>
          <p:cNvPr id="1109" name="TextBox 1108">
            <a:extLst>
              <a:ext uri="{FF2B5EF4-FFF2-40B4-BE49-F238E27FC236}">
                <a16:creationId xmlns:a16="http://schemas.microsoft.com/office/drawing/2014/main" id="{3A22EE79-E33F-DA7B-A6CC-9D68CC60EDAD}"/>
              </a:ext>
            </a:extLst>
          </p:cNvPr>
          <p:cNvSpPr txBox="1"/>
          <p:nvPr/>
        </p:nvSpPr>
        <p:spPr>
          <a:xfrm>
            <a:off x="0" y="241300"/>
            <a:ext cx="6858000" cy="523220"/>
          </a:xfrm>
          <a:prstGeom prst="rect">
            <a:avLst/>
          </a:prstGeom>
          <a:noFill/>
        </p:spPr>
        <p:txBody>
          <a:bodyPr wrap="square" rtlCol="0">
            <a:spAutoFit/>
          </a:bodyPr>
          <a:lstStyle/>
          <a:p>
            <a:pPr algn="ctr"/>
            <a:r>
              <a:rPr lang="nl-BE" sz="2800" dirty="0">
                <a:latin typeface="Gilroy Bold" panose="00000800000000000000" pitchFamily="50" charset="0"/>
              </a:rPr>
              <a:t>SCREEN 3</a:t>
            </a:r>
          </a:p>
        </p:txBody>
      </p:sp>
      <p:grpSp>
        <p:nvGrpSpPr>
          <p:cNvPr id="2" name="03 KLANT ACTIVE">
            <a:extLst>
              <a:ext uri="{FF2B5EF4-FFF2-40B4-BE49-F238E27FC236}">
                <a16:creationId xmlns:a16="http://schemas.microsoft.com/office/drawing/2014/main" id="{5BAF8C72-E8D2-DE5A-994A-096B639D5F02}"/>
              </a:ext>
            </a:extLst>
          </p:cNvPr>
          <p:cNvGrpSpPr/>
          <p:nvPr/>
        </p:nvGrpSpPr>
        <p:grpSpPr>
          <a:xfrm>
            <a:off x="1418347" y="6799631"/>
            <a:ext cx="4060183" cy="931209"/>
            <a:chOff x="7031148" y="463904"/>
            <a:chExt cx="4060183" cy="931209"/>
          </a:xfrm>
        </p:grpSpPr>
        <p:grpSp>
          <p:nvGrpSpPr>
            <p:cNvPr id="3" name="KLANT">
              <a:extLst>
                <a:ext uri="{FF2B5EF4-FFF2-40B4-BE49-F238E27FC236}">
                  <a16:creationId xmlns:a16="http://schemas.microsoft.com/office/drawing/2014/main" id="{18228204-F42E-F3A2-85B4-859B3070E3C3}"/>
                </a:ext>
              </a:extLst>
            </p:cNvPr>
            <p:cNvGrpSpPr/>
            <p:nvPr/>
          </p:nvGrpSpPr>
          <p:grpSpPr>
            <a:xfrm>
              <a:off x="9880464" y="463904"/>
              <a:ext cx="1210867" cy="931209"/>
              <a:chOff x="9880464" y="463904"/>
              <a:chExt cx="1210867" cy="931209"/>
            </a:xfrm>
          </p:grpSpPr>
          <p:sp>
            <p:nvSpPr>
              <p:cNvPr id="12" name="TAB klant">
                <a:extLst>
                  <a:ext uri="{FF2B5EF4-FFF2-40B4-BE49-F238E27FC236}">
                    <a16:creationId xmlns:a16="http://schemas.microsoft.com/office/drawing/2014/main" id="{C01193D9-47D6-3CEE-AD08-B0B59C06F25C}"/>
                  </a:ext>
                </a:extLst>
              </p:cNvPr>
              <p:cNvSpPr/>
              <p:nvPr/>
            </p:nvSpPr>
            <p:spPr>
              <a:xfrm>
                <a:off x="9880464"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4" name="ICO klant" descr="A person with stars above their head&#10;&#10;Description automatically generated">
                <a:extLst>
                  <a:ext uri="{FF2B5EF4-FFF2-40B4-BE49-F238E27FC236}">
                    <a16:creationId xmlns:a16="http://schemas.microsoft.com/office/drawing/2014/main" id="{BB4FC486-67D2-C767-E7A6-5B05040F5D2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grpSp>
        <p:grpSp>
          <p:nvGrpSpPr>
            <p:cNvPr id="6" name="PARTNERS">
              <a:extLst>
                <a:ext uri="{FF2B5EF4-FFF2-40B4-BE49-F238E27FC236}">
                  <a16:creationId xmlns:a16="http://schemas.microsoft.com/office/drawing/2014/main" id="{A36D0646-8F50-9B65-38A0-6E18F45C6FA0}"/>
                </a:ext>
              </a:extLst>
            </p:cNvPr>
            <p:cNvGrpSpPr/>
            <p:nvPr/>
          </p:nvGrpSpPr>
          <p:grpSpPr>
            <a:xfrm>
              <a:off x="8455806" y="463904"/>
              <a:ext cx="1210867" cy="931209"/>
              <a:chOff x="8455806" y="463904"/>
              <a:chExt cx="1210867" cy="931209"/>
            </a:xfrm>
          </p:grpSpPr>
          <p:pic>
            <p:nvPicPr>
              <p:cNvPr id="10" name="ICO partners">
                <a:extLst>
                  <a:ext uri="{FF2B5EF4-FFF2-40B4-BE49-F238E27FC236}">
                    <a16:creationId xmlns:a16="http://schemas.microsoft.com/office/drawing/2014/main" id="{4CF61844-9C7B-D1B0-BF7B-8623A721CD4C}"/>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1" name="TAB partners">
                <a:extLst>
                  <a:ext uri="{FF2B5EF4-FFF2-40B4-BE49-F238E27FC236}">
                    <a16:creationId xmlns:a16="http://schemas.microsoft.com/office/drawing/2014/main" id="{AD8FA626-B181-83A4-C581-2911D7C08A3C}"/>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7" name="KBC">
              <a:extLst>
                <a:ext uri="{FF2B5EF4-FFF2-40B4-BE49-F238E27FC236}">
                  <a16:creationId xmlns:a16="http://schemas.microsoft.com/office/drawing/2014/main" id="{F3DFF482-F880-0598-5B7D-4B5A2523052F}"/>
                </a:ext>
              </a:extLst>
            </p:cNvPr>
            <p:cNvGrpSpPr/>
            <p:nvPr/>
          </p:nvGrpSpPr>
          <p:grpSpPr>
            <a:xfrm>
              <a:off x="7031148" y="463904"/>
              <a:ext cx="1210867" cy="931209"/>
              <a:chOff x="7031148" y="463904"/>
              <a:chExt cx="1210867" cy="931209"/>
            </a:xfrm>
          </p:grpSpPr>
          <p:pic>
            <p:nvPicPr>
              <p:cNvPr id="8" name="ICO KBC">
                <a:extLst>
                  <a:ext uri="{FF2B5EF4-FFF2-40B4-BE49-F238E27FC236}">
                    <a16:creationId xmlns:a16="http://schemas.microsoft.com/office/drawing/2014/main" id="{9DA83BB4-0792-AADD-410E-05F3F6C97A11}"/>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9" name="TAB KBC">
                <a:extLst>
                  <a:ext uri="{FF2B5EF4-FFF2-40B4-BE49-F238E27FC236}">
                    <a16:creationId xmlns:a16="http://schemas.microsoft.com/office/drawing/2014/main" id="{7D22A28C-F70D-3AA6-61A9-7BCDFE5F05B8}"/>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5" name="02 PARTNERS ACTIVE">
            <a:extLst>
              <a:ext uri="{FF2B5EF4-FFF2-40B4-BE49-F238E27FC236}">
                <a16:creationId xmlns:a16="http://schemas.microsoft.com/office/drawing/2014/main" id="{B364DC2B-1AF4-DF2C-8120-BCC4E7124115}"/>
              </a:ext>
            </a:extLst>
          </p:cNvPr>
          <p:cNvGrpSpPr/>
          <p:nvPr/>
        </p:nvGrpSpPr>
        <p:grpSpPr>
          <a:xfrm>
            <a:off x="1418347" y="6799631"/>
            <a:ext cx="4060183" cy="931209"/>
            <a:chOff x="7031148" y="463904"/>
            <a:chExt cx="4060183" cy="931209"/>
          </a:xfrm>
        </p:grpSpPr>
        <p:grpSp>
          <p:nvGrpSpPr>
            <p:cNvPr id="19" name="KLANT">
              <a:extLst>
                <a:ext uri="{FF2B5EF4-FFF2-40B4-BE49-F238E27FC236}">
                  <a16:creationId xmlns:a16="http://schemas.microsoft.com/office/drawing/2014/main" id="{B7178379-CE5D-AADA-8AE3-C499154A5918}"/>
                </a:ext>
              </a:extLst>
            </p:cNvPr>
            <p:cNvGrpSpPr/>
            <p:nvPr/>
          </p:nvGrpSpPr>
          <p:grpSpPr>
            <a:xfrm>
              <a:off x="9880464" y="463904"/>
              <a:ext cx="1210867" cy="931209"/>
              <a:chOff x="9880464" y="463904"/>
              <a:chExt cx="1210867" cy="931209"/>
            </a:xfrm>
          </p:grpSpPr>
          <p:pic>
            <p:nvPicPr>
              <p:cNvPr id="28" name="ICO klant" descr="A person with stars above their head&#10;&#10;Description automatically generated">
                <a:extLst>
                  <a:ext uri="{FF2B5EF4-FFF2-40B4-BE49-F238E27FC236}">
                    <a16:creationId xmlns:a16="http://schemas.microsoft.com/office/drawing/2014/main" id="{AE744BD9-2A38-2AE2-0F1F-1AE6C24E622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29" name="TAB klant">
                <a:extLst>
                  <a:ext uri="{FF2B5EF4-FFF2-40B4-BE49-F238E27FC236}">
                    <a16:creationId xmlns:a16="http://schemas.microsoft.com/office/drawing/2014/main" id="{B9F9D193-85FD-65CA-83E8-7EA5856A51E3}"/>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21" name="PARTNERS">
              <a:extLst>
                <a:ext uri="{FF2B5EF4-FFF2-40B4-BE49-F238E27FC236}">
                  <a16:creationId xmlns:a16="http://schemas.microsoft.com/office/drawing/2014/main" id="{D15F5A4E-D2AD-7B71-35D7-6E3A8B16CE0B}"/>
                </a:ext>
              </a:extLst>
            </p:cNvPr>
            <p:cNvGrpSpPr/>
            <p:nvPr/>
          </p:nvGrpSpPr>
          <p:grpSpPr>
            <a:xfrm>
              <a:off x="8455806" y="463904"/>
              <a:ext cx="1210867" cy="931209"/>
              <a:chOff x="8455806" y="463904"/>
              <a:chExt cx="1210867" cy="931209"/>
            </a:xfrm>
          </p:grpSpPr>
          <p:sp>
            <p:nvSpPr>
              <p:cNvPr id="26" name="TAB partners">
                <a:extLst>
                  <a:ext uri="{FF2B5EF4-FFF2-40B4-BE49-F238E27FC236}">
                    <a16:creationId xmlns:a16="http://schemas.microsoft.com/office/drawing/2014/main" id="{D892BBEE-B43C-E9A2-D22F-13F7AC7BD7B1}"/>
                  </a:ext>
                </a:extLst>
              </p:cNvPr>
              <p:cNvSpPr/>
              <p:nvPr/>
            </p:nvSpPr>
            <p:spPr>
              <a:xfrm>
                <a:off x="8455806"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27" name="ICO partners">
                <a:extLst>
                  <a:ext uri="{FF2B5EF4-FFF2-40B4-BE49-F238E27FC236}">
                    <a16:creationId xmlns:a16="http://schemas.microsoft.com/office/drawing/2014/main" id="{31601EB2-B665-912E-769B-5734582C2B7C}"/>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grpSp>
        <p:grpSp>
          <p:nvGrpSpPr>
            <p:cNvPr id="22" name="KBC">
              <a:extLst>
                <a:ext uri="{FF2B5EF4-FFF2-40B4-BE49-F238E27FC236}">
                  <a16:creationId xmlns:a16="http://schemas.microsoft.com/office/drawing/2014/main" id="{36F9A719-A147-B766-B453-1FE08DA08590}"/>
                </a:ext>
              </a:extLst>
            </p:cNvPr>
            <p:cNvGrpSpPr/>
            <p:nvPr/>
          </p:nvGrpSpPr>
          <p:grpSpPr>
            <a:xfrm>
              <a:off x="7031148" y="463904"/>
              <a:ext cx="1210867" cy="931209"/>
              <a:chOff x="7031148" y="463904"/>
              <a:chExt cx="1210867" cy="931209"/>
            </a:xfrm>
          </p:grpSpPr>
          <p:pic>
            <p:nvPicPr>
              <p:cNvPr id="24" name="ICO KBC">
                <a:extLst>
                  <a:ext uri="{FF2B5EF4-FFF2-40B4-BE49-F238E27FC236}">
                    <a16:creationId xmlns:a16="http://schemas.microsoft.com/office/drawing/2014/main" id="{C61D83EE-2E1F-8525-E473-BA5D58044BC8}"/>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25" name="TAB KBC">
                <a:extLst>
                  <a:ext uri="{FF2B5EF4-FFF2-40B4-BE49-F238E27FC236}">
                    <a16:creationId xmlns:a16="http://schemas.microsoft.com/office/drawing/2014/main" id="{D6672B38-400A-C4A2-042F-6C7FACD652B8}"/>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30" name="01 KBC ACTIVE">
            <a:extLst>
              <a:ext uri="{FF2B5EF4-FFF2-40B4-BE49-F238E27FC236}">
                <a16:creationId xmlns:a16="http://schemas.microsoft.com/office/drawing/2014/main" id="{765DFC0C-F64B-905A-F1B3-7FBF09ED24B3}"/>
              </a:ext>
            </a:extLst>
          </p:cNvPr>
          <p:cNvGrpSpPr/>
          <p:nvPr/>
        </p:nvGrpSpPr>
        <p:grpSpPr>
          <a:xfrm>
            <a:off x="1418347" y="6799631"/>
            <a:ext cx="4060183" cy="931209"/>
            <a:chOff x="7031148" y="463904"/>
            <a:chExt cx="4060183" cy="931209"/>
          </a:xfrm>
        </p:grpSpPr>
        <p:grpSp>
          <p:nvGrpSpPr>
            <p:cNvPr id="31" name="KLANT">
              <a:extLst>
                <a:ext uri="{FF2B5EF4-FFF2-40B4-BE49-F238E27FC236}">
                  <a16:creationId xmlns:a16="http://schemas.microsoft.com/office/drawing/2014/main" id="{E06378ED-BE6A-BFA4-7AF3-9233AC84EBBF}"/>
                </a:ext>
              </a:extLst>
            </p:cNvPr>
            <p:cNvGrpSpPr/>
            <p:nvPr/>
          </p:nvGrpSpPr>
          <p:grpSpPr>
            <a:xfrm>
              <a:off x="9880464" y="463904"/>
              <a:ext cx="1210867" cy="931209"/>
              <a:chOff x="9880464" y="463904"/>
              <a:chExt cx="1210867" cy="931209"/>
            </a:xfrm>
          </p:grpSpPr>
          <p:pic>
            <p:nvPicPr>
              <p:cNvPr id="38" name="ICO klant" descr="A person with stars above their head&#10;&#10;Description automatically generated">
                <a:extLst>
                  <a:ext uri="{FF2B5EF4-FFF2-40B4-BE49-F238E27FC236}">
                    <a16:creationId xmlns:a16="http://schemas.microsoft.com/office/drawing/2014/main" id="{4E022932-9809-B9A5-8509-E7912D36A23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39" name="TAB klant">
                <a:extLst>
                  <a:ext uri="{FF2B5EF4-FFF2-40B4-BE49-F238E27FC236}">
                    <a16:creationId xmlns:a16="http://schemas.microsoft.com/office/drawing/2014/main" id="{7A47A434-E09F-383C-854C-285D0989F8DD}"/>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32" name="PARTNERS">
              <a:extLst>
                <a:ext uri="{FF2B5EF4-FFF2-40B4-BE49-F238E27FC236}">
                  <a16:creationId xmlns:a16="http://schemas.microsoft.com/office/drawing/2014/main" id="{67AC8BC5-2064-3DBB-D836-94B739CF38AA}"/>
                </a:ext>
              </a:extLst>
            </p:cNvPr>
            <p:cNvGrpSpPr/>
            <p:nvPr/>
          </p:nvGrpSpPr>
          <p:grpSpPr>
            <a:xfrm>
              <a:off x="8455806" y="463904"/>
              <a:ext cx="1210867" cy="931209"/>
              <a:chOff x="8455806" y="463904"/>
              <a:chExt cx="1210867" cy="931209"/>
            </a:xfrm>
          </p:grpSpPr>
          <p:pic>
            <p:nvPicPr>
              <p:cNvPr id="36" name="ICO partners">
                <a:extLst>
                  <a:ext uri="{FF2B5EF4-FFF2-40B4-BE49-F238E27FC236}">
                    <a16:creationId xmlns:a16="http://schemas.microsoft.com/office/drawing/2014/main" id="{D8E71B34-F671-7D62-FB4F-D3EC38D4D077}"/>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37" name="TAB partners">
                <a:extLst>
                  <a:ext uri="{FF2B5EF4-FFF2-40B4-BE49-F238E27FC236}">
                    <a16:creationId xmlns:a16="http://schemas.microsoft.com/office/drawing/2014/main" id="{13879B17-1835-EE66-D46B-63341BF5BD5E}"/>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33" name="KBC">
              <a:extLst>
                <a:ext uri="{FF2B5EF4-FFF2-40B4-BE49-F238E27FC236}">
                  <a16:creationId xmlns:a16="http://schemas.microsoft.com/office/drawing/2014/main" id="{D8012E8C-35C2-EC40-B0FE-95B4B7F68379}"/>
                </a:ext>
              </a:extLst>
            </p:cNvPr>
            <p:cNvGrpSpPr/>
            <p:nvPr/>
          </p:nvGrpSpPr>
          <p:grpSpPr>
            <a:xfrm>
              <a:off x="7031148" y="463904"/>
              <a:ext cx="1210867" cy="931209"/>
              <a:chOff x="7031148" y="463904"/>
              <a:chExt cx="1210867" cy="931209"/>
            </a:xfrm>
          </p:grpSpPr>
          <p:sp>
            <p:nvSpPr>
              <p:cNvPr id="34" name="TAB KBC">
                <a:extLst>
                  <a:ext uri="{FF2B5EF4-FFF2-40B4-BE49-F238E27FC236}">
                    <a16:creationId xmlns:a16="http://schemas.microsoft.com/office/drawing/2014/main" id="{9F69299E-5AA7-A7E1-8707-43FB25170934}"/>
                  </a:ext>
                </a:extLst>
              </p:cNvPr>
              <p:cNvSpPr/>
              <p:nvPr/>
            </p:nvSpPr>
            <p:spPr>
              <a:xfrm>
                <a:off x="7031148" y="463904"/>
                <a:ext cx="1210867" cy="931209"/>
              </a:xfrm>
              <a:prstGeom prst="roundRect">
                <a:avLst/>
              </a:prstGeom>
              <a:solidFill>
                <a:sysClr val="window" lastClr="FFFFFF"/>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35" name="ICO KBC">
                <a:extLst>
                  <a:ext uri="{FF2B5EF4-FFF2-40B4-BE49-F238E27FC236}">
                    <a16:creationId xmlns:a16="http://schemas.microsoft.com/office/drawing/2014/main" id="{8F581AB1-1013-F3C6-9893-CFF921657CD5}"/>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grpSp>
      </p:grpSp>
      <p:grpSp>
        <p:nvGrpSpPr>
          <p:cNvPr id="40" name="KLANT">
            <a:extLst>
              <a:ext uri="{FF2B5EF4-FFF2-40B4-BE49-F238E27FC236}">
                <a16:creationId xmlns:a16="http://schemas.microsoft.com/office/drawing/2014/main" id="{977F0355-3839-1FA3-957C-31743E02928D}"/>
              </a:ext>
            </a:extLst>
          </p:cNvPr>
          <p:cNvGrpSpPr/>
          <p:nvPr/>
        </p:nvGrpSpPr>
        <p:grpSpPr>
          <a:xfrm>
            <a:off x="4267663" y="6799631"/>
            <a:ext cx="1210867" cy="931209"/>
            <a:chOff x="9880464" y="463904"/>
            <a:chExt cx="1210867" cy="931209"/>
          </a:xfrm>
        </p:grpSpPr>
        <p:sp>
          <p:nvSpPr>
            <p:cNvPr id="41" name="TAB klant">
              <a:extLst>
                <a:ext uri="{FF2B5EF4-FFF2-40B4-BE49-F238E27FC236}">
                  <a16:creationId xmlns:a16="http://schemas.microsoft.com/office/drawing/2014/main" id="{161ED3CB-8D58-A170-929E-FD18CFA9ED37}"/>
                </a:ext>
              </a:extLst>
            </p:cNvPr>
            <p:cNvSpPr/>
            <p:nvPr/>
          </p:nvSpPr>
          <p:spPr>
            <a:xfrm>
              <a:off x="9880464"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dirty="0">
                <a:ln>
                  <a:noFill/>
                </a:ln>
                <a:solidFill>
                  <a:prstClr val="white"/>
                </a:solidFill>
                <a:effectLst/>
                <a:uLnTx/>
                <a:uFillTx/>
                <a:latin typeface="Gilroy"/>
                <a:ea typeface="+mn-ea"/>
                <a:cs typeface="+mn-cs"/>
              </a:endParaRPr>
            </a:p>
          </p:txBody>
        </p:sp>
        <p:pic>
          <p:nvPicPr>
            <p:cNvPr id="42" name="ICO klant" descr="A person with stars above their head&#10;&#10;Description automatically generated">
              <a:extLst>
                <a:ext uri="{FF2B5EF4-FFF2-40B4-BE49-F238E27FC236}">
                  <a16:creationId xmlns:a16="http://schemas.microsoft.com/office/drawing/2014/main" id="{6D46FC1B-A68D-C084-2638-3B6B8B45569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a:ln>
              <a:noFill/>
            </a:ln>
          </p:spPr>
        </p:pic>
      </p:grpSp>
      <p:grpSp>
        <p:nvGrpSpPr>
          <p:cNvPr id="43" name="PARTNERS">
            <a:extLst>
              <a:ext uri="{FF2B5EF4-FFF2-40B4-BE49-F238E27FC236}">
                <a16:creationId xmlns:a16="http://schemas.microsoft.com/office/drawing/2014/main" id="{F6FA4127-59BA-3B7E-0B04-4DFF713E79C0}"/>
              </a:ext>
            </a:extLst>
          </p:cNvPr>
          <p:cNvGrpSpPr/>
          <p:nvPr/>
        </p:nvGrpSpPr>
        <p:grpSpPr>
          <a:xfrm>
            <a:off x="2843005" y="6799631"/>
            <a:ext cx="1210867" cy="931209"/>
            <a:chOff x="8455806" y="463904"/>
            <a:chExt cx="1210867" cy="931209"/>
          </a:xfrm>
        </p:grpSpPr>
        <p:sp>
          <p:nvSpPr>
            <p:cNvPr id="44" name="TAB partners">
              <a:extLst>
                <a:ext uri="{FF2B5EF4-FFF2-40B4-BE49-F238E27FC236}">
                  <a16:creationId xmlns:a16="http://schemas.microsoft.com/office/drawing/2014/main" id="{D6A0754E-B52B-08BD-16E6-9D5D9CF70F26}"/>
                </a:ext>
              </a:extLst>
            </p:cNvPr>
            <p:cNvSpPr/>
            <p:nvPr/>
          </p:nvSpPr>
          <p:spPr>
            <a:xfrm>
              <a:off x="8455806" y="463904"/>
              <a:ext cx="1210867" cy="931209"/>
            </a:xfrm>
            <a:prstGeom prst="roundRect">
              <a:avLst/>
            </a:prstGeom>
            <a:solidFill>
              <a:sysClr val="window" lastClr="FFFFFF"/>
            </a:solidFill>
            <a:ln w="44450" cap="flat" cmpd="sng" algn="ctr">
              <a:solidFill>
                <a:srgbClr val="FFD7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45" name="ICO partners">
              <a:extLst>
                <a:ext uri="{FF2B5EF4-FFF2-40B4-BE49-F238E27FC236}">
                  <a16:creationId xmlns:a16="http://schemas.microsoft.com/office/drawing/2014/main" id="{DE6EA7F0-4D6B-2121-E6B8-2DEDB39BBCE0}"/>
                </a:ext>
              </a:extLst>
            </p:cNvPr>
            <p:cNvPicPr>
              <a:picLocks noChangeAspect="1"/>
            </p:cNvPicPr>
            <p:nvPr/>
          </p:nvPicPr>
          <p:blipFill>
            <a:blip r:embed="rId10">
              <a:extLst>
                <a:ext uri="{28A0092B-C50C-407E-A947-70E740481C1C}">
                  <a14:useLocalDpi xmlns:a14="http://schemas.microsoft.com/office/drawing/2010/main" val="0"/>
                </a:ext>
              </a:extLst>
            </a:blip>
            <a:srcRect l="752" r="752"/>
            <a:stretch/>
          </p:blipFill>
          <p:spPr>
            <a:xfrm>
              <a:off x="8720766" y="582020"/>
              <a:ext cx="688033" cy="662341"/>
            </a:xfrm>
            <a:prstGeom prst="rect">
              <a:avLst/>
            </a:prstGeom>
            <a:ln>
              <a:noFill/>
            </a:ln>
          </p:spPr>
        </p:pic>
      </p:grpSp>
      <p:grpSp>
        <p:nvGrpSpPr>
          <p:cNvPr id="46" name="KBC">
            <a:extLst>
              <a:ext uri="{FF2B5EF4-FFF2-40B4-BE49-F238E27FC236}">
                <a16:creationId xmlns:a16="http://schemas.microsoft.com/office/drawing/2014/main" id="{D08DFB2A-35CF-C7B5-F84C-452A93E566D7}"/>
              </a:ext>
            </a:extLst>
          </p:cNvPr>
          <p:cNvGrpSpPr/>
          <p:nvPr/>
        </p:nvGrpSpPr>
        <p:grpSpPr>
          <a:xfrm>
            <a:off x="1418347" y="6799631"/>
            <a:ext cx="1210867" cy="931209"/>
            <a:chOff x="7031148" y="463904"/>
            <a:chExt cx="1210867" cy="931209"/>
          </a:xfrm>
        </p:grpSpPr>
        <p:sp>
          <p:nvSpPr>
            <p:cNvPr id="47" name="TAB KBC">
              <a:extLst>
                <a:ext uri="{FF2B5EF4-FFF2-40B4-BE49-F238E27FC236}">
                  <a16:creationId xmlns:a16="http://schemas.microsoft.com/office/drawing/2014/main" id="{F49C6882-345F-E029-0DD4-D5B41A0E9CB0}"/>
                </a:ext>
              </a:extLst>
            </p:cNvPr>
            <p:cNvSpPr/>
            <p:nvPr/>
          </p:nvSpPr>
          <p:spPr>
            <a:xfrm>
              <a:off x="7031148" y="463904"/>
              <a:ext cx="1210867" cy="931209"/>
            </a:xfrm>
            <a:prstGeom prst="roundRect">
              <a:avLst/>
            </a:prstGeom>
            <a:solidFill>
              <a:sysClr val="window" lastClr="FFFFFF"/>
            </a:solidFill>
            <a:ln w="44450" cap="flat" cmpd="sng" algn="ctr">
              <a:solidFill>
                <a:srgbClr val="00AEEF"/>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48" name="ICO KBC">
              <a:extLst>
                <a:ext uri="{FF2B5EF4-FFF2-40B4-BE49-F238E27FC236}">
                  <a16:creationId xmlns:a16="http://schemas.microsoft.com/office/drawing/2014/main" id="{287DF0A3-3ADE-5F29-FCDD-5CE8AE470049}"/>
                </a:ext>
              </a:extLst>
            </p:cNvPr>
            <p:cNvPicPr>
              <a:picLocks noChangeAspect="1"/>
            </p:cNvPicPr>
            <p:nvPr/>
          </p:nvPicPr>
          <p:blipFill>
            <a:blip r:embed="rId11">
              <a:extLst>
                <a:ext uri="{28A0092B-C50C-407E-A947-70E740481C1C}">
                  <a14:useLocalDpi xmlns:a14="http://schemas.microsoft.com/office/drawing/2010/main" val="0"/>
                </a:ext>
              </a:extLst>
            </a:blip>
            <a:srcRect/>
            <a:stretch/>
          </p:blipFill>
          <p:spPr>
            <a:xfrm>
              <a:off x="7279201" y="630058"/>
              <a:ext cx="714760" cy="557514"/>
            </a:xfrm>
            <a:prstGeom prst="rect">
              <a:avLst/>
            </a:prstGeom>
            <a:ln>
              <a:noFill/>
            </a:ln>
          </p:spPr>
        </p:pic>
      </p:grpSp>
      <p:sp>
        <p:nvSpPr>
          <p:cNvPr id="49" name="Rectangle: Rounded Corners 48">
            <a:extLst>
              <a:ext uri="{FF2B5EF4-FFF2-40B4-BE49-F238E27FC236}">
                <a16:creationId xmlns:a16="http://schemas.microsoft.com/office/drawing/2014/main" id="{044A9ED5-EB00-90A8-B8E4-4DDD4579D1F5}"/>
              </a:ext>
            </a:extLst>
          </p:cNvPr>
          <p:cNvSpPr/>
          <p:nvPr/>
        </p:nvSpPr>
        <p:spPr>
          <a:xfrm>
            <a:off x="1304046" y="6266540"/>
            <a:ext cx="4292600" cy="1616392"/>
          </a:xfrm>
          <a:prstGeom prst="roundRect">
            <a:avLst>
              <a:gd name="adj" fmla="val 16667"/>
            </a:avLst>
          </a:prstGeom>
          <a:noFill/>
          <a:ln w="38100">
            <a:solidFill>
              <a:srgbClr val="00AEE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50" name="TextBox 49">
            <a:extLst>
              <a:ext uri="{FF2B5EF4-FFF2-40B4-BE49-F238E27FC236}">
                <a16:creationId xmlns:a16="http://schemas.microsoft.com/office/drawing/2014/main" id="{FE5BCA28-73C0-4F64-B82F-BD8BE0E63F5D}"/>
              </a:ext>
            </a:extLst>
          </p:cNvPr>
          <p:cNvSpPr txBox="1"/>
          <p:nvPr/>
        </p:nvSpPr>
        <p:spPr>
          <a:xfrm>
            <a:off x="1304045" y="6347222"/>
            <a:ext cx="4292601" cy="400110"/>
          </a:xfrm>
          <a:prstGeom prst="rect">
            <a:avLst/>
          </a:prstGeom>
          <a:noFill/>
        </p:spPr>
        <p:txBody>
          <a:bodyPr wrap="square" rtlCol="0">
            <a:spAutoFit/>
          </a:bodyPr>
          <a:lstStyle/>
          <a:p>
            <a:pPr algn="ctr"/>
            <a:r>
              <a:rPr lang="nl-BE" sz="2000" dirty="0">
                <a:solidFill>
                  <a:srgbClr val="00AEEF"/>
                </a:solidFill>
                <a:latin typeface="Gilroy Bold" panose="00000800000000000000" pitchFamily="50" charset="0"/>
              </a:rPr>
              <a:t>The triple win</a:t>
            </a:r>
          </a:p>
        </p:txBody>
      </p:sp>
      <p:sp>
        <p:nvSpPr>
          <p:cNvPr id="51" name="TextBox 50">
            <a:extLst>
              <a:ext uri="{FF2B5EF4-FFF2-40B4-BE49-F238E27FC236}">
                <a16:creationId xmlns:a16="http://schemas.microsoft.com/office/drawing/2014/main" id="{FEF85CC0-BB04-BBC3-7071-63377B6F3F31}"/>
              </a:ext>
            </a:extLst>
          </p:cNvPr>
          <p:cNvSpPr txBox="1"/>
          <p:nvPr/>
        </p:nvSpPr>
        <p:spPr>
          <a:xfrm>
            <a:off x="1304045" y="7955785"/>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The partner</a:t>
            </a:r>
            <a:endParaRPr lang="en-US" noProof="0" dirty="0">
              <a:solidFill>
                <a:schemeClr val="tx2"/>
              </a:solidFill>
              <a:latin typeface="Gilroy Bold" panose="00000800000000000000" pitchFamily="50" charset="0"/>
            </a:endParaRPr>
          </a:p>
        </p:txBody>
      </p:sp>
      <p:sp>
        <p:nvSpPr>
          <p:cNvPr id="52" name="TextBox 51">
            <a:extLst>
              <a:ext uri="{FF2B5EF4-FFF2-40B4-BE49-F238E27FC236}">
                <a16:creationId xmlns:a16="http://schemas.microsoft.com/office/drawing/2014/main" id="{FE1A3C15-D31D-36EC-4924-2C8EA41608CE}"/>
              </a:ext>
            </a:extLst>
          </p:cNvPr>
          <p:cNvSpPr txBox="1"/>
          <p:nvPr/>
        </p:nvSpPr>
        <p:spPr>
          <a:xfrm>
            <a:off x="1304045" y="8249648"/>
            <a:ext cx="4249910" cy="369332"/>
          </a:xfrm>
          <a:prstGeom prst="rect">
            <a:avLst/>
          </a:prstGeom>
          <a:noFill/>
        </p:spPr>
        <p:txBody>
          <a:bodyPr wrap="square">
            <a:spAutoFit/>
          </a:bodyPr>
          <a:lstStyle/>
          <a:p>
            <a:r>
              <a:rPr lang="en-US" dirty="0">
                <a:solidFill>
                  <a:srgbClr val="003665"/>
                </a:solidFill>
              </a:rPr>
              <a:t>Lorem ipsum</a:t>
            </a:r>
            <a:endParaRPr lang="nl-BE" dirty="0">
              <a:solidFill>
                <a:srgbClr val="003665"/>
              </a:solidFill>
            </a:endParaRPr>
          </a:p>
        </p:txBody>
      </p:sp>
    </p:spTree>
    <p:extLst>
      <p:ext uri="{BB962C8B-B14F-4D97-AF65-F5344CB8AC3E}">
        <p14:creationId xmlns:p14="http://schemas.microsoft.com/office/powerpoint/2010/main" val="4205382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2"/>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30"/>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5"/>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2"/>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30"/>
                                        </p:tgtEl>
                                        <p:attrNameLst>
                                          <p:attrName>style.visibility</p:attrName>
                                        </p:attrNameLst>
                                      </p:cBhvr>
                                      <p:to>
                                        <p:strVal val="visible"/>
                                      </p:to>
                                    </p:set>
                                    <p:animEffect transition="in" filter="fade">
                                      <p:cBhvr>
                                        <p:cTn id="17" dur="500"/>
                                        <p:tgtEl>
                                          <p:spTgt spid="30"/>
                                        </p:tgtEl>
                                      </p:cBhvr>
                                    </p:animEffect>
                                  </p:childTnLst>
                                </p:cTn>
                              </p:par>
                              <p:par>
                                <p:cTn id="18" presetID="1" presetClass="exit" presetSubtype="0" fill="hold" nodeType="withEffect">
                                  <p:stCondLst>
                                    <p:cond delay="0"/>
                                  </p:stCondLst>
                                  <p:childTnLst>
                                    <p:set>
                                      <p:cBhvr>
                                        <p:cTn id="19" dur="1" fill="hold">
                                          <p:stCondLst>
                                            <p:cond delay="0"/>
                                          </p:stCondLst>
                                        </p:cTn>
                                        <p:tgtEl>
                                          <p:spTgt spid="2"/>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30"/>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5"/>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5"/>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30"/>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2"/>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5"/>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2"/>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30"/>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2"/>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30"/>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5"/>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30"/>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D478A-F908-5859-3485-D1F31D7C4FAA}"/>
            </a:ext>
          </a:extLst>
        </p:cNvPr>
        <p:cNvGrpSpPr/>
        <p:nvPr/>
      </p:nvGrpSpPr>
      <p:grpSpPr>
        <a:xfrm>
          <a:off x="0" y="0"/>
          <a:ext cx="0" cy="0"/>
          <a:chOff x="0" y="0"/>
          <a:chExt cx="0" cy="0"/>
        </a:xfrm>
      </p:grpSpPr>
      <p:graphicFrame>
        <p:nvGraphicFramePr>
          <p:cNvPr id="4" name="think-cell data - do not delete" hidden="1">
            <a:extLst>
              <a:ext uri="{FF2B5EF4-FFF2-40B4-BE49-F238E27FC236}">
                <a16:creationId xmlns:a16="http://schemas.microsoft.com/office/drawing/2014/main" id="{40305F0A-4CC1-218E-601E-17CA7EFA2F0F}"/>
              </a:ext>
            </a:extLst>
          </p:cNvPr>
          <p:cNvGraphicFramePr>
            <a:graphicFrameLocks noChangeAspect="1"/>
          </p:cNvGraphicFramePr>
          <p:nvPr>
            <p:custDataLst>
              <p:tags r:id="rId1"/>
            </p:custDataLst>
            <p:extLst>
              <p:ext uri="{D42A27DB-BD31-4B8C-83A1-F6EECF244321}">
                <p14:modId xmlns:p14="http://schemas.microsoft.com/office/powerpoint/2010/main" val="461348882"/>
              </p:ext>
            </p:extLst>
          </p:nvPr>
        </p:nvGraphicFramePr>
        <p:xfrm>
          <a:off x="-2665412" y="2668588"/>
          <a:ext cx="1588" cy="1588"/>
        </p:xfrm>
        <a:graphic>
          <a:graphicData uri="http://schemas.openxmlformats.org/presentationml/2006/ole">
            <mc:AlternateContent xmlns:mc="http://schemas.openxmlformats.org/markup-compatibility/2006">
              <mc:Choice xmlns:v="urn:schemas-microsoft-com:vml" Requires="v">
                <p:oleObj name="think-cell Slide" r:id="rId4" imgW="395" imgH="396" progId="TCLayout.ActiveDocument.1">
                  <p:embed/>
                </p:oleObj>
              </mc:Choice>
              <mc:Fallback>
                <p:oleObj name="think-cell Slide" r:id="rId4" imgW="395" imgH="396" progId="TCLayout.ActiveDocument.1">
                  <p:embed/>
                  <p:pic>
                    <p:nvPicPr>
                      <p:cNvPr id="4" name="think-cell data - do not delete" hidden="1">
                        <a:extLst>
                          <a:ext uri="{FF2B5EF4-FFF2-40B4-BE49-F238E27FC236}">
                            <a16:creationId xmlns:a16="http://schemas.microsoft.com/office/drawing/2014/main" id="{40305F0A-4CC1-218E-601E-17CA7EFA2F0F}"/>
                          </a:ext>
                        </a:extLst>
                      </p:cNvPr>
                      <p:cNvPicPr/>
                      <p:nvPr/>
                    </p:nvPicPr>
                    <p:blipFill>
                      <a:blip r:embed="rId5"/>
                      <a:stretch>
                        <a:fillRect/>
                      </a:stretch>
                    </p:blipFill>
                    <p:spPr>
                      <a:xfrm>
                        <a:off x="-2665412" y="2668588"/>
                        <a:ext cx="1588" cy="1588"/>
                      </a:xfrm>
                      <a:prstGeom prst="rect">
                        <a:avLst/>
                      </a:prstGeom>
                    </p:spPr>
                  </p:pic>
                </p:oleObj>
              </mc:Fallback>
            </mc:AlternateContent>
          </a:graphicData>
        </a:graphic>
      </p:graphicFrame>
      <p:pic>
        <p:nvPicPr>
          <p:cNvPr id="5" name="Picture 4">
            <a:extLst>
              <a:ext uri="{FF2B5EF4-FFF2-40B4-BE49-F238E27FC236}">
                <a16:creationId xmlns:a16="http://schemas.microsoft.com/office/drawing/2014/main" id="{BF77F4FD-892C-157E-611E-D8F80752C9A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972" y="1110111"/>
            <a:ext cx="7117943" cy="10559610"/>
          </a:xfrm>
          <a:prstGeom prst="rect">
            <a:avLst/>
          </a:prstGeom>
          <a:noFill/>
          <a:extLst>
            <a:ext uri="{909E8E84-426E-40DD-AFC4-6F175D3DCCD1}">
              <a14:hiddenFill xmlns:a14="http://schemas.microsoft.com/office/drawing/2010/main">
                <a:solidFill>
                  <a:srgbClr val="FFFFFF"/>
                </a:solidFill>
              </a14:hiddenFill>
            </a:ext>
          </a:extLst>
        </p:spPr>
      </p:pic>
      <p:grpSp>
        <p:nvGrpSpPr>
          <p:cNvPr id="1056" name="03 KLANT ACTIVE">
            <a:extLst>
              <a:ext uri="{FF2B5EF4-FFF2-40B4-BE49-F238E27FC236}">
                <a16:creationId xmlns:a16="http://schemas.microsoft.com/office/drawing/2014/main" id="{6A4308A5-3286-1C78-E560-EB60C100E55D}"/>
              </a:ext>
            </a:extLst>
          </p:cNvPr>
          <p:cNvGrpSpPr/>
          <p:nvPr/>
        </p:nvGrpSpPr>
        <p:grpSpPr>
          <a:xfrm>
            <a:off x="1418347" y="2202231"/>
            <a:ext cx="4060183" cy="931209"/>
            <a:chOff x="7031148" y="463904"/>
            <a:chExt cx="4060183" cy="931209"/>
          </a:xfrm>
        </p:grpSpPr>
        <p:grpSp>
          <p:nvGrpSpPr>
            <p:cNvPr id="1057" name="KLANT">
              <a:extLst>
                <a:ext uri="{FF2B5EF4-FFF2-40B4-BE49-F238E27FC236}">
                  <a16:creationId xmlns:a16="http://schemas.microsoft.com/office/drawing/2014/main" id="{CEC241AB-EC5E-4D1B-8FD9-DAB64FB02224}"/>
                </a:ext>
              </a:extLst>
            </p:cNvPr>
            <p:cNvGrpSpPr/>
            <p:nvPr/>
          </p:nvGrpSpPr>
          <p:grpSpPr>
            <a:xfrm>
              <a:off x="9880464" y="463904"/>
              <a:ext cx="1210867" cy="931209"/>
              <a:chOff x="9880464" y="463904"/>
              <a:chExt cx="1210867" cy="931209"/>
            </a:xfrm>
          </p:grpSpPr>
          <p:sp>
            <p:nvSpPr>
              <p:cNvPr id="1064" name="TAB klant">
                <a:extLst>
                  <a:ext uri="{FF2B5EF4-FFF2-40B4-BE49-F238E27FC236}">
                    <a16:creationId xmlns:a16="http://schemas.microsoft.com/office/drawing/2014/main" id="{EA0D8E3B-6B67-F7C4-A56A-64CB96953260}"/>
                  </a:ext>
                </a:extLst>
              </p:cNvPr>
              <p:cNvSpPr/>
              <p:nvPr/>
            </p:nvSpPr>
            <p:spPr>
              <a:xfrm>
                <a:off x="9880464"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65" name="ICO klant" descr="A person with stars above their head&#10;&#10;Description automatically generated">
                <a:extLst>
                  <a:ext uri="{FF2B5EF4-FFF2-40B4-BE49-F238E27FC236}">
                    <a16:creationId xmlns:a16="http://schemas.microsoft.com/office/drawing/2014/main" id="{069129A6-CEFC-136A-12C3-D5C9BDB2E79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grpSp>
        <p:grpSp>
          <p:nvGrpSpPr>
            <p:cNvPr id="1058" name="PARTNERS">
              <a:extLst>
                <a:ext uri="{FF2B5EF4-FFF2-40B4-BE49-F238E27FC236}">
                  <a16:creationId xmlns:a16="http://schemas.microsoft.com/office/drawing/2014/main" id="{272010CE-7317-F251-2241-50836E83EB3A}"/>
                </a:ext>
              </a:extLst>
            </p:cNvPr>
            <p:cNvGrpSpPr/>
            <p:nvPr/>
          </p:nvGrpSpPr>
          <p:grpSpPr>
            <a:xfrm>
              <a:off x="8455806" y="463904"/>
              <a:ext cx="1210867" cy="931209"/>
              <a:chOff x="8455806" y="463904"/>
              <a:chExt cx="1210867" cy="931209"/>
            </a:xfrm>
          </p:grpSpPr>
          <p:pic>
            <p:nvPicPr>
              <p:cNvPr id="1062" name="ICO partners">
                <a:extLst>
                  <a:ext uri="{FF2B5EF4-FFF2-40B4-BE49-F238E27FC236}">
                    <a16:creationId xmlns:a16="http://schemas.microsoft.com/office/drawing/2014/main" id="{F8A2CC0D-55D9-578A-0A78-CF916B0326F3}"/>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63" name="TAB partners">
                <a:extLst>
                  <a:ext uri="{FF2B5EF4-FFF2-40B4-BE49-F238E27FC236}">
                    <a16:creationId xmlns:a16="http://schemas.microsoft.com/office/drawing/2014/main" id="{796307BC-69C3-6BA7-326F-794D33936211}"/>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59" name="KBC">
              <a:extLst>
                <a:ext uri="{FF2B5EF4-FFF2-40B4-BE49-F238E27FC236}">
                  <a16:creationId xmlns:a16="http://schemas.microsoft.com/office/drawing/2014/main" id="{7C88FA05-E720-25D1-F10C-0E8727E5CAF6}"/>
                </a:ext>
              </a:extLst>
            </p:cNvPr>
            <p:cNvGrpSpPr/>
            <p:nvPr/>
          </p:nvGrpSpPr>
          <p:grpSpPr>
            <a:xfrm>
              <a:off x="7031148" y="463904"/>
              <a:ext cx="1210867" cy="931209"/>
              <a:chOff x="7031148" y="463904"/>
              <a:chExt cx="1210867" cy="931209"/>
            </a:xfrm>
          </p:grpSpPr>
          <p:pic>
            <p:nvPicPr>
              <p:cNvPr id="1060" name="ICO KBC">
                <a:extLst>
                  <a:ext uri="{FF2B5EF4-FFF2-40B4-BE49-F238E27FC236}">
                    <a16:creationId xmlns:a16="http://schemas.microsoft.com/office/drawing/2014/main" id="{62DFF6A7-767F-77C8-8C20-1A43CF00E824}"/>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61" name="TAB KBC">
                <a:extLst>
                  <a:ext uri="{FF2B5EF4-FFF2-40B4-BE49-F238E27FC236}">
                    <a16:creationId xmlns:a16="http://schemas.microsoft.com/office/drawing/2014/main" id="{38C25EC5-7E65-66D8-2767-01B02604A6EC}"/>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66" name="02 PARTNERS ACTIVE">
            <a:extLst>
              <a:ext uri="{FF2B5EF4-FFF2-40B4-BE49-F238E27FC236}">
                <a16:creationId xmlns:a16="http://schemas.microsoft.com/office/drawing/2014/main" id="{F351441E-4D9A-B709-B764-FA13F237FE93}"/>
              </a:ext>
            </a:extLst>
          </p:cNvPr>
          <p:cNvGrpSpPr/>
          <p:nvPr/>
        </p:nvGrpSpPr>
        <p:grpSpPr>
          <a:xfrm>
            <a:off x="1418347" y="2202231"/>
            <a:ext cx="4060183" cy="931209"/>
            <a:chOff x="7031148" y="463904"/>
            <a:chExt cx="4060183" cy="931209"/>
          </a:xfrm>
        </p:grpSpPr>
        <p:grpSp>
          <p:nvGrpSpPr>
            <p:cNvPr id="1067" name="KLANT">
              <a:extLst>
                <a:ext uri="{FF2B5EF4-FFF2-40B4-BE49-F238E27FC236}">
                  <a16:creationId xmlns:a16="http://schemas.microsoft.com/office/drawing/2014/main" id="{E529E89B-79CD-D05F-BD25-9E261C6D2566}"/>
                </a:ext>
              </a:extLst>
            </p:cNvPr>
            <p:cNvGrpSpPr/>
            <p:nvPr/>
          </p:nvGrpSpPr>
          <p:grpSpPr>
            <a:xfrm>
              <a:off x="9880464" y="463904"/>
              <a:ext cx="1210867" cy="931209"/>
              <a:chOff x="9880464" y="463904"/>
              <a:chExt cx="1210867" cy="931209"/>
            </a:xfrm>
          </p:grpSpPr>
          <p:pic>
            <p:nvPicPr>
              <p:cNvPr id="1074" name="ICO klant" descr="A person with stars above their head&#10;&#10;Description automatically generated">
                <a:extLst>
                  <a:ext uri="{FF2B5EF4-FFF2-40B4-BE49-F238E27FC236}">
                    <a16:creationId xmlns:a16="http://schemas.microsoft.com/office/drawing/2014/main" id="{881457D1-F32B-3DDC-B49C-B57D34E9029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75" name="TAB klant">
                <a:extLst>
                  <a:ext uri="{FF2B5EF4-FFF2-40B4-BE49-F238E27FC236}">
                    <a16:creationId xmlns:a16="http://schemas.microsoft.com/office/drawing/2014/main" id="{4A56E051-D7A4-A3F3-41BD-43C251F7926B}"/>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68" name="PARTNERS">
              <a:extLst>
                <a:ext uri="{FF2B5EF4-FFF2-40B4-BE49-F238E27FC236}">
                  <a16:creationId xmlns:a16="http://schemas.microsoft.com/office/drawing/2014/main" id="{C6C0E42D-9058-F3E5-C548-A381EF3BA5D7}"/>
                </a:ext>
              </a:extLst>
            </p:cNvPr>
            <p:cNvGrpSpPr/>
            <p:nvPr/>
          </p:nvGrpSpPr>
          <p:grpSpPr>
            <a:xfrm>
              <a:off x="8455806" y="463904"/>
              <a:ext cx="1210867" cy="931209"/>
              <a:chOff x="8455806" y="463904"/>
              <a:chExt cx="1210867" cy="931209"/>
            </a:xfrm>
          </p:grpSpPr>
          <p:sp>
            <p:nvSpPr>
              <p:cNvPr id="1072" name="TAB partners">
                <a:extLst>
                  <a:ext uri="{FF2B5EF4-FFF2-40B4-BE49-F238E27FC236}">
                    <a16:creationId xmlns:a16="http://schemas.microsoft.com/office/drawing/2014/main" id="{77D2F34E-206D-AA11-8C0D-536B6E04C92F}"/>
                  </a:ext>
                </a:extLst>
              </p:cNvPr>
              <p:cNvSpPr/>
              <p:nvPr/>
            </p:nvSpPr>
            <p:spPr>
              <a:xfrm>
                <a:off x="8455806" y="463904"/>
                <a:ext cx="1210867" cy="931209"/>
              </a:xfrm>
              <a:prstGeom prst="roundRect">
                <a:avLst/>
              </a:prstGeom>
              <a:solidFill>
                <a:sysClr val="window" lastClr="FFFFFF"/>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73" name="ICO partners">
                <a:extLst>
                  <a:ext uri="{FF2B5EF4-FFF2-40B4-BE49-F238E27FC236}">
                    <a16:creationId xmlns:a16="http://schemas.microsoft.com/office/drawing/2014/main" id="{A76537C7-6B90-B532-B694-E94554FA1347}"/>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grpSp>
        <p:grpSp>
          <p:nvGrpSpPr>
            <p:cNvPr id="1069" name="KBC">
              <a:extLst>
                <a:ext uri="{FF2B5EF4-FFF2-40B4-BE49-F238E27FC236}">
                  <a16:creationId xmlns:a16="http://schemas.microsoft.com/office/drawing/2014/main" id="{833426FC-0854-29A5-55AD-4455636F3B4C}"/>
                </a:ext>
              </a:extLst>
            </p:cNvPr>
            <p:cNvGrpSpPr/>
            <p:nvPr/>
          </p:nvGrpSpPr>
          <p:grpSpPr>
            <a:xfrm>
              <a:off x="7031148" y="463904"/>
              <a:ext cx="1210867" cy="931209"/>
              <a:chOff x="7031148" y="463904"/>
              <a:chExt cx="1210867" cy="931209"/>
            </a:xfrm>
          </p:grpSpPr>
          <p:pic>
            <p:nvPicPr>
              <p:cNvPr id="1070" name="ICO KBC">
                <a:extLst>
                  <a:ext uri="{FF2B5EF4-FFF2-40B4-BE49-F238E27FC236}">
                    <a16:creationId xmlns:a16="http://schemas.microsoft.com/office/drawing/2014/main" id="{72CCA77A-E144-94D6-7563-5DCF294FCA40}"/>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sp>
            <p:nvSpPr>
              <p:cNvPr id="1071" name="TAB KBC">
                <a:extLst>
                  <a:ext uri="{FF2B5EF4-FFF2-40B4-BE49-F238E27FC236}">
                    <a16:creationId xmlns:a16="http://schemas.microsoft.com/office/drawing/2014/main" id="{6D8B4E0D-FBC0-0569-D01F-99158D06B745}"/>
                  </a:ext>
                </a:extLst>
              </p:cNvPr>
              <p:cNvSpPr/>
              <p:nvPr/>
            </p:nvSpPr>
            <p:spPr>
              <a:xfrm>
                <a:off x="7031148" y="463904"/>
                <a:ext cx="1210867" cy="931209"/>
              </a:xfrm>
              <a:prstGeom prst="roundRect">
                <a:avLst/>
              </a:prstGeom>
              <a:solidFill>
                <a:srgbClr val="0097DB">
                  <a:alpha val="50000"/>
                </a:srgbClr>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grpSp>
        <p:nvGrpSpPr>
          <p:cNvPr id="1076" name="01 KBC ACTIVE">
            <a:extLst>
              <a:ext uri="{FF2B5EF4-FFF2-40B4-BE49-F238E27FC236}">
                <a16:creationId xmlns:a16="http://schemas.microsoft.com/office/drawing/2014/main" id="{92671E16-AC4D-94E9-D82E-22BFEE105964}"/>
              </a:ext>
            </a:extLst>
          </p:cNvPr>
          <p:cNvGrpSpPr/>
          <p:nvPr/>
        </p:nvGrpSpPr>
        <p:grpSpPr>
          <a:xfrm>
            <a:off x="1418347" y="2202231"/>
            <a:ext cx="4060183" cy="931209"/>
            <a:chOff x="7031148" y="463904"/>
            <a:chExt cx="4060183" cy="931209"/>
          </a:xfrm>
        </p:grpSpPr>
        <p:grpSp>
          <p:nvGrpSpPr>
            <p:cNvPr id="1077" name="KLANT">
              <a:extLst>
                <a:ext uri="{FF2B5EF4-FFF2-40B4-BE49-F238E27FC236}">
                  <a16:creationId xmlns:a16="http://schemas.microsoft.com/office/drawing/2014/main" id="{3C50F798-A9E5-C83E-BD60-0E0B6BF2E52E}"/>
                </a:ext>
              </a:extLst>
            </p:cNvPr>
            <p:cNvGrpSpPr/>
            <p:nvPr/>
          </p:nvGrpSpPr>
          <p:grpSpPr>
            <a:xfrm>
              <a:off x="9880464" y="463904"/>
              <a:ext cx="1210867" cy="931209"/>
              <a:chOff x="9880464" y="463904"/>
              <a:chExt cx="1210867" cy="931209"/>
            </a:xfrm>
          </p:grpSpPr>
          <p:pic>
            <p:nvPicPr>
              <p:cNvPr id="1084" name="ICO klant" descr="A person with stars above their head&#10;&#10;Description automatically generated">
                <a:extLst>
                  <a:ext uri="{FF2B5EF4-FFF2-40B4-BE49-F238E27FC236}">
                    <a16:creationId xmlns:a16="http://schemas.microsoft.com/office/drawing/2014/main" id="{4DA83023-B8F0-D73E-0606-03069EA3EC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p:spPr>
          </p:pic>
          <p:sp>
            <p:nvSpPr>
              <p:cNvPr id="1085" name="TAB klant">
                <a:extLst>
                  <a:ext uri="{FF2B5EF4-FFF2-40B4-BE49-F238E27FC236}">
                    <a16:creationId xmlns:a16="http://schemas.microsoft.com/office/drawing/2014/main" id="{8B2188A9-A1BE-67AE-0A8A-80FDF36791E7}"/>
                  </a:ext>
                </a:extLst>
              </p:cNvPr>
              <p:cNvSpPr/>
              <p:nvPr/>
            </p:nvSpPr>
            <p:spPr>
              <a:xfrm>
                <a:off x="9880464"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8" name="PARTNERS">
              <a:extLst>
                <a:ext uri="{FF2B5EF4-FFF2-40B4-BE49-F238E27FC236}">
                  <a16:creationId xmlns:a16="http://schemas.microsoft.com/office/drawing/2014/main" id="{0A1F3404-C9CE-D405-4A23-B5229AE8431D}"/>
                </a:ext>
              </a:extLst>
            </p:cNvPr>
            <p:cNvGrpSpPr/>
            <p:nvPr/>
          </p:nvGrpSpPr>
          <p:grpSpPr>
            <a:xfrm>
              <a:off x="8455806" y="463904"/>
              <a:ext cx="1210867" cy="931209"/>
              <a:chOff x="8455806" y="463904"/>
              <a:chExt cx="1210867" cy="931209"/>
            </a:xfrm>
          </p:grpSpPr>
          <p:pic>
            <p:nvPicPr>
              <p:cNvPr id="1082" name="ICO partners">
                <a:extLst>
                  <a:ext uri="{FF2B5EF4-FFF2-40B4-BE49-F238E27FC236}">
                    <a16:creationId xmlns:a16="http://schemas.microsoft.com/office/drawing/2014/main" id="{A5B81D9F-419A-116A-BC7D-29E8B62F7F80}"/>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p:spPr>
          </p:pic>
          <p:sp>
            <p:nvSpPr>
              <p:cNvPr id="1083" name="TAB partners">
                <a:extLst>
                  <a:ext uri="{FF2B5EF4-FFF2-40B4-BE49-F238E27FC236}">
                    <a16:creationId xmlns:a16="http://schemas.microsoft.com/office/drawing/2014/main" id="{48E3457F-69C9-1A0A-D26B-9E3374698D52}"/>
                  </a:ext>
                </a:extLst>
              </p:cNvPr>
              <p:cNvSpPr/>
              <p:nvPr/>
            </p:nvSpPr>
            <p:spPr>
              <a:xfrm>
                <a:off x="8455806" y="463904"/>
                <a:ext cx="1210867" cy="931209"/>
              </a:xfrm>
              <a:prstGeom prst="roundRect">
                <a:avLst/>
              </a:prstGeom>
              <a:solidFill>
                <a:srgbClr val="0097DB">
                  <a:alpha val="50000"/>
                </a:srgbClr>
              </a:solidFill>
              <a:ln w="44450" cap="flat" cmpd="sng" algn="ctr">
                <a:solidFill>
                  <a:srgbClr val="0097DB"/>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grpSp>
        <p:grpSp>
          <p:nvGrpSpPr>
            <p:cNvPr id="1079" name="KBC">
              <a:extLst>
                <a:ext uri="{FF2B5EF4-FFF2-40B4-BE49-F238E27FC236}">
                  <a16:creationId xmlns:a16="http://schemas.microsoft.com/office/drawing/2014/main" id="{C05737DA-04F6-CC80-BDD1-C91CE7675394}"/>
                </a:ext>
              </a:extLst>
            </p:cNvPr>
            <p:cNvGrpSpPr/>
            <p:nvPr/>
          </p:nvGrpSpPr>
          <p:grpSpPr>
            <a:xfrm>
              <a:off x="7031148" y="463904"/>
              <a:ext cx="1210867" cy="931209"/>
              <a:chOff x="7031148" y="463904"/>
              <a:chExt cx="1210867" cy="931209"/>
            </a:xfrm>
          </p:grpSpPr>
          <p:sp>
            <p:nvSpPr>
              <p:cNvPr id="1080" name="TAB KBC">
                <a:extLst>
                  <a:ext uri="{FF2B5EF4-FFF2-40B4-BE49-F238E27FC236}">
                    <a16:creationId xmlns:a16="http://schemas.microsoft.com/office/drawing/2014/main" id="{F3C93CB4-51A8-A781-613B-C55E64992CD7}"/>
                  </a:ext>
                </a:extLst>
              </p:cNvPr>
              <p:cNvSpPr/>
              <p:nvPr/>
            </p:nvSpPr>
            <p:spPr>
              <a:xfrm>
                <a:off x="7031148" y="463904"/>
                <a:ext cx="1210867" cy="931209"/>
              </a:xfrm>
              <a:prstGeom prst="roundRect">
                <a:avLst/>
              </a:prstGeom>
              <a:solidFill>
                <a:sysClr val="window" lastClr="FFFFFF"/>
              </a:solidFill>
              <a:ln w="44450" cap="flat" cmpd="sng" algn="ctr">
                <a:solidFill>
                  <a:srgbClr val="0097DB"/>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081" name="ICO KBC">
                <a:extLst>
                  <a:ext uri="{FF2B5EF4-FFF2-40B4-BE49-F238E27FC236}">
                    <a16:creationId xmlns:a16="http://schemas.microsoft.com/office/drawing/2014/main" id="{A206A534-6EDF-946C-D299-DC5F41123944}"/>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p:spPr>
          </p:pic>
        </p:grpSp>
      </p:grpSp>
      <p:grpSp>
        <p:nvGrpSpPr>
          <p:cNvPr id="1087" name="KLANT">
            <a:extLst>
              <a:ext uri="{FF2B5EF4-FFF2-40B4-BE49-F238E27FC236}">
                <a16:creationId xmlns:a16="http://schemas.microsoft.com/office/drawing/2014/main" id="{B5F0A822-5A0B-B6AC-AB7F-0EBC9B4825B8}"/>
              </a:ext>
            </a:extLst>
          </p:cNvPr>
          <p:cNvGrpSpPr/>
          <p:nvPr/>
        </p:nvGrpSpPr>
        <p:grpSpPr>
          <a:xfrm>
            <a:off x="4267663" y="2202231"/>
            <a:ext cx="1210867" cy="931209"/>
            <a:chOff x="9880464" y="463904"/>
            <a:chExt cx="1210867" cy="931209"/>
          </a:xfrm>
        </p:grpSpPr>
        <p:sp>
          <p:nvSpPr>
            <p:cNvPr id="1091" name="TAB klant">
              <a:extLst>
                <a:ext uri="{FF2B5EF4-FFF2-40B4-BE49-F238E27FC236}">
                  <a16:creationId xmlns:a16="http://schemas.microsoft.com/office/drawing/2014/main" id="{C791DE25-F4FB-AE80-4619-9914EB1CDC3F}"/>
                </a:ext>
              </a:extLst>
            </p:cNvPr>
            <p:cNvSpPr/>
            <p:nvPr/>
          </p:nvSpPr>
          <p:spPr>
            <a:xfrm>
              <a:off x="9880464" y="463904"/>
              <a:ext cx="1210867" cy="931209"/>
            </a:xfrm>
            <a:prstGeom prst="roundRect">
              <a:avLst/>
            </a:prstGeom>
            <a:solidFill>
              <a:sysClr val="window" lastClr="FFFFFF"/>
            </a:solidFill>
            <a:ln w="44450" cap="flat" cmpd="sng" algn="ctr">
              <a:solidFill>
                <a:srgbClr val="00AEE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dirty="0">
                <a:ln>
                  <a:noFill/>
                </a:ln>
                <a:solidFill>
                  <a:prstClr val="white"/>
                </a:solidFill>
                <a:effectLst/>
                <a:uLnTx/>
                <a:uFillTx/>
                <a:latin typeface="Gilroy"/>
                <a:ea typeface="+mn-ea"/>
                <a:cs typeface="+mn-cs"/>
              </a:endParaRPr>
            </a:p>
          </p:txBody>
        </p:sp>
        <p:pic>
          <p:nvPicPr>
            <p:cNvPr id="1092" name="ICO klant" descr="A person with stars above their head&#10;&#10;Description automatically generated">
              <a:extLst>
                <a:ext uri="{FF2B5EF4-FFF2-40B4-BE49-F238E27FC236}">
                  <a16:creationId xmlns:a16="http://schemas.microsoft.com/office/drawing/2014/main" id="{9B6AA191-6C1B-BE8D-550C-A2702E5BD72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35604" y="616637"/>
              <a:ext cx="700587" cy="620941"/>
            </a:xfrm>
            <a:prstGeom prst="rect">
              <a:avLst/>
            </a:prstGeom>
            <a:ln>
              <a:noFill/>
            </a:ln>
          </p:spPr>
        </p:pic>
      </p:grpSp>
      <p:grpSp>
        <p:nvGrpSpPr>
          <p:cNvPr id="1094" name="PARTNERS">
            <a:extLst>
              <a:ext uri="{FF2B5EF4-FFF2-40B4-BE49-F238E27FC236}">
                <a16:creationId xmlns:a16="http://schemas.microsoft.com/office/drawing/2014/main" id="{39CC3269-9B49-9FCA-971D-CE65520BDF2E}"/>
              </a:ext>
            </a:extLst>
          </p:cNvPr>
          <p:cNvGrpSpPr/>
          <p:nvPr/>
        </p:nvGrpSpPr>
        <p:grpSpPr>
          <a:xfrm>
            <a:off x="2843005" y="2202231"/>
            <a:ext cx="1210867" cy="931209"/>
            <a:chOff x="8455806" y="463904"/>
            <a:chExt cx="1210867" cy="931209"/>
          </a:xfrm>
        </p:grpSpPr>
        <p:sp>
          <p:nvSpPr>
            <p:cNvPr id="1098" name="TAB partners">
              <a:extLst>
                <a:ext uri="{FF2B5EF4-FFF2-40B4-BE49-F238E27FC236}">
                  <a16:creationId xmlns:a16="http://schemas.microsoft.com/office/drawing/2014/main" id="{E3025619-0669-601C-9FB3-A4710764E927}"/>
                </a:ext>
              </a:extLst>
            </p:cNvPr>
            <p:cNvSpPr/>
            <p:nvPr/>
          </p:nvSpPr>
          <p:spPr>
            <a:xfrm>
              <a:off x="8455806" y="463904"/>
              <a:ext cx="1210867" cy="931209"/>
            </a:xfrm>
            <a:prstGeom prst="roundRect">
              <a:avLst/>
            </a:prstGeom>
            <a:solidFill>
              <a:sysClr val="window" lastClr="FFFFFF"/>
            </a:solidFill>
            <a:ln w="44450" cap="flat" cmpd="sng" algn="ctr">
              <a:solidFill>
                <a:srgbClr val="FFD700"/>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dirty="0">
                <a:ln>
                  <a:noFill/>
                </a:ln>
                <a:solidFill>
                  <a:prstClr val="white"/>
                </a:solidFill>
                <a:effectLst/>
                <a:uLnTx/>
                <a:uFillTx/>
                <a:latin typeface="Gilroy"/>
                <a:ea typeface="+mn-ea"/>
                <a:cs typeface="+mn-cs"/>
              </a:endParaRPr>
            </a:p>
          </p:txBody>
        </p:sp>
        <p:pic>
          <p:nvPicPr>
            <p:cNvPr id="1099" name="ICO partners">
              <a:extLst>
                <a:ext uri="{FF2B5EF4-FFF2-40B4-BE49-F238E27FC236}">
                  <a16:creationId xmlns:a16="http://schemas.microsoft.com/office/drawing/2014/main" id="{480574D8-E353-B8F5-4998-848308C43734}"/>
                </a:ext>
              </a:extLst>
            </p:cNvPr>
            <p:cNvPicPr>
              <a:picLocks noChangeAspect="1"/>
            </p:cNvPicPr>
            <p:nvPr/>
          </p:nvPicPr>
          <p:blipFill>
            <a:blip r:embed="rId8">
              <a:extLst>
                <a:ext uri="{28A0092B-C50C-407E-A947-70E740481C1C}">
                  <a14:useLocalDpi xmlns:a14="http://schemas.microsoft.com/office/drawing/2010/main" val="0"/>
                </a:ext>
              </a:extLst>
            </a:blip>
            <a:srcRect l="752" r="752"/>
            <a:stretch/>
          </p:blipFill>
          <p:spPr>
            <a:xfrm>
              <a:off x="8720766" y="582020"/>
              <a:ext cx="688033" cy="662341"/>
            </a:xfrm>
            <a:prstGeom prst="rect">
              <a:avLst/>
            </a:prstGeom>
            <a:ln>
              <a:noFill/>
            </a:ln>
          </p:spPr>
        </p:pic>
      </p:grpSp>
      <p:grpSp>
        <p:nvGrpSpPr>
          <p:cNvPr id="1101" name="KBC">
            <a:extLst>
              <a:ext uri="{FF2B5EF4-FFF2-40B4-BE49-F238E27FC236}">
                <a16:creationId xmlns:a16="http://schemas.microsoft.com/office/drawing/2014/main" id="{B76BD9A2-7878-6A63-28F7-86DB0F31A46F}"/>
              </a:ext>
            </a:extLst>
          </p:cNvPr>
          <p:cNvGrpSpPr/>
          <p:nvPr/>
        </p:nvGrpSpPr>
        <p:grpSpPr>
          <a:xfrm>
            <a:off x="1418347" y="2202231"/>
            <a:ext cx="1210867" cy="931209"/>
            <a:chOff x="7031148" y="463904"/>
            <a:chExt cx="1210867" cy="931209"/>
          </a:xfrm>
        </p:grpSpPr>
        <p:sp>
          <p:nvSpPr>
            <p:cNvPr id="1105" name="TAB KBC">
              <a:extLst>
                <a:ext uri="{FF2B5EF4-FFF2-40B4-BE49-F238E27FC236}">
                  <a16:creationId xmlns:a16="http://schemas.microsoft.com/office/drawing/2014/main" id="{103DD34C-D339-917F-9B5E-9B34B351E091}"/>
                </a:ext>
              </a:extLst>
            </p:cNvPr>
            <p:cNvSpPr/>
            <p:nvPr/>
          </p:nvSpPr>
          <p:spPr>
            <a:xfrm>
              <a:off x="7031148" y="463904"/>
              <a:ext cx="1210867" cy="931209"/>
            </a:xfrm>
            <a:prstGeom prst="roundRect">
              <a:avLst/>
            </a:prstGeom>
            <a:solidFill>
              <a:sysClr val="window" lastClr="FFFFFF"/>
            </a:solidFill>
            <a:ln w="44450" cap="flat" cmpd="sng" algn="ctr">
              <a:solidFill>
                <a:srgbClr val="00AEEF"/>
              </a:solidFill>
              <a:prstDash val="solid"/>
              <a:miter lim="800000"/>
              <a:extLst>
                <a:ext uri="{C807C97D-BFC1-408E-A445-0C87EB9F89A2}">
                  <ask:lineSketchStyleProps xmlns:ask="http://schemas.microsoft.com/office/drawing/2018/sketchyshapes" sd="1219033472">
                    <a:custGeom>
                      <a:avLst/>
                      <a:gdLst>
                        <a:gd name="connsiteX0" fmla="*/ 0 w 1080000"/>
                        <a:gd name="connsiteY0" fmla="*/ 146118 h 876693"/>
                        <a:gd name="connsiteX1" fmla="*/ 146118 w 1080000"/>
                        <a:gd name="connsiteY1" fmla="*/ 0 h 876693"/>
                        <a:gd name="connsiteX2" fmla="*/ 933882 w 1080000"/>
                        <a:gd name="connsiteY2" fmla="*/ 0 h 876693"/>
                        <a:gd name="connsiteX3" fmla="*/ 1080000 w 1080000"/>
                        <a:gd name="connsiteY3" fmla="*/ 146118 h 876693"/>
                        <a:gd name="connsiteX4" fmla="*/ 1080000 w 1080000"/>
                        <a:gd name="connsiteY4" fmla="*/ 730575 h 876693"/>
                        <a:gd name="connsiteX5" fmla="*/ 933882 w 1080000"/>
                        <a:gd name="connsiteY5" fmla="*/ 876693 h 876693"/>
                        <a:gd name="connsiteX6" fmla="*/ 146118 w 1080000"/>
                        <a:gd name="connsiteY6" fmla="*/ 876693 h 876693"/>
                        <a:gd name="connsiteX7" fmla="*/ 0 w 1080000"/>
                        <a:gd name="connsiteY7" fmla="*/ 730575 h 876693"/>
                        <a:gd name="connsiteX8" fmla="*/ 0 w 1080000"/>
                        <a:gd name="connsiteY8" fmla="*/ 146118 h 876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00" h="876693" fill="none" extrusionOk="0">
                          <a:moveTo>
                            <a:pt x="0" y="146118"/>
                          </a:moveTo>
                          <a:cubicBezTo>
                            <a:pt x="-9175" y="63935"/>
                            <a:pt x="72786" y="6025"/>
                            <a:pt x="146118" y="0"/>
                          </a:cubicBezTo>
                          <a:cubicBezTo>
                            <a:pt x="418167" y="-35087"/>
                            <a:pt x="597456" y="-47103"/>
                            <a:pt x="933882" y="0"/>
                          </a:cubicBezTo>
                          <a:cubicBezTo>
                            <a:pt x="1016439" y="2863"/>
                            <a:pt x="1086776" y="73719"/>
                            <a:pt x="1080000" y="146118"/>
                          </a:cubicBezTo>
                          <a:cubicBezTo>
                            <a:pt x="1035094" y="404946"/>
                            <a:pt x="1118135" y="509228"/>
                            <a:pt x="1080000" y="730575"/>
                          </a:cubicBezTo>
                          <a:cubicBezTo>
                            <a:pt x="1067797" y="813278"/>
                            <a:pt x="1012343" y="875149"/>
                            <a:pt x="933882" y="876693"/>
                          </a:cubicBezTo>
                          <a:cubicBezTo>
                            <a:pt x="563242" y="928866"/>
                            <a:pt x="496707" y="809015"/>
                            <a:pt x="146118" y="876693"/>
                          </a:cubicBezTo>
                          <a:cubicBezTo>
                            <a:pt x="66586" y="860914"/>
                            <a:pt x="-7973" y="815929"/>
                            <a:pt x="0" y="730575"/>
                          </a:cubicBezTo>
                          <a:cubicBezTo>
                            <a:pt x="4702" y="540984"/>
                            <a:pt x="-50921" y="410296"/>
                            <a:pt x="0" y="146118"/>
                          </a:cubicBezTo>
                          <a:close/>
                        </a:path>
                        <a:path w="1080000" h="876693" stroke="0" extrusionOk="0">
                          <a:moveTo>
                            <a:pt x="0" y="146118"/>
                          </a:moveTo>
                          <a:cubicBezTo>
                            <a:pt x="-3215" y="63436"/>
                            <a:pt x="59957" y="2050"/>
                            <a:pt x="146118" y="0"/>
                          </a:cubicBezTo>
                          <a:cubicBezTo>
                            <a:pt x="351246" y="59144"/>
                            <a:pt x="550700" y="-4225"/>
                            <a:pt x="933882" y="0"/>
                          </a:cubicBezTo>
                          <a:cubicBezTo>
                            <a:pt x="1004027" y="10307"/>
                            <a:pt x="1078028" y="76320"/>
                            <a:pt x="1080000" y="146118"/>
                          </a:cubicBezTo>
                          <a:cubicBezTo>
                            <a:pt x="1068216" y="221249"/>
                            <a:pt x="1058621" y="528937"/>
                            <a:pt x="1080000" y="730575"/>
                          </a:cubicBezTo>
                          <a:cubicBezTo>
                            <a:pt x="1082530" y="811574"/>
                            <a:pt x="1017319" y="871058"/>
                            <a:pt x="933882" y="876693"/>
                          </a:cubicBezTo>
                          <a:cubicBezTo>
                            <a:pt x="654934" y="830037"/>
                            <a:pt x="229481" y="909052"/>
                            <a:pt x="146118" y="876693"/>
                          </a:cubicBezTo>
                          <a:cubicBezTo>
                            <a:pt x="63929" y="862483"/>
                            <a:pt x="-7671" y="821935"/>
                            <a:pt x="0" y="730575"/>
                          </a:cubicBezTo>
                          <a:cubicBezTo>
                            <a:pt x="12792" y="506676"/>
                            <a:pt x="42192" y="399950"/>
                            <a:pt x="0" y="146118"/>
                          </a:cubicBezTo>
                          <a:close/>
                        </a:path>
                      </a:pathLst>
                    </a:custGeom>
                    <ask:type>
                      <ask:lineSketchNone/>
                    </ask:type>
                  </ask:lineSketchStyleProps>
                </a:ext>
              </a:extLst>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nl-BE" sz="1800" b="0" i="0" u="none" strike="noStrike" kern="0" cap="none" spc="0" normalizeH="0" baseline="0" noProof="0">
                <a:ln>
                  <a:noFill/>
                </a:ln>
                <a:solidFill>
                  <a:prstClr val="white"/>
                </a:solidFill>
                <a:effectLst/>
                <a:uLnTx/>
                <a:uFillTx/>
                <a:latin typeface="Gilroy"/>
                <a:ea typeface="+mn-ea"/>
                <a:cs typeface="+mn-cs"/>
              </a:endParaRPr>
            </a:p>
          </p:txBody>
        </p:sp>
        <p:pic>
          <p:nvPicPr>
            <p:cNvPr id="1106" name="ICO KBC">
              <a:extLst>
                <a:ext uri="{FF2B5EF4-FFF2-40B4-BE49-F238E27FC236}">
                  <a16:creationId xmlns:a16="http://schemas.microsoft.com/office/drawing/2014/main" id="{C7BA0E76-5797-5B5D-6A02-8336CB980823}"/>
                </a:ext>
              </a:extLst>
            </p:cNvPr>
            <p:cNvPicPr>
              <a:picLocks noChangeAspect="1"/>
            </p:cNvPicPr>
            <p:nvPr/>
          </p:nvPicPr>
          <p:blipFill>
            <a:blip r:embed="rId9">
              <a:extLst>
                <a:ext uri="{28A0092B-C50C-407E-A947-70E740481C1C}">
                  <a14:useLocalDpi xmlns:a14="http://schemas.microsoft.com/office/drawing/2010/main" val="0"/>
                </a:ext>
              </a:extLst>
            </a:blip>
            <a:srcRect/>
            <a:stretch/>
          </p:blipFill>
          <p:spPr>
            <a:xfrm>
              <a:off x="7279201" y="630058"/>
              <a:ext cx="714760" cy="557514"/>
            </a:xfrm>
            <a:prstGeom prst="rect">
              <a:avLst/>
            </a:prstGeom>
            <a:ln>
              <a:noFill/>
            </a:ln>
          </p:spPr>
        </p:pic>
      </p:grpSp>
      <p:sp>
        <p:nvSpPr>
          <p:cNvPr id="1107" name="Rectangle: Rounded Corners 1106">
            <a:extLst>
              <a:ext uri="{FF2B5EF4-FFF2-40B4-BE49-F238E27FC236}">
                <a16:creationId xmlns:a16="http://schemas.microsoft.com/office/drawing/2014/main" id="{696134D0-398B-2979-67FA-907F197476F6}"/>
              </a:ext>
            </a:extLst>
          </p:cNvPr>
          <p:cNvSpPr/>
          <p:nvPr/>
        </p:nvSpPr>
        <p:spPr>
          <a:xfrm>
            <a:off x="1304046" y="1669140"/>
            <a:ext cx="4292600" cy="1616392"/>
          </a:xfrm>
          <a:prstGeom prst="roundRect">
            <a:avLst>
              <a:gd name="adj" fmla="val 16667"/>
            </a:avLst>
          </a:prstGeom>
          <a:noFill/>
          <a:ln w="38100">
            <a:solidFill>
              <a:srgbClr val="00AEEF"/>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nl-BE" dirty="0"/>
          </a:p>
        </p:txBody>
      </p:sp>
      <p:sp>
        <p:nvSpPr>
          <p:cNvPr id="1108" name="TextBox 1107">
            <a:extLst>
              <a:ext uri="{FF2B5EF4-FFF2-40B4-BE49-F238E27FC236}">
                <a16:creationId xmlns:a16="http://schemas.microsoft.com/office/drawing/2014/main" id="{BB88624D-EB22-2AF3-5CF2-BEEE936F202E}"/>
              </a:ext>
            </a:extLst>
          </p:cNvPr>
          <p:cNvSpPr txBox="1"/>
          <p:nvPr/>
        </p:nvSpPr>
        <p:spPr>
          <a:xfrm>
            <a:off x="1304045" y="1749822"/>
            <a:ext cx="4292601" cy="400110"/>
          </a:xfrm>
          <a:prstGeom prst="rect">
            <a:avLst/>
          </a:prstGeom>
          <a:noFill/>
        </p:spPr>
        <p:txBody>
          <a:bodyPr wrap="square" rtlCol="0">
            <a:spAutoFit/>
          </a:bodyPr>
          <a:lstStyle/>
          <a:p>
            <a:pPr algn="ctr"/>
            <a:r>
              <a:rPr lang="nl-BE" sz="2000" dirty="0">
                <a:solidFill>
                  <a:srgbClr val="00AEEF"/>
                </a:solidFill>
                <a:latin typeface="Gilroy Bold" panose="00000800000000000000" pitchFamily="50" charset="0"/>
              </a:rPr>
              <a:t>The triple win</a:t>
            </a:r>
          </a:p>
        </p:txBody>
      </p:sp>
      <p:sp>
        <p:nvSpPr>
          <p:cNvPr id="1109" name="TextBox 1108">
            <a:extLst>
              <a:ext uri="{FF2B5EF4-FFF2-40B4-BE49-F238E27FC236}">
                <a16:creationId xmlns:a16="http://schemas.microsoft.com/office/drawing/2014/main" id="{552653FC-8D0F-FEB3-F956-092FBF192314}"/>
              </a:ext>
            </a:extLst>
          </p:cNvPr>
          <p:cNvSpPr txBox="1"/>
          <p:nvPr/>
        </p:nvSpPr>
        <p:spPr>
          <a:xfrm>
            <a:off x="0" y="241300"/>
            <a:ext cx="6858000" cy="523220"/>
          </a:xfrm>
          <a:prstGeom prst="rect">
            <a:avLst/>
          </a:prstGeom>
          <a:noFill/>
        </p:spPr>
        <p:txBody>
          <a:bodyPr wrap="square" rtlCol="0">
            <a:spAutoFit/>
          </a:bodyPr>
          <a:lstStyle/>
          <a:p>
            <a:pPr algn="ctr"/>
            <a:r>
              <a:rPr lang="nl-BE" sz="2800" dirty="0">
                <a:latin typeface="Gilroy Bold" panose="00000800000000000000" pitchFamily="50" charset="0"/>
              </a:rPr>
              <a:t>SCREEN 3</a:t>
            </a:r>
          </a:p>
        </p:txBody>
      </p:sp>
      <p:sp>
        <p:nvSpPr>
          <p:cNvPr id="2" name="TextBox 1">
            <a:extLst>
              <a:ext uri="{FF2B5EF4-FFF2-40B4-BE49-F238E27FC236}">
                <a16:creationId xmlns:a16="http://schemas.microsoft.com/office/drawing/2014/main" id="{7A33C481-F0ED-6905-1708-83984F72724A}"/>
              </a:ext>
            </a:extLst>
          </p:cNvPr>
          <p:cNvSpPr txBox="1"/>
          <p:nvPr/>
        </p:nvSpPr>
        <p:spPr>
          <a:xfrm>
            <a:off x="1304045" y="3358385"/>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The partner</a:t>
            </a:r>
            <a:endParaRPr lang="en-US" noProof="0" dirty="0">
              <a:solidFill>
                <a:schemeClr val="tx2"/>
              </a:solidFill>
              <a:latin typeface="Gilroy Bold" panose="00000800000000000000" pitchFamily="50" charset="0"/>
            </a:endParaRPr>
          </a:p>
        </p:txBody>
      </p:sp>
      <p:sp>
        <p:nvSpPr>
          <p:cNvPr id="3" name="TextBox 2">
            <a:extLst>
              <a:ext uri="{FF2B5EF4-FFF2-40B4-BE49-F238E27FC236}">
                <a16:creationId xmlns:a16="http://schemas.microsoft.com/office/drawing/2014/main" id="{D725EAFC-6934-664B-8D11-7023ABB1BC9C}"/>
              </a:ext>
            </a:extLst>
          </p:cNvPr>
          <p:cNvSpPr txBox="1"/>
          <p:nvPr/>
        </p:nvSpPr>
        <p:spPr>
          <a:xfrm>
            <a:off x="1304045" y="3652248"/>
            <a:ext cx="4249910" cy="369332"/>
          </a:xfrm>
          <a:prstGeom prst="rect">
            <a:avLst/>
          </a:prstGeom>
          <a:noFill/>
        </p:spPr>
        <p:txBody>
          <a:bodyPr wrap="square">
            <a:spAutoFit/>
          </a:bodyPr>
          <a:lstStyle/>
          <a:p>
            <a:r>
              <a:rPr lang="en-US" dirty="0">
                <a:solidFill>
                  <a:srgbClr val="003665"/>
                </a:solidFill>
              </a:rPr>
              <a:t>Lorem ipsum</a:t>
            </a:r>
            <a:endParaRPr lang="nl-BE" dirty="0">
              <a:solidFill>
                <a:srgbClr val="003665"/>
              </a:solidFill>
            </a:endParaRPr>
          </a:p>
        </p:txBody>
      </p:sp>
      <p:sp>
        <p:nvSpPr>
          <p:cNvPr id="7" name="TextBox 6">
            <a:extLst>
              <a:ext uri="{FF2B5EF4-FFF2-40B4-BE49-F238E27FC236}">
                <a16:creationId xmlns:a16="http://schemas.microsoft.com/office/drawing/2014/main" id="{F0A76F10-DF59-03F0-4E03-88ACE45E9094}"/>
              </a:ext>
            </a:extLst>
          </p:cNvPr>
          <p:cNvSpPr txBox="1"/>
          <p:nvPr/>
        </p:nvSpPr>
        <p:spPr>
          <a:xfrm>
            <a:off x="1418347" y="6205250"/>
            <a:ext cx="4292600" cy="369332"/>
          </a:xfrm>
          <a:prstGeom prst="rect">
            <a:avLst/>
          </a:prstGeom>
          <a:noFill/>
        </p:spPr>
        <p:txBody>
          <a:bodyPr wrap="square" rtlCol="0">
            <a:spAutoFit/>
          </a:bodyPr>
          <a:lstStyle/>
          <a:p>
            <a:r>
              <a:rPr lang="en-US" dirty="0">
                <a:solidFill>
                  <a:srgbClr val="003665"/>
                </a:solidFill>
                <a:latin typeface="Gilroy Bold" panose="00000800000000000000" pitchFamily="50" charset="0"/>
              </a:rPr>
              <a:t>Scan the other QR codes to win!</a:t>
            </a:r>
            <a:endParaRPr lang="en-US" noProof="0" dirty="0">
              <a:solidFill>
                <a:schemeClr val="tx2"/>
              </a:solidFill>
              <a:latin typeface="Gilroy Bold" panose="00000800000000000000" pitchFamily="50" charset="0"/>
            </a:endParaRPr>
          </a:p>
        </p:txBody>
      </p:sp>
      <p:pic>
        <p:nvPicPr>
          <p:cNvPr id="9" name="Graphic 8" descr="Qr Code with solid fill">
            <a:extLst>
              <a:ext uri="{FF2B5EF4-FFF2-40B4-BE49-F238E27FC236}">
                <a16:creationId xmlns:a16="http://schemas.microsoft.com/office/drawing/2014/main" id="{21EC94DE-43E6-3F73-05E1-20957E6E483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8278" y="6565348"/>
            <a:ext cx="1551003" cy="1551003"/>
          </a:xfrm>
          <a:prstGeom prst="rect">
            <a:avLst/>
          </a:prstGeom>
        </p:spPr>
      </p:pic>
      <p:pic>
        <p:nvPicPr>
          <p:cNvPr id="10" name="Graphic 9" descr="Qr Code with solid fill">
            <a:extLst>
              <a:ext uri="{FF2B5EF4-FFF2-40B4-BE49-F238E27FC236}">
                <a16:creationId xmlns:a16="http://schemas.microsoft.com/office/drawing/2014/main" id="{D51BF359-A68D-1226-8617-85AA9A3741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8278" y="7945625"/>
            <a:ext cx="1551003" cy="1551003"/>
          </a:xfrm>
          <a:prstGeom prst="rect">
            <a:avLst/>
          </a:prstGeom>
        </p:spPr>
      </p:pic>
      <p:pic>
        <p:nvPicPr>
          <p:cNvPr id="11" name="Graphic 10" descr="Qr Code with solid fill">
            <a:extLst>
              <a:ext uri="{FF2B5EF4-FFF2-40B4-BE49-F238E27FC236}">
                <a16:creationId xmlns:a16="http://schemas.microsoft.com/office/drawing/2014/main" id="{0F48C397-4E86-27B2-D7C9-ADFF5024CD1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248278" y="9325902"/>
            <a:ext cx="1551003" cy="1551003"/>
          </a:xfrm>
          <a:prstGeom prst="rect">
            <a:avLst/>
          </a:prstGeom>
        </p:spPr>
      </p:pic>
      <p:pic>
        <p:nvPicPr>
          <p:cNvPr id="14" name="Graphic 13" descr="Checkmark with solid fill">
            <a:extLst>
              <a:ext uri="{FF2B5EF4-FFF2-40B4-BE49-F238E27FC236}">
                <a16:creationId xmlns:a16="http://schemas.microsoft.com/office/drawing/2014/main" id="{559B9F83-8776-2D9B-9126-F0B83F5A7DD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48278" y="6471327"/>
            <a:ext cx="1645024" cy="1645024"/>
          </a:xfrm>
          <a:prstGeom prst="rect">
            <a:avLst/>
          </a:prstGeom>
        </p:spPr>
      </p:pic>
      <p:sp>
        <p:nvSpPr>
          <p:cNvPr id="19" name="TextBox 18">
            <a:extLst>
              <a:ext uri="{FF2B5EF4-FFF2-40B4-BE49-F238E27FC236}">
                <a16:creationId xmlns:a16="http://schemas.microsoft.com/office/drawing/2014/main" id="{B033C389-3C82-9AA3-87FB-1CA4C7F61051}"/>
              </a:ext>
            </a:extLst>
          </p:cNvPr>
          <p:cNvSpPr txBox="1"/>
          <p:nvPr/>
        </p:nvSpPr>
        <p:spPr>
          <a:xfrm>
            <a:off x="2794337" y="7048461"/>
            <a:ext cx="4292600" cy="584775"/>
          </a:xfrm>
          <a:prstGeom prst="rect">
            <a:avLst/>
          </a:prstGeom>
          <a:noFill/>
        </p:spPr>
        <p:txBody>
          <a:bodyPr wrap="square" rtlCol="0">
            <a:spAutoFit/>
          </a:bodyPr>
          <a:lstStyle/>
          <a:p>
            <a:r>
              <a:rPr lang="en-US" sz="3200" dirty="0">
                <a:solidFill>
                  <a:srgbClr val="00AEEF"/>
                </a:solidFill>
                <a:latin typeface="Gilroy Bold" panose="00000800000000000000" pitchFamily="50" charset="0"/>
              </a:rPr>
              <a:t>KBC</a:t>
            </a:r>
            <a:endParaRPr lang="en-US" sz="3200" noProof="0" dirty="0">
              <a:solidFill>
                <a:srgbClr val="00AEEF"/>
              </a:solidFill>
              <a:latin typeface="Gilroy Bold" panose="00000800000000000000" pitchFamily="50" charset="0"/>
            </a:endParaRPr>
          </a:p>
        </p:txBody>
      </p:sp>
      <p:sp>
        <p:nvSpPr>
          <p:cNvPr id="21" name="TextBox 20">
            <a:extLst>
              <a:ext uri="{FF2B5EF4-FFF2-40B4-BE49-F238E27FC236}">
                <a16:creationId xmlns:a16="http://schemas.microsoft.com/office/drawing/2014/main" id="{6AEA3226-E808-5522-91A6-16C13E1E5D8D}"/>
              </a:ext>
            </a:extLst>
          </p:cNvPr>
          <p:cNvSpPr txBox="1"/>
          <p:nvPr/>
        </p:nvSpPr>
        <p:spPr>
          <a:xfrm>
            <a:off x="2799281" y="8428738"/>
            <a:ext cx="4292600" cy="584775"/>
          </a:xfrm>
          <a:prstGeom prst="rect">
            <a:avLst/>
          </a:prstGeom>
          <a:noFill/>
        </p:spPr>
        <p:txBody>
          <a:bodyPr wrap="square" rtlCol="0">
            <a:spAutoFit/>
          </a:bodyPr>
          <a:lstStyle/>
          <a:p>
            <a:r>
              <a:rPr lang="en-US" sz="3200" dirty="0">
                <a:solidFill>
                  <a:srgbClr val="00AEEF"/>
                </a:solidFill>
                <a:latin typeface="Gilroy Bold" panose="00000800000000000000" pitchFamily="50" charset="0"/>
              </a:rPr>
              <a:t>The Customer</a:t>
            </a:r>
            <a:endParaRPr lang="en-US" sz="3200" noProof="0" dirty="0">
              <a:solidFill>
                <a:srgbClr val="00AEEF"/>
              </a:solidFill>
              <a:latin typeface="Gilroy Bold" panose="00000800000000000000" pitchFamily="50" charset="0"/>
            </a:endParaRPr>
          </a:p>
        </p:txBody>
      </p:sp>
      <p:sp>
        <p:nvSpPr>
          <p:cNvPr id="22" name="TextBox 21">
            <a:extLst>
              <a:ext uri="{FF2B5EF4-FFF2-40B4-BE49-F238E27FC236}">
                <a16:creationId xmlns:a16="http://schemas.microsoft.com/office/drawing/2014/main" id="{2A6CE0AF-9A7A-CD53-ED4B-66E682D1BE2D}"/>
              </a:ext>
            </a:extLst>
          </p:cNvPr>
          <p:cNvSpPr txBox="1"/>
          <p:nvPr/>
        </p:nvSpPr>
        <p:spPr>
          <a:xfrm>
            <a:off x="2799281" y="9809015"/>
            <a:ext cx="4292600" cy="584775"/>
          </a:xfrm>
          <a:prstGeom prst="rect">
            <a:avLst/>
          </a:prstGeom>
          <a:noFill/>
        </p:spPr>
        <p:txBody>
          <a:bodyPr wrap="square" rtlCol="0">
            <a:spAutoFit/>
          </a:bodyPr>
          <a:lstStyle/>
          <a:p>
            <a:r>
              <a:rPr lang="en-US" sz="3200" dirty="0">
                <a:solidFill>
                  <a:srgbClr val="00AEEF"/>
                </a:solidFill>
                <a:latin typeface="Gilroy Bold" panose="00000800000000000000" pitchFamily="50" charset="0"/>
              </a:rPr>
              <a:t>The Partner</a:t>
            </a:r>
            <a:endParaRPr lang="en-US" sz="3200" noProof="0" dirty="0">
              <a:solidFill>
                <a:srgbClr val="00AEEF"/>
              </a:solidFill>
              <a:latin typeface="Gilroy Bold" panose="00000800000000000000" pitchFamily="50" charset="0"/>
            </a:endParaRPr>
          </a:p>
        </p:txBody>
      </p:sp>
      <p:pic>
        <p:nvPicPr>
          <p:cNvPr id="6" name="Graphic 5" descr="Checkmark with solid fill">
            <a:extLst>
              <a:ext uri="{FF2B5EF4-FFF2-40B4-BE49-F238E27FC236}">
                <a16:creationId xmlns:a16="http://schemas.microsoft.com/office/drawing/2014/main" id="{16ED95A3-9C11-FB70-EF55-465F6F5EB82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48278" y="7833835"/>
            <a:ext cx="1645024" cy="1645024"/>
          </a:xfrm>
          <a:prstGeom prst="rect">
            <a:avLst/>
          </a:prstGeom>
        </p:spPr>
      </p:pic>
      <p:pic>
        <p:nvPicPr>
          <p:cNvPr id="8" name="Graphic 7" descr="Checkmark with solid fill">
            <a:extLst>
              <a:ext uri="{FF2B5EF4-FFF2-40B4-BE49-F238E27FC236}">
                <a16:creationId xmlns:a16="http://schemas.microsoft.com/office/drawing/2014/main" id="{157C66FD-B874-F2B1-D428-525BE2F0633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248278" y="9223882"/>
            <a:ext cx="1645024" cy="1645024"/>
          </a:xfrm>
          <a:prstGeom prst="rect">
            <a:avLst/>
          </a:prstGeom>
        </p:spPr>
      </p:pic>
    </p:spTree>
    <p:extLst>
      <p:ext uri="{BB962C8B-B14F-4D97-AF65-F5344CB8AC3E}">
        <p14:creationId xmlns:p14="http://schemas.microsoft.com/office/powerpoint/2010/main" val="158941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106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1056"/>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107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1066"/>
                                        </p:tgtEl>
                                        <p:attrNameLst>
                                          <p:attrName>style.visibility</p:attrName>
                                        </p:attrNameLst>
                                      </p:cBhvr>
                                      <p:to>
                                        <p:strVal val="hidden"/>
                                      </p:to>
                                    </p:set>
                                  </p:childTnLst>
                                </p:cTn>
                              </p:par>
                              <p:par>
                                <p:cTn id="13" presetID="1" presetClass="exit" presetSubtype="0" fill="hold" nodeType="withEffect">
                                  <p:stCondLst>
                                    <p:cond delay="0"/>
                                  </p:stCondLst>
                                  <p:childTnLst>
                                    <p:set>
                                      <p:cBhvr>
                                        <p:cTn id="14" dur="1" fill="hold">
                                          <p:stCondLst>
                                            <p:cond delay="0"/>
                                          </p:stCondLst>
                                        </p:cTn>
                                        <p:tgtEl>
                                          <p:spTgt spid="1056"/>
                                        </p:tgtEl>
                                        <p:attrNameLst>
                                          <p:attrName>style.visibility</p:attrName>
                                        </p:attrNameLst>
                                      </p:cBhvr>
                                      <p:to>
                                        <p:strVal val="hidden"/>
                                      </p:to>
                                    </p:set>
                                  </p:childTnLst>
                                </p:cTn>
                              </p:par>
                              <p:par>
                                <p:cTn id="15" presetID="10" presetClass="entr" presetSubtype="0" fill="hold" nodeType="withEffect">
                                  <p:stCondLst>
                                    <p:cond delay="0"/>
                                  </p:stCondLst>
                                  <p:childTnLst>
                                    <p:set>
                                      <p:cBhvr>
                                        <p:cTn id="16" dur="1" fill="hold">
                                          <p:stCondLst>
                                            <p:cond delay="0"/>
                                          </p:stCondLst>
                                        </p:cTn>
                                        <p:tgtEl>
                                          <p:spTgt spid="1076"/>
                                        </p:tgtEl>
                                        <p:attrNameLst>
                                          <p:attrName>style.visibility</p:attrName>
                                        </p:attrNameLst>
                                      </p:cBhvr>
                                      <p:to>
                                        <p:strVal val="visible"/>
                                      </p:to>
                                    </p:set>
                                    <p:animEffect transition="in" filter="fade">
                                      <p:cBhvr>
                                        <p:cTn id="17" dur="500"/>
                                        <p:tgtEl>
                                          <p:spTgt spid="1076"/>
                                        </p:tgtEl>
                                      </p:cBhvr>
                                    </p:animEffect>
                                  </p:childTnLst>
                                </p:cTn>
                              </p:par>
                              <p:par>
                                <p:cTn id="18" presetID="1" presetClass="exit" presetSubtype="0" fill="hold" nodeType="withEffect">
                                  <p:stCondLst>
                                    <p:cond delay="0"/>
                                  </p:stCondLst>
                                  <p:childTnLst>
                                    <p:set>
                                      <p:cBhvr>
                                        <p:cTn id="19" dur="1" fill="hold">
                                          <p:stCondLst>
                                            <p:cond delay="0"/>
                                          </p:stCondLst>
                                        </p:cTn>
                                        <p:tgtEl>
                                          <p:spTgt spid="1056"/>
                                        </p:tgtEl>
                                        <p:attrNameLst>
                                          <p:attrName>style.visibility</p:attrName>
                                        </p:attrNameLst>
                                      </p:cBhvr>
                                      <p:to>
                                        <p:strVal val="hidden"/>
                                      </p:to>
                                    </p:set>
                                  </p:childTnLst>
                                </p:cTn>
                              </p:par>
                              <p:par>
                                <p:cTn id="20" presetID="1" presetClass="exit" presetSubtype="0" fill="hold" nodeType="withEffect">
                                  <p:stCondLst>
                                    <p:cond delay="0"/>
                                  </p:stCondLst>
                                  <p:childTnLst>
                                    <p:set>
                                      <p:cBhvr>
                                        <p:cTn id="21" dur="1" fill="hold">
                                          <p:stCondLst>
                                            <p:cond delay="0"/>
                                          </p:stCondLst>
                                        </p:cTn>
                                        <p:tgtEl>
                                          <p:spTgt spid="1076"/>
                                        </p:tgtEl>
                                        <p:attrNameLst>
                                          <p:attrName>style.visibility</p:attrName>
                                        </p:attrNameLst>
                                      </p:cBhvr>
                                      <p:to>
                                        <p:strVal val="hidden"/>
                                      </p:to>
                                    </p:set>
                                  </p:childTnLst>
                                </p:cTn>
                              </p:par>
                              <p:par>
                                <p:cTn id="22" presetID="1" presetClass="entr" presetSubtype="0" fill="hold" nodeType="withEffect">
                                  <p:stCondLst>
                                    <p:cond delay="0"/>
                                  </p:stCondLst>
                                  <p:childTnLst>
                                    <p:set>
                                      <p:cBhvr>
                                        <p:cTn id="23" dur="1" fill="hold">
                                          <p:stCondLst>
                                            <p:cond delay="0"/>
                                          </p:stCondLst>
                                        </p:cTn>
                                        <p:tgtEl>
                                          <p:spTgt spid="1066"/>
                                        </p:tgtEl>
                                        <p:attrNameLst>
                                          <p:attrName>style.visibility</p:attrName>
                                        </p:attrNameLst>
                                      </p:cBhvr>
                                      <p:to>
                                        <p:strVal val="visible"/>
                                      </p:to>
                                    </p:set>
                                  </p:childTnLst>
                                </p:cTn>
                              </p:par>
                              <p:par>
                                <p:cTn id="24" presetID="1" presetClass="exit" presetSubtype="0" fill="hold" nodeType="withEffect">
                                  <p:stCondLst>
                                    <p:cond delay="0"/>
                                  </p:stCondLst>
                                  <p:childTnLst>
                                    <p:set>
                                      <p:cBhvr>
                                        <p:cTn id="25" dur="1" fill="hold">
                                          <p:stCondLst>
                                            <p:cond delay="0"/>
                                          </p:stCondLst>
                                        </p:cTn>
                                        <p:tgtEl>
                                          <p:spTgt spid="1066"/>
                                        </p:tgtEl>
                                        <p:attrNameLst>
                                          <p:attrName>style.visibility</p:attrName>
                                        </p:attrNameLst>
                                      </p:cBhvr>
                                      <p:to>
                                        <p:strVal val="hidden"/>
                                      </p:to>
                                    </p:set>
                                  </p:childTnLst>
                                </p:cTn>
                              </p:par>
                              <p:par>
                                <p:cTn id="26" presetID="1" presetClass="exit" presetSubtype="0" fill="hold" nodeType="withEffect">
                                  <p:stCondLst>
                                    <p:cond delay="0"/>
                                  </p:stCondLst>
                                  <p:childTnLst>
                                    <p:set>
                                      <p:cBhvr>
                                        <p:cTn id="27" dur="1" fill="hold">
                                          <p:stCondLst>
                                            <p:cond delay="0"/>
                                          </p:stCondLst>
                                        </p:cTn>
                                        <p:tgtEl>
                                          <p:spTgt spid="1076"/>
                                        </p:tgtEl>
                                        <p:attrNameLst>
                                          <p:attrName>style.visibility</p:attrName>
                                        </p:attrNameLst>
                                      </p:cBhvr>
                                      <p:to>
                                        <p:strVal val="hidden"/>
                                      </p:to>
                                    </p:set>
                                  </p:childTnLst>
                                </p:cTn>
                              </p:par>
                              <p:par>
                                <p:cTn id="28" presetID="1" presetClass="entr" presetSubtype="0" fill="hold" nodeType="withEffect">
                                  <p:stCondLst>
                                    <p:cond delay="0"/>
                                  </p:stCondLst>
                                  <p:childTnLst>
                                    <p:set>
                                      <p:cBhvr>
                                        <p:cTn id="29" dur="1" fill="hold">
                                          <p:stCondLst>
                                            <p:cond delay="0"/>
                                          </p:stCondLst>
                                        </p:cTn>
                                        <p:tgtEl>
                                          <p:spTgt spid="1056"/>
                                        </p:tgtEl>
                                        <p:attrNameLst>
                                          <p:attrName>style.visibility</p:attrName>
                                        </p:attrNameLst>
                                      </p:cBhvr>
                                      <p:to>
                                        <p:strVal val="visible"/>
                                      </p:to>
                                    </p:set>
                                  </p:childTnLst>
                                </p:cTn>
                              </p:par>
                              <p:par>
                                <p:cTn id="30" presetID="1" presetClass="exit" presetSubtype="0" fill="hold" nodeType="withEffect">
                                  <p:stCondLst>
                                    <p:cond delay="0"/>
                                  </p:stCondLst>
                                  <p:childTnLst>
                                    <p:set>
                                      <p:cBhvr>
                                        <p:cTn id="31" dur="1" fill="hold">
                                          <p:stCondLst>
                                            <p:cond delay="0"/>
                                          </p:stCondLst>
                                        </p:cTn>
                                        <p:tgtEl>
                                          <p:spTgt spid="1066"/>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1056"/>
                                        </p:tgtEl>
                                        <p:attrNameLst>
                                          <p:attrName>style.visibility</p:attrName>
                                        </p:attrNameLst>
                                      </p:cBhvr>
                                      <p:to>
                                        <p:strVal val="hidden"/>
                                      </p:to>
                                    </p:set>
                                  </p:childTnLst>
                                </p:cTn>
                              </p:par>
                              <p:par>
                                <p:cTn id="34" presetID="1" presetClass="entr" presetSubtype="0" fill="hold" nodeType="withEffect">
                                  <p:stCondLst>
                                    <p:cond delay="0"/>
                                  </p:stCondLst>
                                  <p:childTnLst>
                                    <p:set>
                                      <p:cBhvr>
                                        <p:cTn id="35" dur="1" fill="hold">
                                          <p:stCondLst>
                                            <p:cond delay="0"/>
                                          </p:stCondLst>
                                        </p:cTn>
                                        <p:tgtEl>
                                          <p:spTgt spid="1076"/>
                                        </p:tgtEl>
                                        <p:attrNameLst>
                                          <p:attrName>style.visibility</p:attrName>
                                        </p:attrNameLst>
                                      </p:cBhvr>
                                      <p:to>
                                        <p:strVal val="visible"/>
                                      </p:to>
                                    </p:set>
                                  </p:childTnLst>
                                </p:cTn>
                              </p:par>
                              <p:par>
                                <p:cTn id="36" presetID="1" presetClass="exit" presetSubtype="0" fill="hold" nodeType="withEffect">
                                  <p:stCondLst>
                                    <p:cond delay="0"/>
                                  </p:stCondLst>
                                  <p:childTnLst>
                                    <p:set>
                                      <p:cBhvr>
                                        <p:cTn id="37" dur="1" fill="hold">
                                          <p:stCondLst>
                                            <p:cond delay="0"/>
                                          </p:stCondLst>
                                        </p:cTn>
                                        <p:tgtEl>
                                          <p:spTgt spid="1056"/>
                                        </p:tgtEl>
                                        <p:attrNameLst>
                                          <p:attrName>style.visibility</p:attrName>
                                        </p:attrNameLst>
                                      </p:cBhvr>
                                      <p:to>
                                        <p:strVal val="hidden"/>
                                      </p:to>
                                    </p:set>
                                  </p:childTnLst>
                                </p:cTn>
                              </p:par>
                              <p:par>
                                <p:cTn id="38" presetID="1" presetClass="exit" presetSubtype="0" fill="hold" nodeType="withEffect">
                                  <p:stCondLst>
                                    <p:cond delay="0"/>
                                  </p:stCondLst>
                                  <p:childTnLst>
                                    <p:set>
                                      <p:cBhvr>
                                        <p:cTn id="39" dur="1" fill="hold">
                                          <p:stCondLst>
                                            <p:cond delay="0"/>
                                          </p:stCondLst>
                                        </p:cTn>
                                        <p:tgtEl>
                                          <p:spTgt spid="1076"/>
                                        </p:tgtEl>
                                        <p:attrNameLst>
                                          <p:attrName>style.visibility</p:attrName>
                                        </p:attrNameLst>
                                      </p:cBhvr>
                                      <p:to>
                                        <p:strVal val="hidden"/>
                                      </p:to>
                                    </p:set>
                                  </p:childTnLst>
                                </p:cTn>
                              </p:par>
                              <p:par>
                                <p:cTn id="40" presetID="1" presetClass="entr" presetSubtype="0" fill="hold" nodeType="withEffect">
                                  <p:stCondLst>
                                    <p:cond delay="0"/>
                                  </p:stCondLst>
                                  <p:childTnLst>
                                    <p:set>
                                      <p:cBhvr>
                                        <p:cTn id="41" dur="1" fill="hold">
                                          <p:stCondLst>
                                            <p:cond delay="0"/>
                                          </p:stCondLst>
                                        </p:cTn>
                                        <p:tgtEl>
                                          <p:spTgt spid="1066"/>
                                        </p:tgtEl>
                                        <p:attrNameLst>
                                          <p:attrName>style.visibility</p:attrName>
                                        </p:attrNameLst>
                                      </p:cBhvr>
                                      <p:to>
                                        <p:strVal val="visible"/>
                                      </p:to>
                                    </p:set>
                                  </p:childTnLst>
                                </p:cTn>
                              </p:par>
                              <p:par>
                                <p:cTn id="42" presetID="1" presetClass="exit" presetSubtype="0" fill="hold" nodeType="withEffect">
                                  <p:stCondLst>
                                    <p:cond delay="0"/>
                                  </p:stCondLst>
                                  <p:childTnLst>
                                    <p:set>
                                      <p:cBhvr>
                                        <p:cTn id="43" dur="1" fill="hold">
                                          <p:stCondLst>
                                            <p:cond delay="0"/>
                                          </p:stCondLst>
                                        </p:cTn>
                                        <p:tgtEl>
                                          <p:spTgt spid="1066"/>
                                        </p:tgtEl>
                                        <p:attrNameLst>
                                          <p:attrName>style.visibility</p:attrName>
                                        </p:attrNameLst>
                                      </p:cBhvr>
                                      <p:to>
                                        <p:strVal val="hidden"/>
                                      </p:to>
                                    </p:set>
                                  </p:childTnLst>
                                </p:cTn>
                              </p:par>
                              <p:par>
                                <p:cTn id="44" presetID="1" presetClass="exit" presetSubtype="0" fill="hold" nodeType="withEffect">
                                  <p:stCondLst>
                                    <p:cond delay="0"/>
                                  </p:stCondLst>
                                  <p:childTnLst>
                                    <p:set>
                                      <p:cBhvr>
                                        <p:cTn id="45" dur="1" fill="hold">
                                          <p:stCondLst>
                                            <p:cond delay="0"/>
                                          </p:stCondLst>
                                        </p:cTn>
                                        <p:tgtEl>
                                          <p:spTgt spid="1076"/>
                                        </p:tgtEl>
                                        <p:attrNameLst>
                                          <p:attrName>style.visibility</p:attrName>
                                        </p:attrNameLst>
                                      </p:cBhvr>
                                      <p:to>
                                        <p:strVal val="hidden"/>
                                      </p:to>
                                    </p:set>
                                  </p:childTnLst>
                                </p:cTn>
                              </p:par>
                              <p:par>
                                <p:cTn id="46" presetID="1" presetClass="entr" presetSubtype="0" fill="hold" nodeType="withEffect">
                                  <p:stCondLst>
                                    <p:cond delay="0"/>
                                  </p:stCondLst>
                                  <p:childTnLst>
                                    <p:set>
                                      <p:cBhvr>
                                        <p:cTn id="47" dur="1" fill="hold">
                                          <p:stCondLst>
                                            <p:cond delay="0"/>
                                          </p:stCondLst>
                                        </p:cTn>
                                        <p:tgtEl>
                                          <p:spTgt spid="1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wrap="square" rtlCol="0" anchor="ctr">
        <a:noAutofit/>
      </a:bodyP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408</Words>
  <Application>Microsoft Office PowerPoint</Application>
  <PresentationFormat>Widescreen</PresentationFormat>
  <Paragraphs>48</Paragraphs>
  <Slides>6</Slides>
  <Notes>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vt:i4>
      </vt:variant>
    </vt:vector>
  </HeadingPairs>
  <TitlesOfParts>
    <vt:vector size="14" baseType="lpstr">
      <vt:lpstr>Aptos</vt:lpstr>
      <vt:lpstr>Aptos Display</vt:lpstr>
      <vt:lpstr>Arial</vt:lpstr>
      <vt:lpstr>Calibri</vt:lpstr>
      <vt:lpstr>Gilroy</vt:lpstr>
      <vt:lpstr>Gilroy Bold</vt:lpstr>
      <vt:lpstr>Office Theme</vt:lpstr>
      <vt:lpstr>think-cell Slide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Michiel Hendrickx</dc:creator>
  <cp:lastModifiedBy>Michiel Hendrickx</cp:lastModifiedBy>
  <cp:revision>1</cp:revision>
  <dcterms:created xsi:type="dcterms:W3CDTF">2025-09-18T12:22:32Z</dcterms:created>
  <dcterms:modified xsi:type="dcterms:W3CDTF">2025-09-19T07:30:06Z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1598e80-c4b0-45ea-92db-0f710f24d13e_Enabled">
    <vt:lpwstr>true</vt:lpwstr>
  </property>
  <property fmtid="{D5CDD505-2E9C-101B-9397-08002B2CF9AE}" pid="3" name="MSIP_Label_31598e80-c4b0-45ea-92db-0f710f24d13e_SetDate">
    <vt:lpwstr>2025-09-18T13:19:55Z</vt:lpwstr>
  </property>
  <property fmtid="{D5CDD505-2E9C-101B-9397-08002B2CF9AE}" pid="4" name="MSIP_Label_31598e80-c4b0-45ea-92db-0f710f24d13e_Method">
    <vt:lpwstr>Privileged</vt:lpwstr>
  </property>
  <property fmtid="{D5CDD505-2E9C-101B-9397-08002B2CF9AE}" pid="5" name="MSIP_Label_31598e80-c4b0-45ea-92db-0f710f24d13e_Name">
    <vt:lpwstr>31598e80-c4b0-45ea-92db-0f710f24d13e</vt:lpwstr>
  </property>
  <property fmtid="{D5CDD505-2E9C-101B-9397-08002B2CF9AE}" pid="6" name="MSIP_Label_31598e80-c4b0-45ea-92db-0f710f24d13e_SiteId">
    <vt:lpwstr>64af2aee-7d6c-49ac-a409-192d3fee73b8</vt:lpwstr>
  </property>
  <property fmtid="{D5CDD505-2E9C-101B-9397-08002B2CF9AE}" pid="7" name="MSIP_Label_31598e80-c4b0-45ea-92db-0f710f24d13e_ActionId">
    <vt:lpwstr>05dbdbbe-6cc3-42e4-a724-b0cc06bc17ae</vt:lpwstr>
  </property>
  <property fmtid="{D5CDD505-2E9C-101B-9397-08002B2CF9AE}" pid="8" name="MSIP_Label_31598e80-c4b0-45ea-92db-0f710f24d13e_ContentBits">
    <vt:lpwstr>1</vt:lpwstr>
  </property>
  <property fmtid="{D5CDD505-2E9C-101B-9397-08002B2CF9AE}" pid="9" name="MSIP_Label_31598e80-c4b0-45ea-92db-0f710f24d13e_Tag">
    <vt:lpwstr>10, 0, 1, 1</vt:lpwstr>
  </property>
  <property fmtid="{D5CDD505-2E9C-101B-9397-08002B2CF9AE}" pid="10" name="ClassificationContentMarkingHeaderLocations">
    <vt:lpwstr>Office Theme:10</vt:lpwstr>
  </property>
  <property fmtid="{D5CDD505-2E9C-101B-9397-08002B2CF9AE}" pid="11" name="ClassificationContentMarkingHeaderText">
    <vt:lpwstr>Confidential</vt:lpwstr>
  </property>
</Properties>
</file>