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773114-7F39-47C4-BF57-64BE19EDE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7255AD-40A5-4064-AE64-AC32303CD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267A47-60EE-4B33-AFB3-B40AC1A5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0501-833F-4D6A-80D1-FB6A7268395E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14053A-81A1-4B58-8ACD-1B665C24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9FACFC-7746-4FF7-95A1-B020CD00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ED65-D058-4A75-ACDB-2768267F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6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E3B36-4861-47BA-B961-D42E66AF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75B84F-AB98-4F04-AFA4-398A807CC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79C973-54F0-4473-99D3-40178140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0501-833F-4D6A-80D1-FB6A7268395E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EF740-39D9-4C49-9A1E-A5C8846F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BF15F1-5396-42B8-997A-CAD5A84E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ED65-D058-4A75-ACDB-2768267F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51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274AF8-2F70-4CC9-A642-265C037A0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056EE0-418A-4A4F-AC60-6A6C5587F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6C1F97-9F65-40DE-9993-931CC3E8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0501-833F-4D6A-80D1-FB6A7268395E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4D42E-FCA7-4646-A663-8806E35F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721F92-6B0D-47EF-A8FC-C88CC639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ED65-D058-4A75-ACDB-2768267F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09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ED76B-8EC0-4383-99FC-599DF792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F2AD17-2233-4F74-BB7F-F609BB6B3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4AB063-43CD-43E2-9CE0-D7C23B87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0501-833F-4D6A-80D1-FB6A7268395E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66DE5D-EFDB-43B6-9ECE-20717B873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6498F-3A03-442F-A34B-F501E0A6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ED65-D058-4A75-ACDB-2768267F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68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8E8CC-EC26-4DA4-BC5F-07586611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058F89-E069-46DB-AEF2-83DC86601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1FD179-3807-4042-88E7-D8E53EF0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0501-833F-4D6A-80D1-FB6A7268395E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611B40-2B57-4027-8C8A-0C7F6317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4A2499-F176-4F24-B03E-C48F9AEF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ED65-D058-4A75-ACDB-2768267F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93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3E1E8-245B-47B8-9D64-B4E66C40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00673-33F0-4AEF-A5A3-86186618D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DD68C8-7F61-40AF-9F1A-C35610715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1A6892-B3FE-485D-8526-B17CC0C1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0501-833F-4D6A-80D1-FB6A7268395E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64AC4E-2918-48B5-AF26-018D3FDD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359773-12D7-4B54-A7EB-3DEDD5B1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ED65-D058-4A75-ACDB-2768267F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50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D5994-854E-41BB-A224-7C06669A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73A9E9-915E-4191-9E20-B1097EB8B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726B9E-73A7-4BDC-91D5-0A31AC665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A44091-1B06-442D-B9C0-E392685995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C586D8-821E-4D6E-B107-D5507F6B2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B0761C-6685-4F20-9FDB-28EC689FD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0501-833F-4D6A-80D1-FB6A7268395E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994666C-7862-402C-A7C0-93FCF35B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714502B-F793-4B57-8959-81073B02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ED65-D058-4A75-ACDB-2768267F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71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F0E3D-085C-4FCA-89CB-D1F0CE8A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EC5342-E6C3-4729-A615-A0D19962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0501-833F-4D6A-80D1-FB6A7268395E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9E2E64-9CA9-4F76-BF02-CB980F38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007EB5-D7A9-44C2-811F-F5A56418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ED65-D058-4A75-ACDB-2768267F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56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17186B-40EA-44E3-A734-9058AA27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0501-833F-4D6A-80D1-FB6A7268395E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CB2BD95-BE82-4AD2-B630-BE67DD8A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CA44AA-6699-4511-8DFA-BE563A11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ED65-D058-4A75-ACDB-2768267F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8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1D832-2966-4AFA-B4FA-1668A64D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644F3-B953-4CC4-939A-616C8F58C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613FED-4E1E-4388-AF8E-FAB624A60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411B51-CEF6-410A-A5E2-2E70BABD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0501-833F-4D6A-80D1-FB6A7268395E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89EC0C-1E91-42E3-8B93-DDAA2B05C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F650A4-066F-4DD2-984A-CD71B189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ED65-D058-4A75-ACDB-2768267F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81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CAAD4-D07A-4F0A-9826-4A3A1EDC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AE41B1-90D3-4B6C-BB12-9427E8522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CB4957-747C-4F92-B7AC-E3E088D80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2B1A89-BB01-4E1F-B413-9FA39443E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0501-833F-4D6A-80D1-FB6A7268395E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5E3EE7-ABA3-4FBB-BD40-3F14E459F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F77C21-9A51-4B1A-9D9D-D111DAC6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EED65-D058-4A75-ACDB-2768267F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65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02F259-B1D2-4BB4-9E57-F239BFAC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4FBC15-E520-4240-99C9-74ADB837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F35757-4F5E-4CED-B8DB-E3F0756F3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90501-833F-4D6A-80D1-FB6A7268395E}" type="datetimeFigureOut">
              <a:rPr lang="pt-BR" smtClean="0"/>
              <a:t>30/04/2025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0E55F1-8FC6-4951-8CFE-A5E4446D7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3342F2-0BA6-49B9-80CB-915A391EA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ED65-D058-4A75-ACDB-2768267F0C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377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7B2CF-4F49-4CBA-8A61-352A9D0A6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B29C56-8440-4D05-A0E2-408FE02E49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74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FF75F-C001-46AA-AECB-8DFAFA7A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A2D828-1000-4D23-B5A3-4EA9FC97C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03F4F9-33CE-48EE-819C-D1C763D37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82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AB8EA-8ACB-4324-A518-EFBD18F3E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7F2B58-38F8-47B8-B931-6E469D98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A182B2-A663-42BC-B17F-9CFE9F9A9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81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C14992-A4F7-471A-A41D-F9B09C61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A5306-CD31-4CD5-AE34-60264E89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775C68-0BC0-4B56-A759-80788E954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16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95966-C076-4612-833D-EAA061CE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A7EBE6-BD92-4F07-A055-3546B184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6BAA97-0733-4163-95B6-EA676536C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43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776B2-B443-4550-A3BA-AEA94F51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4946A-612F-479B-A887-66F4E2C3E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BD67DAF-9E3A-467D-B789-77429E1A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59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C95A1-10FD-49B6-BEE5-E2FAE54A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3E851-7AEE-4BE6-A288-987EE913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890D7E-A22A-4473-9C34-CEF2A1A8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6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DEC27-DA52-4A16-A6EC-442AB8F4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1A7386-90AF-4554-8D35-7FCD53FAD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BDD556-E80E-4DBA-923A-3DB1AC273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79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CF06F-381A-48C2-8D0A-26F8151DA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54E10-34DD-4B72-9DA6-D67589D73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39AE64-E4E4-4634-B058-2493A54B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8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23CA8-52FE-450D-9869-7E2E1EFF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355A8-2703-41FC-B626-96A64B511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54B1CE-BDBC-46AE-B9CF-8D2D56B5E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02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BCA11-54C9-4DBC-BA09-B6C93D61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1AB005-85D6-400D-B833-7EC1FBA90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893222-3991-4926-936B-07D2F1829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2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9D8C9-4D64-42C8-8C60-5DC0280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9EE27-4144-4EA3-8ECA-1B7FD18E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B9B440-8A75-4916-A470-1ACDC32D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1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10DB9-A9DD-4DB1-99BC-C142C8D4B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E0A063-4D27-43B3-817C-A5A9FF790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13051D-1372-441A-905C-428E9FC92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3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498F2-1259-4F3F-A882-E87CCD2C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7FBA6A-DFCE-4551-83A2-39F20D98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6CBA1B-0238-4FC3-A992-2A376A9C6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00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000FB-9512-4F1A-A40B-1D476C0A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EB6077-CB09-4873-92B0-4225A2889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3A2099-7D4C-44EC-A314-98DA3359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3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047A6-6183-436A-BF99-D7A97EE6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6AC31E-5AF1-43F2-A868-383971AFC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46902C-308B-4632-88D1-7D7FCB5C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37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3CE86-09BE-4997-9CC2-2C946104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CECA01-DD3A-4DF5-AB1D-24A779E4F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642723A-6331-4E50-9E0B-61BEF40A1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20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JOHNNY EDWARD VILLAVICENCIO TAFUR</dc:creator>
  <cp:lastModifiedBy>JOHNNY EDWARD VILLAVICENCIO TAFUR</cp:lastModifiedBy>
  <cp:revision>7</cp:revision>
  <dcterms:created xsi:type="dcterms:W3CDTF">2025-05-01T00:28:48Z</dcterms:created>
  <dcterms:modified xsi:type="dcterms:W3CDTF">2025-05-01T00:54:14Z</dcterms:modified>
</cp:coreProperties>
</file>